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59" r:id="rId5"/>
    <p:sldId id="260" r:id="rId6"/>
    <p:sldId id="261" r:id="rId7"/>
    <p:sldId id="268" r:id="rId8"/>
    <p:sldId id="267" r:id="rId9"/>
    <p:sldId id="269" r:id="rId10"/>
    <p:sldId id="271" r:id="rId11"/>
    <p:sldId id="270" r:id="rId12"/>
    <p:sldId id="272" r:id="rId13"/>
    <p:sldId id="262" r:id="rId14"/>
    <p:sldId id="263" r:id="rId15"/>
    <p:sldId id="264"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50D7EA-C652-4373-A5EC-AEC9A8B87319}" v="25" dt="2024-11-23T07:17:07.8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91" y="2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yra Gupta" userId="2f3be54d31907b58" providerId="LiveId" clId="{F950D7EA-C652-4373-A5EC-AEC9A8B87319}"/>
    <pc:docChg chg="custSel modSld">
      <pc:chgData name="Iyra Gupta" userId="2f3be54d31907b58" providerId="LiveId" clId="{F950D7EA-C652-4373-A5EC-AEC9A8B87319}" dt="2024-11-23T07:17:24.314" v="32" actId="14100"/>
      <pc:docMkLst>
        <pc:docMk/>
      </pc:docMkLst>
      <pc:sldChg chg="modSp mod">
        <pc:chgData name="Iyra Gupta" userId="2f3be54d31907b58" providerId="LiveId" clId="{F950D7EA-C652-4373-A5EC-AEC9A8B87319}" dt="2024-11-23T07:00:51.320" v="8" actId="20577"/>
        <pc:sldMkLst>
          <pc:docMk/>
          <pc:sldMk cId="1015468608" sldId="258"/>
        </pc:sldMkLst>
        <pc:spChg chg="mod">
          <ac:chgData name="Iyra Gupta" userId="2f3be54d31907b58" providerId="LiveId" clId="{F950D7EA-C652-4373-A5EC-AEC9A8B87319}" dt="2024-11-23T07:00:51.320" v="8" actId="20577"/>
          <ac:spMkLst>
            <pc:docMk/>
            <pc:sldMk cId="1015468608" sldId="258"/>
            <ac:spMk id="3" creationId="{82BF70C3-5017-1166-5691-C15BE48ABF9A}"/>
          </ac:spMkLst>
        </pc:spChg>
      </pc:sldChg>
      <pc:sldChg chg="modSp mod">
        <pc:chgData name="Iyra Gupta" userId="2f3be54d31907b58" providerId="LiveId" clId="{F950D7EA-C652-4373-A5EC-AEC9A8B87319}" dt="2024-11-23T06:03:09.058" v="4" actId="403"/>
        <pc:sldMkLst>
          <pc:docMk/>
          <pc:sldMk cId="1766389670" sldId="267"/>
        </pc:sldMkLst>
        <pc:spChg chg="mod">
          <ac:chgData name="Iyra Gupta" userId="2f3be54d31907b58" providerId="LiveId" clId="{F950D7EA-C652-4373-A5EC-AEC9A8B87319}" dt="2024-11-23T06:03:09.058" v="4" actId="403"/>
          <ac:spMkLst>
            <pc:docMk/>
            <pc:sldMk cId="1766389670" sldId="267"/>
            <ac:spMk id="3" creationId="{923A4ACC-E806-836F-D5FB-52A05D2DAB3A}"/>
          </ac:spMkLst>
        </pc:spChg>
      </pc:sldChg>
      <pc:sldChg chg="addSp delSp modSp mod">
        <pc:chgData name="Iyra Gupta" userId="2f3be54d31907b58" providerId="LiveId" clId="{F950D7EA-C652-4373-A5EC-AEC9A8B87319}" dt="2024-11-23T07:17:24.314" v="32" actId="14100"/>
        <pc:sldMkLst>
          <pc:docMk/>
          <pc:sldMk cId="717101965" sldId="268"/>
        </pc:sldMkLst>
        <pc:picChg chg="add mod">
          <ac:chgData name="Iyra Gupta" userId="2f3be54d31907b58" providerId="LiveId" clId="{F950D7EA-C652-4373-A5EC-AEC9A8B87319}" dt="2024-11-23T07:16:56.492" v="26" actId="1076"/>
          <ac:picMkLst>
            <pc:docMk/>
            <pc:sldMk cId="717101965" sldId="268"/>
            <ac:picMk id="3" creationId="{A5B30B09-14F3-2224-8C1D-E78062AB17DC}"/>
          </ac:picMkLst>
        </pc:picChg>
        <pc:picChg chg="add mod">
          <ac:chgData name="Iyra Gupta" userId="2f3be54d31907b58" providerId="LiveId" clId="{F950D7EA-C652-4373-A5EC-AEC9A8B87319}" dt="2024-11-23T07:17:24.314" v="32" actId="14100"/>
          <ac:picMkLst>
            <pc:docMk/>
            <pc:sldMk cId="717101965" sldId="268"/>
            <ac:picMk id="4" creationId="{12F4CEC5-EA0F-897D-A22C-64B7F98CEF03}"/>
          </ac:picMkLst>
        </pc:picChg>
        <pc:picChg chg="mod">
          <ac:chgData name="Iyra Gupta" userId="2f3be54d31907b58" providerId="LiveId" clId="{F950D7EA-C652-4373-A5EC-AEC9A8B87319}" dt="2024-11-23T07:16:30.556" v="19" actId="14100"/>
          <ac:picMkLst>
            <pc:docMk/>
            <pc:sldMk cId="717101965" sldId="268"/>
            <ac:picMk id="5" creationId="{88778344-8332-2D50-F2BC-D5C8E30238E3}"/>
          </ac:picMkLst>
        </pc:picChg>
        <pc:picChg chg="del">
          <ac:chgData name="Iyra Gupta" userId="2f3be54d31907b58" providerId="LiveId" clId="{F950D7EA-C652-4373-A5EC-AEC9A8B87319}" dt="2024-11-23T07:16:33.384" v="20" actId="478"/>
          <ac:picMkLst>
            <pc:docMk/>
            <pc:sldMk cId="717101965" sldId="268"/>
            <ac:picMk id="7" creationId="{96DB81D0-1BCA-50B4-4A3C-5194F35086F2}"/>
          </ac:picMkLst>
        </pc:picChg>
      </pc:sldChg>
      <pc:sldChg chg="addSp delSp modSp mod">
        <pc:chgData name="Iyra Gupta" userId="2f3be54d31907b58" providerId="LiveId" clId="{F950D7EA-C652-4373-A5EC-AEC9A8B87319}" dt="2024-11-23T07:01:34.751" v="13" actId="14100"/>
        <pc:sldMkLst>
          <pc:docMk/>
          <pc:sldMk cId="1939180067" sldId="269"/>
        </pc:sldMkLst>
        <pc:spChg chg="add mod">
          <ac:chgData name="Iyra Gupta" userId="2f3be54d31907b58" providerId="LiveId" clId="{F950D7EA-C652-4373-A5EC-AEC9A8B87319}" dt="2024-11-23T07:01:16.147" v="9" actId="478"/>
          <ac:spMkLst>
            <pc:docMk/>
            <pc:sldMk cId="1939180067" sldId="269"/>
            <ac:spMk id="4" creationId="{3065B9B9-0625-7CD2-12D5-ACEA01AAE5E7}"/>
          </ac:spMkLst>
        </pc:spChg>
        <pc:picChg chg="add mod">
          <ac:chgData name="Iyra Gupta" userId="2f3be54d31907b58" providerId="LiveId" clId="{F950D7EA-C652-4373-A5EC-AEC9A8B87319}" dt="2024-11-23T07:01:34.751" v="13" actId="14100"/>
          <ac:picMkLst>
            <pc:docMk/>
            <pc:sldMk cId="1939180067" sldId="269"/>
            <ac:picMk id="5" creationId="{D70F74CD-BAA4-356F-D804-48122057BD47}"/>
          </ac:picMkLst>
        </pc:picChg>
        <pc:picChg chg="del">
          <ac:chgData name="Iyra Gupta" userId="2f3be54d31907b58" providerId="LiveId" clId="{F950D7EA-C652-4373-A5EC-AEC9A8B87319}" dt="2024-11-23T07:01:16.147" v="9" actId="478"/>
          <ac:picMkLst>
            <pc:docMk/>
            <pc:sldMk cId="1939180067" sldId="269"/>
            <ac:picMk id="12" creationId="{C3758FE5-6498-8104-756C-FBF301BDD2C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11/23/2024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224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11/23/2024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454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11/23/2024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94489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11/23/2024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32210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11/23/2024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83903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11/23/2024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17051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11/23/2024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7526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11/23/2024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5754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11/23/2024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42916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11/23/2024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78283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11/23/2024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4180852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11/23/2024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498134619"/>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0" r:id="rId6"/>
    <p:sldLayoutId id="2147483786" r:id="rId7"/>
    <p:sldLayoutId id="2147483787" r:id="rId8"/>
    <p:sldLayoutId id="2147483788" r:id="rId9"/>
    <p:sldLayoutId id="2147483789" r:id="rId10"/>
    <p:sldLayoutId id="2147483791"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codewithcurious.com/projects/netflix-clone-using-html-css-and-js/" TargetMode="External"/><Relationship Id="rId2" Type="http://schemas.openxmlformats.org/officeDocument/2006/relationships/hyperlink" Target="https://openai.com/chatgpt/"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th.bing.com/th?id=OIP.61E1UaSAiZvMq2HVos9M8gHaEK&amp;w=333&amp;h=187&amp;c=8&amp;rs=1&amp;qlt=90&amp;o=6&amp;dpr=1.3&amp;pid=3.1&amp;rm=2" TargetMode="External"/><Relationship Id="rId4" Type="http://schemas.openxmlformats.org/officeDocument/2006/relationships/hyperlink" Target="https://th.bing.com/th/id/OIP.DBcPn4EoS749TymynvHH2AHaEK?rs=1&amp;pid=ImgDetMain"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1BF472D-922F-4673-A4FE-0FC2B18B0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1317267" cy="6858000"/>
          </a:xfrm>
          <a:custGeom>
            <a:avLst/>
            <a:gdLst>
              <a:gd name="connsiteX0" fmla="*/ 0 w 11317267"/>
              <a:gd name="connsiteY0" fmla="*/ 0 h 6858000"/>
              <a:gd name="connsiteX1" fmla="*/ 11317267 w 11317267"/>
              <a:gd name="connsiteY1" fmla="*/ 0 h 6858000"/>
              <a:gd name="connsiteX2" fmla="*/ 5306679 w 11317267"/>
              <a:gd name="connsiteY2" fmla="*/ 6857996 h 6858000"/>
              <a:gd name="connsiteX3" fmla="*/ 5306677 w 11317267"/>
              <a:gd name="connsiteY3" fmla="*/ 6857998 h 6858000"/>
              <a:gd name="connsiteX4" fmla="*/ 5306675 w 11317267"/>
              <a:gd name="connsiteY4" fmla="*/ 6858000 h 6858000"/>
              <a:gd name="connsiteX5" fmla="*/ 0 w 11317267"/>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17267" h="6858000">
                <a:moveTo>
                  <a:pt x="0" y="0"/>
                </a:moveTo>
                <a:lnTo>
                  <a:pt x="11317267" y="0"/>
                </a:lnTo>
                <a:lnTo>
                  <a:pt x="5306679" y="6857996"/>
                </a:lnTo>
                <a:cubicBezTo>
                  <a:pt x="5306679" y="6857997"/>
                  <a:pt x="5306677" y="6857997"/>
                  <a:pt x="5306677" y="6857998"/>
                </a:cubicBezTo>
                <a:lnTo>
                  <a:pt x="5306675"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893287" y="406843"/>
            <a:ext cx="10004616" cy="1860330"/>
          </a:xfrm>
        </p:spPr>
        <p:txBody>
          <a:bodyPr anchor="t">
            <a:normAutofit fontScale="90000"/>
          </a:bodyPr>
          <a:lstStyle/>
          <a:p>
            <a:r>
              <a:rPr lang="en-US" sz="6000" dirty="0"/>
              <a:t>Front - end engineering project-I </a:t>
            </a:r>
          </a:p>
        </p:txBody>
      </p:sp>
      <p:sp>
        <p:nvSpPr>
          <p:cNvPr id="3" name="Subtitle 2"/>
          <p:cNvSpPr>
            <a:spLocks noGrp="1"/>
          </p:cNvSpPr>
          <p:nvPr>
            <p:ph type="subTitle" idx="1"/>
          </p:nvPr>
        </p:nvSpPr>
        <p:spPr>
          <a:xfrm>
            <a:off x="893287" y="2678061"/>
            <a:ext cx="3138625" cy="3269683"/>
          </a:xfrm>
        </p:spPr>
        <p:txBody>
          <a:bodyPr anchor="b">
            <a:normAutofit/>
          </a:bodyPr>
          <a:lstStyle/>
          <a:p>
            <a:endParaRPr lang="en-US" sz="2400" b="1" dirty="0"/>
          </a:p>
          <a:p>
            <a:endParaRPr lang="en-US" sz="2400" b="1" dirty="0"/>
          </a:p>
          <a:p>
            <a:r>
              <a:rPr lang="en-US" sz="2400" b="1" dirty="0"/>
              <a:t>TEAM DETAILS -:</a:t>
            </a:r>
            <a:endParaRPr lang="en-US" dirty="0"/>
          </a:p>
          <a:p>
            <a:r>
              <a:rPr lang="en-US" sz="2400" b="1" dirty="0"/>
              <a:t>GROUP –I </a:t>
            </a:r>
          </a:p>
          <a:p>
            <a:r>
              <a:rPr lang="en-US" sz="2400" b="1" dirty="0">
                <a:solidFill>
                  <a:srgbClr val="FFFFFF"/>
                </a:solidFill>
              </a:rPr>
              <a:t>B.TECH -CSE </a:t>
            </a:r>
          </a:p>
          <a:p>
            <a:r>
              <a:rPr lang="en-US" sz="2400" b="1" dirty="0"/>
              <a:t>GROUP 2 </a:t>
            </a:r>
          </a:p>
          <a:p>
            <a:endParaRPr lang="en-US" sz="2400" b="1" dirty="0"/>
          </a:p>
          <a:p>
            <a:endParaRPr lang="en-US" sz="2400" b="1" dirty="0"/>
          </a:p>
          <a:p>
            <a:endParaRPr lang="en-US" dirty="0"/>
          </a:p>
        </p:txBody>
      </p:sp>
      <p:pic>
        <p:nvPicPr>
          <p:cNvPr id="4" name="Picture 3" descr="A black text on a white background&#10;&#10;Description automatically generated">
            <a:extLst>
              <a:ext uri="{FF2B5EF4-FFF2-40B4-BE49-F238E27FC236}">
                <a16:creationId xmlns:a16="http://schemas.microsoft.com/office/drawing/2014/main" id="{C5E2E02D-5D67-D0A5-D75A-EC6329758711}"/>
              </a:ext>
            </a:extLst>
          </p:cNvPr>
          <p:cNvPicPr>
            <a:picLocks noChangeAspect="1"/>
          </p:cNvPicPr>
          <p:nvPr/>
        </p:nvPicPr>
        <p:blipFill>
          <a:blip r:embed="rId2"/>
          <a:stretch>
            <a:fillRect/>
          </a:stretch>
        </p:blipFill>
        <p:spPr>
          <a:xfrm>
            <a:off x="8690244" y="0"/>
            <a:ext cx="4096649" cy="1031263"/>
          </a:xfrm>
          <a:prstGeom prst="rect">
            <a:avLst/>
          </a:prstGeom>
        </p:spPr>
      </p:pic>
      <p:sp>
        <p:nvSpPr>
          <p:cNvPr id="5" name="TextBox 4">
            <a:extLst>
              <a:ext uri="{FF2B5EF4-FFF2-40B4-BE49-F238E27FC236}">
                <a16:creationId xmlns:a16="http://schemas.microsoft.com/office/drawing/2014/main" id="{6571D64D-E640-EC07-031C-6D32EEF23334}"/>
              </a:ext>
            </a:extLst>
          </p:cNvPr>
          <p:cNvSpPr txBox="1"/>
          <p:nvPr/>
        </p:nvSpPr>
        <p:spPr>
          <a:xfrm>
            <a:off x="5270500" y="2679700"/>
            <a:ext cx="44450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FACULTY COORDINATOR-:</a:t>
            </a:r>
          </a:p>
          <a:p>
            <a:r>
              <a:rPr lang="en-US" sz="2400" b="1" dirty="0"/>
              <a:t>Dr. </a:t>
            </a:r>
            <a:r>
              <a:rPr lang="en-US" sz="2400" b="1"/>
              <a:t>Ravneet</a:t>
            </a:r>
            <a:r>
              <a:rPr lang="en-US" sz="2400" b="1" dirty="0"/>
              <a:t> Kaur</a:t>
            </a:r>
          </a:p>
          <a:p>
            <a:endParaRPr lang="en-US" dirty="0"/>
          </a:p>
        </p:txBody>
      </p:sp>
      <p:sp>
        <p:nvSpPr>
          <p:cNvPr id="22" name="TextBox 21">
            <a:extLst>
              <a:ext uri="{FF2B5EF4-FFF2-40B4-BE49-F238E27FC236}">
                <a16:creationId xmlns:a16="http://schemas.microsoft.com/office/drawing/2014/main" id="{13F6B4BF-EFAC-893C-6FC9-3F6DB4990387}"/>
              </a:ext>
            </a:extLst>
          </p:cNvPr>
          <p:cNvSpPr txBox="1"/>
          <p:nvPr/>
        </p:nvSpPr>
        <p:spPr>
          <a:xfrm>
            <a:off x="444500" y="5295900"/>
            <a:ext cx="838454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Times New Roman"/>
                <a:cs typeface="Times New Roman"/>
              </a:rPr>
              <a:t>Chitkara University Institute of Engineering and Technology, </a:t>
            </a:r>
            <a:endParaRPr lang="en-US"/>
          </a:p>
          <a:p>
            <a:pPr algn="ctr"/>
            <a:r>
              <a:rPr lang="en-US" sz="2000" b="1" dirty="0">
                <a:latin typeface="Times New Roman"/>
                <a:cs typeface="Times New Roman"/>
              </a:rPr>
              <a:t>Chitkara University, Punjab</a:t>
            </a:r>
            <a:endParaRPr lang="en-US" dirty="0"/>
          </a:p>
          <a:p>
            <a:pPr algn="ctr"/>
            <a:endParaRPr lang="en-US" dirty="0"/>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9600-4479-AD0D-DC75-FAC55D31006F}"/>
              </a:ext>
            </a:extLst>
          </p:cNvPr>
          <p:cNvSpPr>
            <a:spLocks noGrp="1"/>
          </p:cNvSpPr>
          <p:nvPr>
            <p:ph type="title"/>
          </p:nvPr>
        </p:nvSpPr>
        <p:spPr>
          <a:xfrm>
            <a:off x="1142999" y="-105260"/>
            <a:ext cx="9905999" cy="1221679"/>
          </a:xfrm>
        </p:spPr>
        <p:txBody>
          <a:bodyPr/>
          <a:lstStyle/>
          <a:p>
            <a:r>
              <a:rPr lang="en-US" dirty="0"/>
              <a:t>CODE OF HOMEPAGE</a:t>
            </a:r>
            <a:endParaRPr lang="en-IN" dirty="0"/>
          </a:p>
        </p:txBody>
      </p:sp>
      <p:pic>
        <p:nvPicPr>
          <p:cNvPr id="5" name="Content Placeholder 4" descr="A computer screen with text on it&#10;&#10;Description automatically generated">
            <a:extLst>
              <a:ext uri="{FF2B5EF4-FFF2-40B4-BE49-F238E27FC236}">
                <a16:creationId xmlns:a16="http://schemas.microsoft.com/office/drawing/2014/main" id="{70D2D740-9569-42E6-4417-E8888A74BF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590" y="776288"/>
            <a:ext cx="12064409" cy="6081712"/>
          </a:xfrm>
        </p:spPr>
      </p:pic>
      <p:pic>
        <p:nvPicPr>
          <p:cNvPr id="6" name="Picture 5" descr="A black text on a white background&#10;&#10;Description automatically generated">
            <a:extLst>
              <a:ext uri="{FF2B5EF4-FFF2-40B4-BE49-F238E27FC236}">
                <a16:creationId xmlns:a16="http://schemas.microsoft.com/office/drawing/2014/main" id="{01039A72-8EBD-866D-41A0-44EE75EEC887}"/>
              </a:ext>
            </a:extLst>
          </p:cNvPr>
          <p:cNvPicPr>
            <a:picLocks noChangeAspect="1"/>
          </p:cNvPicPr>
          <p:nvPr/>
        </p:nvPicPr>
        <p:blipFill>
          <a:blip r:embed="rId3"/>
          <a:stretch>
            <a:fillRect/>
          </a:stretch>
        </p:blipFill>
        <p:spPr>
          <a:xfrm>
            <a:off x="8679610" y="0"/>
            <a:ext cx="4096649" cy="1031263"/>
          </a:xfrm>
          <a:prstGeom prst="rect">
            <a:avLst/>
          </a:prstGeom>
        </p:spPr>
      </p:pic>
    </p:spTree>
    <p:extLst>
      <p:ext uri="{BB962C8B-B14F-4D97-AF65-F5344CB8AC3E}">
        <p14:creationId xmlns:p14="http://schemas.microsoft.com/office/powerpoint/2010/main" val="64363951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86B1-A8C1-D33F-864E-0457BF3C12BF}"/>
              </a:ext>
            </a:extLst>
          </p:cNvPr>
          <p:cNvSpPr>
            <a:spLocks noGrp="1"/>
          </p:cNvSpPr>
          <p:nvPr>
            <p:ph type="title"/>
          </p:nvPr>
        </p:nvSpPr>
        <p:spPr>
          <a:xfrm>
            <a:off x="1143000" y="0"/>
            <a:ext cx="9905999" cy="1360898"/>
          </a:xfrm>
        </p:spPr>
        <p:txBody>
          <a:bodyPr/>
          <a:lstStyle/>
          <a:p>
            <a:r>
              <a:rPr lang="en-US" dirty="0"/>
              <a:t>TEMPLATE PAGE OF THE SITE</a:t>
            </a:r>
            <a:endParaRPr lang="en-IN" dirty="0"/>
          </a:p>
        </p:txBody>
      </p:sp>
      <p:pic>
        <p:nvPicPr>
          <p:cNvPr id="5" name="Content Placeholder 4" descr="A computer screen shot of a desk with a cup of coffee and pens&#10;&#10;Description automatically generated">
            <a:extLst>
              <a:ext uri="{FF2B5EF4-FFF2-40B4-BE49-F238E27FC236}">
                <a16:creationId xmlns:a16="http://schemas.microsoft.com/office/drawing/2014/main" id="{6101610E-EE45-9F98-1F99-AC85A8C99D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922" y="1138238"/>
            <a:ext cx="11241994" cy="5719762"/>
          </a:xfrm>
        </p:spPr>
      </p:pic>
      <p:pic>
        <p:nvPicPr>
          <p:cNvPr id="6" name="Picture 5" descr="A black text on a white background&#10;&#10;Description automatically generated">
            <a:extLst>
              <a:ext uri="{FF2B5EF4-FFF2-40B4-BE49-F238E27FC236}">
                <a16:creationId xmlns:a16="http://schemas.microsoft.com/office/drawing/2014/main" id="{86893C98-96CB-1573-B853-6A1E531F10ED}"/>
              </a:ext>
            </a:extLst>
          </p:cNvPr>
          <p:cNvPicPr>
            <a:picLocks noChangeAspect="1"/>
          </p:cNvPicPr>
          <p:nvPr/>
        </p:nvPicPr>
        <p:blipFill>
          <a:blip r:embed="rId3"/>
          <a:stretch>
            <a:fillRect/>
          </a:stretch>
        </p:blipFill>
        <p:spPr>
          <a:xfrm>
            <a:off x="8679610" y="0"/>
            <a:ext cx="4096649" cy="1031263"/>
          </a:xfrm>
          <a:prstGeom prst="rect">
            <a:avLst/>
          </a:prstGeom>
        </p:spPr>
      </p:pic>
    </p:spTree>
    <p:extLst>
      <p:ext uri="{BB962C8B-B14F-4D97-AF65-F5344CB8AC3E}">
        <p14:creationId xmlns:p14="http://schemas.microsoft.com/office/powerpoint/2010/main" val="343867696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530B-A4A9-B27B-25E2-42E9AB59982B}"/>
              </a:ext>
            </a:extLst>
          </p:cNvPr>
          <p:cNvSpPr>
            <a:spLocks noGrp="1"/>
          </p:cNvSpPr>
          <p:nvPr>
            <p:ph type="title"/>
          </p:nvPr>
        </p:nvSpPr>
        <p:spPr>
          <a:xfrm>
            <a:off x="1366284" y="0"/>
            <a:ext cx="9905999" cy="1360898"/>
          </a:xfrm>
        </p:spPr>
        <p:txBody>
          <a:bodyPr/>
          <a:lstStyle/>
          <a:p>
            <a:r>
              <a:rPr lang="en-US" dirty="0"/>
              <a:t>CODE OF TEMPLATE PAGE</a:t>
            </a:r>
            <a:endParaRPr lang="en-IN" dirty="0"/>
          </a:p>
        </p:txBody>
      </p:sp>
      <p:pic>
        <p:nvPicPr>
          <p:cNvPr id="5" name="Content Placeholder 4" descr="A computer screen with text on it&#10;&#10;Description automatically generated">
            <a:extLst>
              <a:ext uri="{FF2B5EF4-FFF2-40B4-BE49-F238E27FC236}">
                <a16:creationId xmlns:a16="http://schemas.microsoft.com/office/drawing/2014/main" id="{04C7F470-1861-DC27-1CD7-C23353FF70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66" y="935038"/>
            <a:ext cx="12213166" cy="5922962"/>
          </a:xfrm>
        </p:spPr>
      </p:pic>
      <p:pic>
        <p:nvPicPr>
          <p:cNvPr id="6" name="Picture 5" descr="A black text on a white background&#10;&#10;Description automatically generated">
            <a:extLst>
              <a:ext uri="{FF2B5EF4-FFF2-40B4-BE49-F238E27FC236}">
                <a16:creationId xmlns:a16="http://schemas.microsoft.com/office/drawing/2014/main" id="{054CC3A2-3452-989A-7855-364D2E936761}"/>
              </a:ext>
            </a:extLst>
          </p:cNvPr>
          <p:cNvPicPr>
            <a:picLocks noChangeAspect="1"/>
          </p:cNvPicPr>
          <p:nvPr/>
        </p:nvPicPr>
        <p:blipFill>
          <a:blip r:embed="rId3"/>
          <a:stretch>
            <a:fillRect/>
          </a:stretch>
        </p:blipFill>
        <p:spPr>
          <a:xfrm>
            <a:off x="8679610" y="0"/>
            <a:ext cx="4096649" cy="1031263"/>
          </a:xfrm>
          <a:prstGeom prst="rect">
            <a:avLst/>
          </a:prstGeom>
        </p:spPr>
      </p:pic>
    </p:spTree>
    <p:extLst>
      <p:ext uri="{BB962C8B-B14F-4D97-AF65-F5344CB8AC3E}">
        <p14:creationId xmlns:p14="http://schemas.microsoft.com/office/powerpoint/2010/main" val="2124101041"/>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0335-2E76-7436-83D9-A82CBF53BCE4}"/>
              </a:ext>
            </a:extLst>
          </p:cNvPr>
          <p:cNvSpPr>
            <a:spLocks noGrp="1"/>
          </p:cNvSpPr>
          <p:nvPr>
            <p:ph type="title"/>
          </p:nvPr>
        </p:nvSpPr>
        <p:spPr>
          <a:xfrm>
            <a:off x="1142999" y="192451"/>
            <a:ext cx="9905999" cy="1360898"/>
          </a:xfrm>
        </p:spPr>
        <p:txBody>
          <a:bodyPr/>
          <a:lstStyle/>
          <a:p>
            <a:r>
              <a:rPr lang="en-US" dirty="0"/>
              <a:t>PROJECT HIGHLIGHT </a:t>
            </a:r>
          </a:p>
        </p:txBody>
      </p:sp>
      <p:sp>
        <p:nvSpPr>
          <p:cNvPr id="3" name="Content Placeholder 2">
            <a:extLst>
              <a:ext uri="{FF2B5EF4-FFF2-40B4-BE49-F238E27FC236}">
                <a16:creationId xmlns:a16="http://schemas.microsoft.com/office/drawing/2014/main" id="{82BF70C3-5017-1166-5691-C15BE48ABF9A}"/>
              </a:ext>
            </a:extLst>
          </p:cNvPr>
          <p:cNvSpPr>
            <a:spLocks noGrp="1"/>
          </p:cNvSpPr>
          <p:nvPr>
            <p:ph idx="1"/>
          </p:nvPr>
        </p:nvSpPr>
        <p:spPr>
          <a:xfrm>
            <a:off x="542260" y="1435395"/>
            <a:ext cx="10506739" cy="4463749"/>
          </a:xfrm>
        </p:spPr>
        <p:txBody>
          <a:bodyPr/>
          <a:lstStyle/>
          <a:p>
            <a:pPr marL="0" indent="0">
              <a:buNone/>
            </a:pPr>
            <a:r>
              <a:rPr lang="en-US" dirty="0"/>
              <a:t>Customizable and dynamic design</a:t>
            </a:r>
          </a:p>
          <a:p>
            <a:pPr marL="0" indent="0">
              <a:buNone/>
            </a:pPr>
            <a:r>
              <a:rPr lang="en-US" dirty="0"/>
              <a:t>User friendly interference</a:t>
            </a:r>
          </a:p>
          <a:p>
            <a:pPr marL="0" indent="0">
              <a:buNone/>
            </a:pPr>
            <a:r>
              <a:rPr lang="en-US" dirty="0"/>
              <a:t>Quick and efficient resume review</a:t>
            </a:r>
          </a:p>
          <a:p>
            <a:pPr marL="0" indent="0">
              <a:buNone/>
            </a:pPr>
            <a:r>
              <a:rPr lang="en-US" dirty="0"/>
              <a:t>Improved visual appeal </a:t>
            </a:r>
          </a:p>
          <a:p>
            <a:pPr marL="0" indent="0">
              <a:buNone/>
            </a:pPr>
            <a:r>
              <a:rPr lang="en-US" dirty="0"/>
              <a:t>Increased engagement with recruiter</a:t>
            </a:r>
          </a:p>
          <a:p>
            <a:pPr marL="0" indent="0">
              <a:buNone/>
            </a:pPr>
            <a:r>
              <a:rPr lang="en-US" dirty="0"/>
              <a:t>Accessibility and easy sharing</a:t>
            </a:r>
          </a:p>
          <a:p>
            <a:pPr marL="0" indent="0">
              <a:buNone/>
            </a:pPr>
            <a:r>
              <a:rPr lang="en-US" dirty="0"/>
              <a:t>Multi-platform compatibility</a:t>
            </a:r>
          </a:p>
          <a:p>
            <a:pPr marL="0" indent="0">
              <a:buNone/>
            </a:pPr>
            <a:endParaRPr lang="en-US" dirty="0"/>
          </a:p>
        </p:txBody>
      </p:sp>
      <p:pic>
        <p:nvPicPr>
          <p:cNvPr id="5" name="Picture 4" descr="A black text on a white background&#10;&#10;Description automatically generated">
            <a:extLst>
              <a:ext uri="{FF2B5EF4-FFF2-40B4-BE49-F238E27FC236}">
                <a16:creationId xmlns:a16="http://schemas.microsoft.com/office/drawing/2014/main" id="{7568528D-994C-5097-A437-237B899951C5}"/>
              </a:ext>
            </a:extLst>
          </p:cNvPr>
          <p:cNvPicPr>
            <a:picLocks noChangeAspect="1"/>
          </p:cNvPicPr>
          <p:nvPr/>
        </p:nvPicPr>
        <p:blipFill>
          <a:blip r:embed="rId2"/>
          <a:stretch>
            <a:fillRect/>
          </a:stretch>
        </p:blipFill>
        <p:spPr>
          <a:xfrm>
            <a:off x="8679610" y="0"/>
            <a:ext cx="4096649" cy="1031263"/>
          </a:xfrm>
          <a:prstGeom prst="rect">
            <a:avLst/>
          </a:prstGeom>
        </p:spPr>
      </p:pic>
    </p:spTree>
    <p:extLst>
      <p:ext uri="{BB962C8B-B14F-4D97-AF65-F5344CB8AC3E}">
        <p14:creationId xmlns:p14="http://schemas.microsoft.com/office/powerpoint/2010/main" val="1972263377"/>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0335-2E76-7436-83D9-A82CBF53BCE4}"/>
              </a:ext>
            </a:extLst>
          </p:cNvPr>
          <p:cNvSpPr>
            <a:spLocks noGrp="1"/>
          </p:cNvSpPr>
          <p:nvPr>
            <p:ph type="title"/>
          </p:nvPr>
        </p:nvSpPr>
        <p:spPr>
          <a:xfrm>
            <a:off x="1143000" y="96758"/>
            <a:ext cx="9905999" cy="1360898"/>
          </a:xfrm>
        </p:spPr>
        <p:txBody>
          <a:bodyPr/>
          <a:lstStyle/>
          <a:p>
            <a:r>
              <a:rPr lang="en-US" dirty="0"/>
              <a:t>CONCLUSION</a:t>
            </a:r>
          </a:p>
        </p:txBody>
      </p:sp>
      <p:sp>
        <p:nvSpPr>
          <p:cNvPr id="3" name="Content Placeholder 2">
            <a:extLst>
              <a:ext uri="{FF2B5EF4-FFF2-40B4-BE49-F238E27FC236}">
                <a16:creationId xmlns:a16="http://schemas.microsoft.com/office/drawing/2014/main" id="{82BF70C3-5017-1166-5691-C15BE48ABF9A}"/>
              </a:ext>
            </a:extLst>
          </p:cNvPr>
          <p:cNvSpPr>
            <a:spLocks noGrp="1"/>
          </p:cNvSpPr>
          <p:nvPr>
            <p:ph idx="1"/>
          </p:nvPr>
        </p:nvSpPr>
        <p:spPr/>
        <p:txBody>
          <a:bodyPr/>
          <a:lstStyle/>
          <a:p>
            <a:pPr marL="0" indent="0">
              <a:buNone/>
            </a:pPr>
            <a:r>
              <a:rPr lang="en-US" dirty="0"/>
              <a:t>The Personal Resume Page project provides a creative and user-friendly solution to the challenge of designing and sharing resumes. By incorporating a Netflix-inspired layout and utilizing modern web technologies like HTML, CSS, and Java, the platform offers users an innovative way to present their professional profiles. The project succeeds in enhancing the visibility of resumes, making them more attractive and easier to navigate for recruiters. The focus on visual appeal and functionality not only improves the candidate’s chances of being noticed but also simplifies the process of creating and updating resumes.</a:t>
            </a:r>
          </a:p>
        </p:txBody>
      </p:sp>
      <p:pic>
        <p:nvPicPr>
          <p:cNvPr id="5" name="Picture 4" descr="A black text on a white background&#10;&#10;Description automatically generated">
            <a:extLst>
              <a:ext uri="{FF2B5EF4-FFF2-40B4-BE49-F238E27FC236}">
                <a16:creationId xmlns:a16="http://schemas.microsoft.com/office/drawing/2014/main" id="{7568528D-994C-5097-A437-237B899951C5}"/>
              </a:ext>
            </a:extLst>
          </p:cNvPr>
          <p:cNvPicPr>
            <a:picLocks noChangeAspect="1"/>
          </p:cNvPicPr>
          <p:nvPr/>
        </p:nvPicPr>
        <p:blipFill>
          <a:blip r:embed="rId2"/>
          <a:stretch>
            <a:fillRect/>
          </a:stretch>
        </p:blipFill>
        <p:spPr>
          <a:xfrm>
            <a:off x="8679610" y="0"/>
            <a:ext cx="4096649" cy="1031263"/>
          </a:xfrm>
          <a:prstGeom prst="rect">
            <a:avLst/>
          </a:prstGeom>
        </p:spPr>
      </p:pic>
    </p:spTree>
    <p:extLst>
      <p:ext uri="{BB962C8B-B14F-4D97-AF65-F5344CB8AC3E}">
        <p14:creationId xmlns:p14="http://schemas.microsoft.com/office/powerpoint/2010/main" val="99567839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0335-2E76-7436-83D9-A82CBF53BCE4}"/>
              </a:ext>
            </a:extLst>
          </p:cNvPr>
          <p:cNvSpPr>
            <a:spLocks noGrp="1"/>
          </p:cNvSpPr>
          <p:nvPr>
            <p:ph type="title"/>
          </p:nvPr>
        </p:nvSpPr>
        <p:spPr>
          <a:xfrm>
            <a:off x="1143000" y="192451"/>
            <a:ext cx="9905999" cy="1360898"/>
          </a:xfrm>
        </p:spPr>
        <p:txBody>
          <a:bodyPr/>
          <a:lstStyle/>
          <a:p>
            <a:r>
              <a:rPr lang="en-US" dirty="0"/>
              <a:t>REFRENCE/LINK USED </a:t>
            </a:r>
          </a:p>
        </p:txBody>
      </p:sp>
      <p:sp>
        <p:nvSpPr>
          <p:cNvPr id="3" name="Content Placeholder 2">
            <a:extLst>
              <a:ext uri="{FF2B5EF4-FFF2-40B4-BE49-F238E27FC236}">
                <a16:creationId xmlns:a16="http://schemas.microsoft.com/office/drawing/2014/main" id="{82BF70C3-5017-1166-5691-C15BE48ABF9A}"/>
              </a:ext>
            </a:extLst>
          </p:cNvPr>
          <p:cNvSpPr>
            <a:spLocks noGrp="1"/>
          </p:cNvSpPr>
          <p:nvPr>
            <p:ph idx="1"/>
          </p:nvPr>
        </p:nvSpPr>
        <p:spPr>
          <a:xfrm>
            <a:off x="223284" y="1307805"/>
            <a:ext cx="11968716" cy="5357743"/>
          </a:xfrm>
        </p:spPr>
        <p:txBody>
          <a:bodyPr>
            <a:normAutofit/>
          </a:bodyPr>
          <a:lstStyle/>
          <a:p>
            <a:pPr marL="0" indent="0">
              <a:buNone/>
            </a:pPr>
            <a:r>
              <a:rPr lang="en-US" sz="1600" dirty="0"/>
              <a:t>Application used for coding – Visual Studio Code</a:t>
            </a:r>
          </a:p>
          <a:p>
            <a:pPr marL="0" indent="0">
              <a:buNone/>
            </a:pPr>
            <a:r>
              <a:rPr lang="en-US" sz="1600" dirty="0"/>
              <a:t>Chat GPT used for help in coding and knowing functions</a:t>
            </a:r>
          </a:p>
          <a:p>
            <a:pPr marL="0" indent="0">
              <a:buNone/>
            </a:pPr>
            <a:r>
              <a:rPr lang="en-US" sz="1600" dirty="0"/>
              <a:t>Link- </a:t>
            </a:r>
            <a:r>
              <a:rPr lang="en-IN" sz="1600" dirty="0">
                <a:hlinkClick r:id="rId2"/>
              </a:rPr>
              <a:t>ChatGPT | OpenAI</a:t>
            </a:r>
            <a:endParaRPr lang="en-IN" sz="1600" dirty="0"/>
          </a:p>
          <a:p>
            <a:pPr marL="0" indent="0">
              <a:buNone/>
            </a:pPr>
            <a:r>
              <a:rPr lang="en-IN" sz="1600" dirty="0"/>
              <a:t>Link- </a:t>
            </a:r>
            <a:r>
              <a:rPr lang="en-US" sz="1600" dirty="0">
                <a:hlinkClick r:id="rId3"/>
              </a:rPr>
              <a:t>NETFLIX Clone using HTML, CSS and JS – CodeWithCurious</a:t>
            </a:r>
            <a:endParaRPr lang="en-US" sz="1600" dirty="0"/>
          </a:p>
          <a:p>
            <a:pPr marL="0" indent="0">
              <a:buNone/>
            </a:pPr>
            <a:r>
              <a:rPr lang="en-US" sz="1600" dirty="0">
                <a:hlinkClick r:id="rId3"/>
              </a:rPr>
              <a:t>AMAZON Clone using HTML, CSS and JS – CodeWithCurious</a:t>
            </a:r>
            <a:endParaRPr lang="en-US" sz="1600" dirty="0"/>
          </a:p>
          <a:p>
            <a:pPr marL="0" indent="0">
              <a:buNone/>
            </a:pPr>
            <a:r>
              <a:rPr lang="en-US" sz="1600" dirty="0"/>
              <a:t>Image links-</a:t>
            </a:r>
          </a:p>
          <a:p>
            <a:pPr marL="0" indent="0">
              <a:buNone/>
            </a:pPr>
            <a:r>
              <a:rPr lang="en-IN" sz="1600" dirty="0">
                <a:hlinkClick r:id="rId4"/>
              </a:rPr>
              <a:t>https://th.bing.com/th/id/OIP.DBcPn4EoS749TymynvHH2AHaEK?rs=1&amp;pid=ImgDetMain</a:t>
            </a:r>
            <a:endParaRPr lang="en-IN" sz="1600" dirty="0"/>
          </a:p>
          <a:p>
            <a:pPr marL="0" indent="0">
              <a:buNone/>
            </a:pPr>
            <a:r>
              <a:rPr lang="en-IN" sz="1600" dirty="0">
                <a:hlinkClick r:id="rId5"/>
              </a:rPr>
              <a:t>https://th.bing.com/th?id=OIP.61E1UaSAiZvMq2HVos9M8gHaEK&amp;w=333&amp;h=187&amp;c=8&amp;rs=1&amp;qlt=90&amp;o=6&amp;dpr=1.3&amp;pid=3.1&amp;rm=2</a:t>
            </a:r>
            <a:endParaRPr lang="en-IN" sz="1600" dirty="0"/>
          </a:p>
          <a:p>
            <a:pPr marL="0" indent="0">
              <a:buNone/>
            </a:pPr>
            <a:endParaRPr lang="en-IN" sz="1500" dirty="0"/>
          </a:p>
        </p:txBody>
      </p:sp>
      <p:pic>
        <p:nvPicPr>
          <p:cNvPr id="5" name="Picture 4" descr="A black text on a white background&#10;&#10;Description automatically generated">
            <a:extLst>
              <a:ext uri="{FF2B5EF4-FFF2-40B4-BE49-F238E27FC236}">
                <a16:creationId xmlns:a16="http://schemas.microsoft.com/office/drawing/2014/main" id="{7568528D-994C-5097-A437-237B899951C5}"/>
              </a:ext>
            </a:extLst>
          </p:cNvPr>
          <p:cNvPicPr>
            <a:picLocks noChangeAspect="1"/>
          </p:cNvPicPr>
          <p:nvPr/>
        </p:nvPicPr>
        <p:blipFill>
          <a:blip r:embed="rId6"/>
          <a:stretch>
            <a:fillRect/>
          </a:stretch>
        </p:blipFill>
        <p:spPr>
          <a:xfrm>
            <a:off x="8679611" y="0"/>
            <a:ext cx="4096649" cy="1031263"/>
          </a:xfrm>
          <a:prstGeom prst="rect">
            <a:avLst/>
          </a:prstGeom>
        </p:spPr>
      </p:pic>
    </p:spTree>
    <p:extLst>
      <p:ext uri="{BB962C8B-B14F-4D97-AF65-F5344CB8AC3E}">
        <p14:creationId xmlns:p14="http://schemas.microsoft.com/office/powerpoint/2010/main" val="71451954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6E2E6-2E6C-41DD-05B5-ABA79F907E71}"/>
              </a:ext>
            </a:extLst>
          </p:cNvPr>
          <p:cNvSpPr>
            <a:spLocks noGrp="1"/>
          </p:cNvSpPr>
          <p:nvPr>
            <p:ph type="title"/>
          </p:nvPr>
        </p:nvSpPr>
        <p:spPr>
          <a:xfrm>
            <a:off x="2025502" y="-1350335"/>
            <a:ext cx="9914860" cy="5624623"/>
          </a:xfrm>
        </p:spPr>
        <p:txBody>
          <a:bodyPr>
            <a:normAutofit/>
          </a:bodyPr>
          <a:lstStyle/>
          <a:p>
            <a:r>
              <a:rPr lang="en-US" sz="13800" dirty="0">
                <a:latin typeface="Baskerville Old Face" panose="02020602080505020303" pitchFamily="18" charset="0"/>
              </a:rPr>
              <a:t>                  Thank you</a:t>
            </a:r>
            <a:endParaRPr lang="en-IN" sz="13800" dirty="0">
              <a:latin typeface="Baskerville Old Face" panose="02020602080505020303" pitchFamily="18" charset="0"/>
            </a:endParaRPr>
          </a:p>
        </p:txBody>
      </p:sp>
      <p:pic>
        <p:nvPicPr>
          <p:cNvPr id="4" name="Picture 3" descr="A black text on a white background&#10;&#10;Description automatically generated">
            <a:extLst>
              <a:ext uri="{FF2B5EF4-FFF2-40B4-BE49-F238E27FC236}">
                <a16:creationId xmlns:a16="http://schemas.microsoft.com/office/drawing/2014/main" id="{694F50C9-2A19-BF98-7FC8-DE27907AE561}"/>
              </a:ext>
            </a:extLst>
          </p:cNvPr>
          <p:cNvPicPr>
            <a:picLocks noChangeAspect="1"/>
          </p:cNvPicPr>
          <p:nvPr/>
        </p:nvPicPr>
        <p:blipFill>
          <a:blip r:embed="rId2"/>
          <a:stretch>
            <a:fillRect/>
          </a:stretch>
        </p:blipFill>
        <p:spPr>
          <a:xfrm>
            <a:off x="8700875" y="0"/>
            <a:ext cx="4096649" cy="1031263"/>
          </a:xfrm>
          <a:prstGeom prst="rect">
            <a:avLst/>
          </a:prstGeom>
        </p:spPr>
      </p:pic>
    </p:spTree>
    <p:extLst>
      <p:ext uri="{BB962C8B-B14F-4D97-AF65-F5344CB8AC3E}">
        <p14:creationId xmlns:p14="http://schemas.microsoft.com/office/powerpoint/2010/main" val="262911610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0335-2E76-7436-83D9-A82CBF53BCE4}"/>
              </a:ext>
            </a:extLst>
          </p:cNvPr>
          <p:cNvSpPr>
            <a:spLocks noGrp="1"/>
          </p:cNvSpPr>
          <p:nvPr>
            <p:ph type="title"/>
          </p:nvPr>
        </p:nvSpPr>
        <p:spPr>
          <a:xfrm>
            <a:off x="1000760" y="354775"/>
            <a:ext cx="9905999" cy="1360898"/>
          </a:xfrm>
        </p:spPr>
        <p:txBody>
          <a:bodyPr/>
          <a:lstStyle/>
          <a:p>
            <a:r>
              <a:rPr lang="en-US" b="1" dirty="0">
                <a:solidFill>
                  <a:schemeClr val="tx1">
                    <a:lumMod val="76000"/>
                  </a:schemeClr>
                </a:solidFill>
                <a:latin typeface="Times New Roman"/>
                <a:cs typeface="Times New Roman"/>
              </a:rPr>
              <a:t>Table of Contents</a:t>
            </a:r>
            <a:endParaRPr lang="en-US" sz="3600" dirty="0">
              <a:solidFill>
                <a:schemeClr val="tx1">
                  <a:lumMod val="76000"/>
                </a:schemeClr>
              </a:solidFill>
            </a:endParaRPr>
          </a:p>
          <a:p>
            <a:endParaRPr lang="en-US" dirty="0"/>
          </a:p>
        </p:txBody>
      </p:sp>
      <p:sp>
        <p:nvSpPr>
          <p:cNvPr id="3" name="Content Placeholder 2">
            <a:extLst>
              <a:ext uri="{FF2B5EF4-FFF2-40B4-BE49-F238E27FC236}">
                <a16:creationId xmlns:a16="http://schemas.microsoft.com/office/drawing/2014/main" id="{82BF70C3-5017-1166-5691-C15BE48ABF9A}"/>
              </a:ext>
            </a:extLst>
          </p:cNvPr>
          <p:cNvSpPr>
            <a:spLocks noGrp="1"/>
          </p:cNvSpPr>
          <p:nvPr>
            <p:ph idx="1"/>
          </p:nvPr>
        </p:nvSpPr>
        <p:spPr>
          <a:xfrm>
            <a:off x="1143000" y="1570026"/>
            <a:ext cx="9905999" cy="4268158"/>
          </a:xfrm>
        </p:spPr>
        <p:txBody>
          <a:bodyPr vert="horz" lIns="91440" tIns="45720" rIns="91440" bIns="45720" rtlCol="0" anchor="t">
            <a:normAutofit lnSpcReduction="10000"/>
          </a:bodyPr>
          <a:lstStyle/>
          <a:p>
            <a:pPr marL="0" indent="0">
              <a:buNone/>
            </a:pPr>
            <a:r>
              <a:rPr lang="en-US" sz="2800" dirty="0">
                <a:latin typeface="Arial"/>
                <a:cs typeface="Arial"/>
              </a:rPr>
              <a:t>•</a:t>
            </a:r>
            <a:r>
              <a:rPr lang="en-US" sz="2800" dirty="0">
                <a:latin typeface="Times New Roman"/>
                <a:cs typeface="Times New Roman"/>
              </a:rPr>
              <a:t>Introduction</a:t>
            </a:r>
            <a:endParaRPr lang="en-US" dirty="0"/>
          </a:p>
          <a:p>
            <a:pPr marL="0" indent="0">
              <a:buNone/>
            </a:pPr>
            <a:r>
              <a:rPr lang="en-US" sz="2800" dirty="0">
                <a:latin typeface="Arial"/>
                <a:cs typeface="Arial"/>
              </a:rPr>
              <a:t>•</a:t>
            </a:r>
            <a:r>
              <a:rPr lang="en-US" sz="2800" dirty="0">
                <a:latin typeface="Times New Roman"/>
                <a:cs typeface="Times New Roman"/>
              </a:rPr>
              <a:t>Problem Statement</a:t>
            </a:r>
            <a:endParaRPr lang="en-US" dirty="0"/>
          </a:p>
          <a:p>
            <a:pPr marL="0" indent="0">
              <a:buNone/>
            </a:pPr>
            <a:r>
              <a:rPr lang="en-US" sz="2800" dirty="0">
                <a:latin typeface="Arial"/>
                <a:cs typeface="Arial"/>
              </a:rPr>
              <a:t>•</a:t>
            </a:r>
            <a:r>
              <a:rPr lang="en-US" sz="2800" dirty="0">
                <a:latin typeface="Times New Roman"/>
                <a:cs typeface="Times New Roman"/>
              </a:rPr>
              <a:t>Technical Details</a:t>
            </a:r>
            <a:endParaRPr lang="en-US" dirty="0"/>
          </a:p>
          <a:p>
            <a:pPr marL="0" indent="0">
              <a:buNone/>
            </a:pPr>
            <a:r>
              <a:rPr lang="en-US" sz="2800" dirty="0">
                <a:latin typeface="Arial"/>
                <a:cs typeface="Arial"/>
              </a:rPr>
              <a:t>•</a:t>
            </a:r>
            <a:r>
              <a:rPr lang="en-US" sz="2800" dirty="0">
                <a:latin typeface="Times New Roman"/>
                <a:cs typeface="Times New Roman"/>
              </a:rPr>
              <a:t>Key Features </a:t>
            </a:r>
            <a:endParaRPr lang="en-US" dirty="0"/>
          </a:p>
          <a:p>
            <a:pPr marL="0" indent="0">
              <a:buNone/>
            </a:pPr>
            <a:r>
              <a:rPr lang="en-US" sz="2800" dirty="0">
                <a:latin typeface="Arial"/>
                <a:cs typeface="Arial"/>
              </a:rPr>
              <a:t>•</a:t>
            </a:r>
            <a:r>
              <a:rPr lang="en-US" sz="2800" dirty="0">
                <a:latin typeface="Times New Roman"/>
                <a:cs typeface="Times New Roman"/>
              </a:rPr>
              <a:t>Project Highlights</a:t>
            </a:r>
            <a:endParaRPr lang="en-US" dirty="0"/>
          </a:p>
          <a:p>
            <a:pPr marL="0" indent="0">
              <a:buNone/>
            </a:pPr>
            <a:r>
              <a:rPr lang="en-US" sz="2800" dirty="0">
                <a:latin typeface="Arial"/>
                <a:cs typeface="Arial"/>
              </a:rPr>
              <a:t>•</a:t>
            </a:r>
            <a:r>
              <a:rPr lang="en-US" sz="2800" dirty="0">
                <a:latin typeface="Times New Roman"/>
                <a:cs typeface="Times New Roman"/>
              </a:rPr>
              <a:t>Conclusion</a:t>
            </a:r>
            <a:endParaRPr lang="en-US" dirty="0"/>
          </a:p>
          <a:p>
            <a:pPr marL="0" indent="0">
              <a:buNone/>
            </a:pPr>
            <a:r>
              <a:rPr lang="en-US" sz="2800" dirty="0">
                <a:latin typeface="Arial"/>
                <a:cs typeface="Arial"/>
              </a:rPr>
              <a:t>•</a:t>
            </a:r>
            <a:r>
              <a:rPr lang="en-US" sz="2800" dirty="0">
                <a:latin typeface="Times New Roman"/>
                <a:cs typeface="Times New Roman"/>
              </a:rPr>
              <a:t>References/Links used</a:t>
            </a:r>
            <a:endParaRPr lang="en-US" dirty="0"/>
          </a:p>
          <a:p>
            <a:endParaRPr lang="en-US" dirty="0"/>
          </a:p>
        </p:txBody>
      </p:sp>
      <p:pic>
        <p:nvPicPr>
          <p:cNvPr id="5" name="Picture 4" descr="A black text on a white background&#10;&#10;Description automatically generated">
            <a:extLst>
              <a:ext uri="{FF2B5EF4-FFF2-40B4-BE49-F238E27FC236}">
                <a16:creationId xmlns:a16="http://schemas.microsoft.com/office/drawing/2014/main" id="{7568528D-994C-5097-A437-237B899951C5}"/>
              </a:ext>
            </a:extLst>
          </p:cNvPr>
          <p:cNvPicPr>
            <a:picLocks noChangeAspect="1"/>
          </p:cNvPicPr>
          <p:nvPr/>
        </p:nvPicPr>
        <p:blipFill>
          <a:blip r:embed="rId2"/>
          <a:stretch>
            <a:fillRect/>
          </a:stretch>
        </p:blipFill>
        <p:spPr>
          <a:xfrm>
            <a:off x="8668978" y="3961"/>
            <a:ext cx="4096649" cy="1031263"/>
          </a:xfrm>
          <a:prstGeom prst="rect">
            <a:avLst/>
          </a:prstGeom>
        </p:spPr>
      </p:pic>
    </p:spTree>
    <p:extLst>
      <p:ext uri="{BB962C8B-B14F-4D97-AF65-F5344CB8AC3E}">
        <p14:creationId xmlns:p14="http://schemas.microsoft.com/office/powerpoint/2010/main" val="369172653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0335-2E76-7436-83D9-A82CBF53BCE4}"/>
              </a:ext>
            </a:extLst>
          </p:cNvPr>
          <p:cNvSpPr>
            <a:spLocks noGrp="1"/>
          </p:cNvSpPr>
          <p:nvPr>
            <p:ph type="title"/>
          </p:nvPr>
        </p:nvSpPr>
        <p:spPr/>
        <p:txBody>
          <a:bodyPr/>
          <a:lstStyle/>
          <a:p>
            <a:r>
              <a:rPr lang="en-US" sz="4400" dirty="0">
                <a:latin typeface="Times New Roman"/>
                <a:cs typeface="Times New Roman"/>
              </a:rPr>
              <a:t>INTRODUCTION</a:t>
            </a:r>
            <a:endParaRPr lang="en-US" sz="4400" dirty="0"/>
          </a:p>
          <a:p>
            <a:endParaRPr lang="en-US" dirty="0"/>
          </a:p>
        </p:txBody>
      </p:sp>
      <p:sp>
        <p:nvSpPr>
          <p:cNvPr id="3" name="Content Placeholder 2">
            <a:extLst>
              <a:ext uri="{FF2B5EF4-FFF2-40B4-BE49-F238E27FC236}">
                <a16:creationId xmlns:a16="http://schemas.microsoft.com/office/drawing/2014/main" id="{82BF70C3-5017-1166-5691-C15BE48ABF9A}"/>
              </a:ext>
            </a:extLst>
          </p:cNvPr>
          <p:cNvSpPr>
            <a:spLocks noGrp="1"/>
          </p:cNvSpPr>
          <p:nvPr>
            <p:ph idx="1"/>
          </p:nvPr>
        </p:nvSpPr>
        <p:spPr>
          <a:xfrm>
            <a:off x="1143000" y="1712266"/>
            <a:ext cx="9905999" cy="4125918"/>
          </a:xfrm>
        </p:spPr>
        <p:txBody>
          <a:bodyPr vert="horz" lIns="91440" tIns="45720" rIns="91440" bIns="45720" rtlCol="0" anchor="t">
            <a:normAutofit/>
          </a:bodyPr>
          <a:lstStyle/>
          <a:p>
            <a:pPr marL="0" indent="0">
              <a:buNone/>
            </a:pPr>
            <a:r>
              <a:rPr lang="en-US" dirty="0"/>
              <a:t>Name of the project- Personal Resume Page</a:t>
            </a:r>
          </a:p>
          <a:p>
            <a:pPr marL="0" indent="0">
              <a:buNone/>
            </a:pPr>
            <a:r>
              <a:rPr lang="en-US" dirty="0"/>
              <a:t>Group member details-</a:t>
            </a:r>
          </a:p>
          <a:p>
            <a:pPr marL="0" indent="0">
              <a:buNone/>
            </a:pPr>
            <a:r>
              <a:rPr lang="en-US" dirty="0"/>
              <a:t>Dhairya Bansal (Group Head) - 2410990126.</a:t>
            </a:r>
          </a:p>
          <a:p>
            <a:pPr marL="0" indent="0">
              <a:buNone/>
            </a:pPr>
            <a:r>
              <a:rPr lang="en-US" dirty="0"/>
              <a:t>Esha – 2410990146</a:t>
            </a:r>
          </a:p>
          <a:p>
            <a:pPr marL="0" indent="0">
              <a:buNone/>
            </a:pPr>
            <a:r>
              <a:rPr lang="en-US" dirty="0"/>
              <a:t>Iyra- 2410990367</a:t>
            </a:r>
          </a:p>
          <a:p>
            <a:pPr marL="0" indent="0">
              <a:buNone/>
            </a:pPr>
            <a:r>
              <a:rPr lang="en-US" dirty="0"/>
              <a:t>The main purpose of the project is to create personal resume page for professional use. </a:t>
            </a:r>
          </a:p>
          <a:p>
            <a:pPr marL="0" indent="0">
              <a:buNone/>
            </a:pPr>
            <a:r>
              <a:rPr lang="en-US" dirty="0"/>
              <a:t>The goal is to help in developing an attractive and easy version of creating resume rather than hustling in search of a good resume.</a:t>
            </a:r>
          </a:p>
          <a:p>
            <a:pPr marL="0" indent="0">
              <a:buNone/>
            </a:pPr>
            <a:endParaRPr lang="en-US" dirty="0"/>
          </a:p>
          <a:p>
            <a:pPr marL="0" indent="0">
              <a:buNone/>
            </a:pPr>
            <a:endParaRPr lang="en-US" dirty="0"/>
          </a:p>
        </p:txBody>
      </p:sp>
      <p:pic>
        <p:nvPicPr>
          <p:cNvPr id="5" name="Picture 4" descr="A black text on a white background&#10;&#10;Description automatically generated">
            <a:extLst>
              <a:ext uri="{FF2B5EF4-FFF2-40B4-BE49-F238E27FC236}">
                <a16:creationId xmlns:a16="http://schemas.microsoft.com/office/drawing/2014/main" id="{7568528D-994C-5097-A437-237B899951C5}"/>
              </a:ext>
            </a:extLst>
          </p:cNvPr>
          <p:cNvPicPr>
            <a:picLocks noChangeAspect="1"/>
          </p:cNvPicPr>
          <p:nvPr/>
        </p:nvPicPr>
        <p:blipFill>
          <a:blip r:embed="rId2"/>
          <a:stretch>
            <a:fillRect/>
          </a:stretch>
        </p:blipFill>
        <p:spPr>
          <a:xfrm>
            <a:off x="8690244" y="0"/>
            <a:ext cx="4096649" cy="1031263"/>
          </a:xfrm>
          <a:prstGeom prst="rect">
            <a:avLst/>
          </a:prstGeom>
        </p:spPr>
      </p:pic>
    </p:spTree>
    <p:extLst>
      <p:ext uri="{BB962C8B-B14F-4D97-AF65-F5344CB8AC3E}">
        <p14:creationId xmlns:p14="http://schemas.microsoft.com/office/powerpoint/2010/main" val="10154686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0335-2E76-7436-83D9-A82CBF53BCE4}"/>
              </a:ext>
            </a:extLst>
          </p:cNvPr>
          <p:cNvSpPr>
            <a:spLocks noGrp="1"/>
          </p:cNvSpPr>
          <p:nvPr>
            <p:ph type="title"/>
          </p:nvPr>
        </p:nvSpPr>
        <p:spPr>
          <a:xfrm>
            <a:off x="1143000" y="-92265"/>
            <a:ext cx="9905999" cy="1320258"/>
          </a:xfrm>
        </p:spPr>
        <p:txBody>
          <a:bodyPr/>
          <a:lstStyle/>
          <a:p>
            <a:r>
              <a:rPr lang="en-US" dirty="0"/>
              <a:t>PROBLEM STATEMENT</a:t>
            </a:r>
          </a:p>
        </p:txBody>
      </p:sp>
      <p:sp>
        <p:nvSpPr>
          <p:cNvPr id="3" name="Content Placeholder 2">
            <a:extLst>
              <a:ext uri="{FF2B5EF4-FFF2-40B4-BE49-F238E27FC236}">
                <a16:creationId xmlns:a16="http://schemas.microsoft.com/office/drawing/2014/main" id="{82BF70C3-5017-1166-5691-C15BE48ABF9A}"/>
              </a:ext>
            </a:extLst>
          </p:cNvPr>
          <p:cNvSpPr>
            <a:spLocks noGrp="1"/>
          </p:cNvSpPr>
          <p:nvPr>
            <p:ph idx="1"/>
          </p:nvPr>
        </p:nvSpPr>
        <p:spPr>
          <a:xfrm>
            <a:off x="1143000" y="1092506"/>
            <a:ext cx="9905999" cy="4745678"/>
          </a:xfrm>
        </p:spPr>
        <p:txBody>
          <a:bodyPr vert="horz" lIns="91440" tIns="45720" rIns="91440" bIns="45720" rtlCol="0" anchor="t">
            <a:normAutofit/>
          </a:bodyPr>
          <a:lstStyle/>
          <a:p>
            <a:pPr marL="0" indent="0">
              <a:buNone/>
            </a:pPr>
            <a:r>
              <a:rPr lang="en-US" sz="2800" b="1" dirty="0"/>
              <a:t>What recruiters look for ?</a:t>
            </a:r>
          </a:p>
          <a:p>
            <a:pPr marL="0" indent="0">
              <a:buNone/>
            </a:pPr>
            <a:r>
              <a:rPr lang="en-US" sz="2800" dirty="0">
                <a:ea typeface="+mn-lt"/>
                <a:cs typeface="+mn-lt"/>
              </a:rPr>
              <a:t>recruiters spend an average of only 6-7 seconds reviewing a resume before deciding whether to move forward</a:t>
            </a:r>
          </a:p>
          <a:p>
            <a:pPr marL="0" indent="0">
              <a:buNone/>
            </a:pPr>
            <a:r>
              <a:rPr lang="en-US" sz="2800" b="1">
                <a:ea typeface="+mn-lt"/>
                <a:cs typeface="+mn-lt"/>
              </a:rPr>
              <a:t>How to get it overlooked?</a:t>
            </a:r>
            <a:endParaRPr lang="en-US" sz="2800" b="1" dirty="0">
              <a:ea typeface="+mn-lt"/>
              <a:cs typeface="+mn-lt"/>
            </a:endParaRPr>
          </a:p>
          <a:p>
            <a:pPr marL="0" indent="0">
              <a:buNone/>
            </a:pPr>
            <a:r>
              <a:rPr lang="en-US" sz="2800" dirty="0">
                <a:ea typeface="+mn-lt"/>
                <a:cs typeface="+mn-lt"/>
              </a:rPr>
              <a:t>well-organized, clear, and visually appealing resume can lead to many candidates being overlooked.</a:t>
            </a:r>
            <a:endParaRPr lang="en-US" sz="2800" dirty="0"/>
          </a:p>
          <a:p>
            <a:pPr marL="0" indent="0">
              <a:buNone/>
            </a:pPr>
            <a:endParaRPr lang="en-US" dirty="0">
              <a:ea typeface="+mn-lt"/>
              <a:cs typeface="+mn-lt"/>
            </a:endParaRPr>
          </a:p>
          <a:p>
            <a:pPr marL="0" indent="0">
              <a:buNone/>
            </a:pPr>
            <a:endParaRPr lang="en-US" dirty="0">
              <a:ea typeface="+mn-lt"/>
              <a:cs typeface="+mn-lt"/>
            </a:endParaRPr>
          </a:p>
        </p:txBody>
      </p:sp>
      <p:pic>
        <p:nvPicPr>
          <p:cNvPr id="5" name="Picture 4" descr="A black text on a white background&#10;&#10;Description automatically generated">
            <a:extLst>
              <a:ext uri="{FF2B5EF4-FFF2-40B4-BE49-F238E27FC236}">
                <a16:creationId xmlns:a16="http://schemas.microsoft.com/office/drawing/2014/main" id="{7568528D-994C-5097-A437-237B899951C5}"/>
              </a:ext>
            </a:extLst>
          </p:cNvPr>
          <p:cNvPicPr>
            <a:picLocks noChangeAspect="1"/>
          </p:cNvPicPr>
          <p:nvPr/>
        </p:nvPicPr>
        <p:blipFill>
          <a:blip r:embed="rId2"/>
          <a:stretch>
            <a:fillRect/>
          </a:stretch>
        </p:blipFill>
        <p:spPr>
          <a:xfrm>
            <a:off x="8700876" y="0"/>
            <a:ext cx="4096649" cy="1031263"/>
          </a:xfrm>
          <a:prstGeom prst="rect">
            <a:avLst/>
          </a:prstGeom>
        </p:spPr>
      </p:pic>
    </p:spTree>
    <p:extLst>
      <p:ext uri="{BB962C8B-B14F-4D97-AF65-F5344CB8AC3E}">
        <p14:creationId xmlns:p14="http://schemas.microsoft.com/office/powerpoint/2010/main" val="40891367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0335-2E76-7436-83D9-A82CBF53BCE4}"/>
              </a:ext>
            </a:extLst>
          </p:cNvPr>
          <p:cNvSpPr>
            <a:spLocks noGrp="1"/>
          </p:cNvSpPr>
          <p:nvPr>
            <p:ph type="title"/>
          </p:nvPr>
        </p:nvSpPr>
        <p:spPr>
          <a:xfrm>
            <a:off x="940982" y="171186"/>
            <a:ext cx="9905999" cy="1360898"/>
          </a:xfrm>
        </p:spPr>
        <p:txBody>
          <a:bodyPr/>
          <a:lstStyle/>
          <a:p>
            <a:r>
              <a:rPr lang="en-US" dirty="0"/>
              <a:t>TECHNICAL DETAILS</a:t>
            </a:r>
          </a:p>
        </p:txBody>
      </p:sp>
      <p:sp>
        <p:nvSpPr>
          <p:cNvPr id="3" name="Content Placeholder 2">
            <a:extLst>
              <a:ext uri="{FF2B5EF4-FFF2-40B4-BE49-F238E27FC236}">
                <a16:creationId xmlns:a16="http://schemas.microsoft.com/office/drawing/2014/main" id="{82BF70C3-5017-1166-5691-C15BE48ABF9A}"/>
              </a:ext>
            </a:extLst>
          </p:cNvPr>
          <p:cNvSpPr>
            <a:spLocks noGrp="1"/>
          </p:cNvSpPr>
          <p:nvPr>
            <p:ph idx="1"/>
          </p:nvPr>
        </p:nvSpPr>
        <p:spPr>
          <a:xfrm>
            <a:off x="940982" y="1532084"/>
            <a:ext cx="9905999" cy="4645432"/>
          </a:xfrm>
        </p:spPr>
        <p:txBody>
          <a:bodyPr/>
          <a:lstStyle/>
          <a:p>
            <a:pPr marL="0" indent="0">
              <a:buNone/>
            </a:pPr>
            <a:r>
              <a:rPr lang="en-US" dirty="0"/>
              <a:t>The project is made with help of front-end engineering using HTML, CSS and linking it further with java as back end . </a:t>
            </a:r>
          </a:p>
          <a:p>
            <a:pPr marL="0" indent="0">
              <a:buNone/>
            </a:pPr>
            <a:r>
              <a:rPr lang="en-US" dirty="0"/>
              <a:t>HTML is used as layout and for fundamental structuring .</a:t>
            </a:r>
          </a:p>
          <a:p>
            <a:pPr marL="0" indent="0">
              <a:buNone/>
            </a:pPr>
            <a:r>
              <a:rPr lang="en-US" dirty="0"/>
              <a:t>CSS is used for styling of pages.</a:t>
            </a:r>
          </a:p>
          <a:p>
            <a:pPr marL="0" indent="0">
              <a:buNone/>
            </a:pPr>
            <a:r>
              <a:rPr lang="en-US" dirty="0"/>
              <a:t>JavaScript Functionalities is used for creating new resume.</a:t>
            </a:r>
          </a:p>
          <a:p>
            <a:pPr marL="0" indent="0">
              <a:buNone/>
            </a:pPr>
            <a:endParaRPr lang="en-US" dirty="0"/>
          </a:p>
          <a:p>
            <a:pPr marL="0" indent="0">
              <a:buNone/>
            </a:pPr>
            <a:endParaRPr lang="en-US" dirty="0"/>
          </a:p>
        </p:txBody>
      </p:sp>
      <p:pic>
        <p:nvPicPr>
          <p:cNvPr id="5" name="Picture 4" descr="A black text on a white background&#10;&#10;Description automatically generated">
            <a:extLst>
              <a:ext uri="{FF2B5EF4-FFF2-40B4-BE49-F238E27FC236}">
                <a16:creationId xmlns:a16="http://schemas.microsoft.com/office/drawing/2014/main" id="{7568528D-994C-5097-A437-237B899951C5}"/>
              </a:ext>
            </a:extLst>
          </p:cNvPr>
          <p:cNvPicPr>
            <a:picLocks noChangeAspect="1"/>
          </p:cNvPicPr>
          <p:nvPr/>
        </p:nvPicPr>
        <p:blipFill>
          <a:blip r:embed="rId2"/>
          <a:stretch>
            <a:fillRect/>
          </a:stretch>
        </p:blipFill>
        <p:spPr>
          <a:xfrm>
            <a:off x="8700876" y="0"/>
            <a:ext cx="4096649" cy="1031263"/>
          </a:xfrm>
          <a:prstGeom prst="rect">
            <a:avLst/>
          </a:prstGeom>
        </p:spPr>
      </p:pic>
    </p:spTree>
    <p:extLst>
      <p:ext uri="{BB962C8B-B14F-4D97-AF65-F5344CB8AC3E}">
        <p14:creationId xmlns:p14="http://schemas.microsoft.com/office/powerpoint/2010/main" val="25999848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30335-2E76-7436-83D9-A82CBF53BCE4}"/>
              </a:ext>
            </a:extLst>
          </p:cNvPr>
          <p:cNvSpPr>
            <a:spLocks noGrp="1"/>
          </p:cNvSpPr>
          <p:nvPr>
            <p:ph type="title"/>
          </p:nvPr>
        </p:nvSpPr>
        <p:spPr>
          <a:xfrm>
            <a:off x="1142999" y="12181"/>
            <a:ext cx="9905999" cy="1360898"/>
          </a:xfrm>
        </p:spPr>
        <p:txBody>
          <a:bodyPr/>
          <a:lstStyle/>
          <a:p>
            <a:r>
              <a:rPr lang="en-US" dirty="0"/>
              <a:t>KEY FEATURES</a:t>
            </a:r>
          </a:p>
        </p:txBody>
      </p:sp>
      <p:sp>
        <p:nvSpPr>
          <p:cNvPr id="3" name="Content Placeholder 2">
            <a:extLst>
              <a:ext uri="{FF2B5EF4-FFF2-40B4-BE49-F238E27FC236}">
                <a16:creationId xmlns:a16="http://schemas.microsoft.com/office/drawing/2014/main" id="{82BF70C3-5017-1166-5691-C15BE48ABF9A}"/>
              </a:ext>
            </a:extLst>
          </p:cNvPr>
          <p:cNvSpPr>
            <a:spLocks noGrp="1"/>
          </p:cNvSpPr>
          <p:nvPr>
            <p:ph idx="1"/>
          </p:nvPr>
        </p:nvSpPr>
        <p:spPr>
          <a:xfrm>
            <a:off x="1142998" y="1373079"/>
            <a:ext cx="9905999" cy="4740642"/>
          </a:xfrm>
        </p:spPr>
        <p:txBody>
          <a:bodyPr/>
          <a:lstStyle/>
          <a:p>
            <a:pPr marL="0" indent="0">
              <a:buNone/>
            </a:pPr>
            <a:r>
              <a:rPr lang="en-US" dirty="0"/>
              <a:t>1. We have made the project taking the idea of Netflix and having it as our layout</a:t>
            </a:r>
          </a:p>
          <a:p>
            <a:pPr marL="0" indent="0">
              <a:buNone/>
            </a:pPr>
            <a:r>
              <a:rPr lang="en-US" dirty="0"/>
              <a:t>2. The resume will be shown in form of icons like in Netflix</a:t>
            </a:r>
          </a:p>
          <a:p>
            <a:pPr marL="0" indent="0">
              <a:buNone/>
            </a:pPr>
            <a:r>
              <a:rPr lang="en-US" dirty="0"/>
              <a:t>                      By clicking on profile, the resume of the person will open helping in giving different designs for resume </a:t>
            </a:r>
          </a:p>
        </p:txBody>
      </p:sp>
      <p:pic>
        <p:nvPicPr>
          <p:cNvPr id="5" name="Picture 4" descr="A black text on a white background&#10;&#10;Description automatically generated">
            <a:extLst>
              <a:ext uri="{FF2B5EF4-FFF2-40B4-BE49-F238E27FC236}">
                <a16:creationId xmlns:a16="http://schemas.microsoft.com/office/drawing/2014/main" id="{7568528D-994C-5097-A437-237B899951C5}"/>
              </a:ext>
            </a:extLst>
          </p:cNvPr>
          <p:cNvPicPr>
            <a:picLocks noChangeAspect="1"/>
          </p:cNvPicPr>
          <p:nvPr/>
        </p:nvPicPr>
        <p:blipFill>
          <a:blip r:embed="rId2"/>
          <a:stretch>
            <a:fillRect/>
          </a:stretch>
        </p:blipFill>
        <p:spPr>
          <a:xfrm>
            <a:off x="8637080" y="0"/>
            <a:ext cx="4096649" cy="1031263"/>
          </a:xfrm>
          <a:prstGeom prst="rect">
            <a:avLst/>
          </a:prstGeom>
        </p:spPr>
      </p:pic>
      <p:pic>
        <p:nvPicPr>
          <p:cNvPr id="6" name="Picture 5" descr="A screenshot of a television screen&#10;&#10;Description automatically generated">
            <a:extLst>
              <a:ext uri="{FF2B5EF4-FFF2-40B4-BE49-F238E27FC236}">
                <a16:creationId xmlns:a16="http://schemas.microsoft.com/office/drawing/2014/main" id="{D49F6B9E-D846-4233-0A87-53B60EA0A8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882" y="3490585"/>
            <a:ext cx="4371803" cy="2623136"/>
          </a:xfrm>
          <a:prstGeom prst="rect">
            <a:avLst/>
          </a:prstGeom>
        </p:spPr>
      </p:pic>
      <p:pic>
        <p:nvPicPr>
          <p:cNvPr id="8" name="Picture 7" descr="A screenshot of a computer screen&#10;&#10;Description automatically generated">
            <a:extLst>
              <a:ext uri="{FF2B5EF4-FFF2-40B4-BE49-F238E27FC236}">
                <a16:creationId xmlns:a16="http://schemas.microsoft.com/office/drawing/2014/main" id="{24E38E74-529B-10E1-80FF-8D825D497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1083" y="3490584"/>
            <a:ext cx="4618515" cy="2623137"/>
          </a:xfrm>
          <a:prstGeom prst="rect">
            <a:avLst/>
          </a:prstGeom>
        </p:spPr>
      </p:pic>
    </p:spTree>
    <p:extLst>
      <p:ext uri="{BB962C8B-B14F-4D97-AF65-F5344CB8AC3E}">
        <p14:creationId xmlns:p14="http://schemas.microsoft.com/office/powerpoint/2010/main" val="37615790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A4A8-06B7-5BC1-0465-31A1E155CC24}"/>
              </a:ext>
            </a:extLst>
          </p:cNvPr>
          <p:cNvSpPr>
            <a:spLocks noGrp="1"/>
          </p:cNvSpPr>
          <p:nvPr>
            <p:ph type="title"/>
          </p:nvPr>
        </p:nvSpPr>
        <p:spPr>
          <a:xfrm>
            <a:off x="446568" y="276448"/>
            <a:ext cx="10602432" cy="2636872"/>
          </a:xfrm>
        </p:spPr>
        <p:txBody>
          <a:bodyPr>
            <a:normAutofit/>
          </a:bodyPr>
          <a:lstStyle/>
          <a:p>
            <a:pPr marL="0" indent="0"/>
            <a:r>
              <a:rPr lang="en-US" sz="2400" dirty="0"/>
              <a:t>1. We have made the project taking the idea of Amazon and having it as our layout</a:t>
            </a:r>
            <a:br>
              <a:rPr lang="en-US" sz="2400" dirty="0"/>
            </a:br>
            <a:r>
              <a:rPr lang="en-US" sz="2400" dirty="0"/>
              <a:t>2. The resume will be shown in form of icons like in Amazon</a:t>
            </a:r>
            <a:br>
              <a:rPr lang="en-US" sz="2400" dirty="0"/>
            </a:br>
            <a:r>
              <a:rPr lang="en-US" sz="2400" dirty="0"/>
              <a:t>                      By clicking on prozon, the resume of the person will open helping in giving different designs for resume </a:t>
            </a:r>
            <a:br>
              <a:rPr lang="en-US" dirty="0"/>
            </a:br>
            <a:endParaRPr lang="en-IN" dirty="0"/>
          </a:p>
        </p:txBody>
      </p:sp>
      <p:pic>
        <p:nvPicPr>
          <p:cNvPr id="5" name="Content Placeholder 4" descr="A logo of a company&#10;&#10;Description automatically generated">
            <a:extLst>
              <a:ext uri="{FF2B5EF4-FFF2-40B4-BE49-F238E27FC236}">
                <a16:creationId xmlns:a16="http://schemas.microsoft.com/office/drawing/2014/main" id="{88778344-8332-2D50-F2BC-D5C8E30238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21" y="2800000"/>
            <a:ext cx="5864095" cy="4058000"/>
          </a:xfrm>
        </p:spPr>
      </p:pic>
      <p:pic>
        <p:nvPicPr>
          <p:cNvPr id="3" name="Picture 2">
            <a:extLst>
              <a:ext uri="{FF2B5EF4-FFF2-40B4-BE49-F238E27FC236}">
                <a16:creationId xmlns:a16="http://schemas.microsoft.com/office/drawing/2014/main" id="{A5B30B09-14F3-2224-8C1D-E78062AB17DC}"/>
              </a:ext>
            </a:extLst>
          </p:cNvPr>
          <p:cNvPicPr>
            <a:picLocks noChangeAspect="1"/>
          </p:cNvPicPr>
          <p:nvPr/>
        </p:nvPicPr>
        <p:blipFill>
          <a:blip r:embed="rId3"/>
          <a:stretch>
            <a:fillRect/>
          </a:stretch>
        </p:blipFill>
        <p:spPr>
          <a:xfrm>
            <a:off x="6815470" y="2065374"/>
            <a:ext cx="4040372" cy="2272710"/>
          </a:xfrm>
          <a:prstGeom prst="rect">
            <a:avLst/>
          </a:prstGeom>
        </p:spPr>
      </p:pic>
      <p:pic>
        <p:nvPicPr>
          <p:cNvPr id="4" name="Picture 3">
            <a:extLst>
              <a:ext uri="{FF2B5EF4-FFF2-40B4-BE49-F238E27FC236}">
                <a16:creationId xmlns:a16="http://schemas.microsoft.com/office/drawing/2014/main" id="{12F4CEC5-EA0F-897D-A22C-64B7F98CEF03}"/>
              </a:ext>
            </a:extLst>
          </p:cNvPr>
          <p:cNvPicPr>
            <a:picLocks noChangeAspect="1"/>
          </p:cNvPicPr>
          <p:nvPr/>
        </p:nvPicPr>
        <p:blipFill>
          <a:blip r:embed="rId4"/>
          <a:stretch>
            <a:fillRect/>
          </a:stretch>
        </p:blipFill>
        <p:spPr>
          <a:xfrm>
            <a:off x="6815470" y="4338084"/>
            <a:ext cx="4040372" cy="2402957"/>
          </a:xfrm>
          <a:prstGeom prst="rect">
            <a:avLst/>
          </a:prstGeom>
        </p:spPr>
      </p:pic>
    </p:spTree>
    <p:extLst>
      <p:ext uri="{BB962C8B-B14F-4D97-AF65-F5344CB8AC3E}">
        <p14:creationId xmlns:p14="http://schemas.microsoft.com/office/powerpoint/2010/main" val="717101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3A4ACC-E806-836F-D5FB-52A05D2DAB3A}"/>
              </a:ext>
            </a:extLst>
          </p:cNvPr>
          <p:cNvSpPr>
            <a:spLocks noGrp="1"/>
          </p:cNvSpPr>
          <p:nvPr>
            <p:ph idx="1"/>
          </p:nvPr>
        </p:nvSpPr>
        <p:spPr>
          <a:xfrm>
            <a:off x="1143000" y="370389"/>
            <a:ext cx="9905999" cy="5817759"/>
          </a:xfrm>
        </p:spPr>
        <p:txBody>
          <a:bodyPr>
            <a:normAutofit/>
          </a:bodyPr>
          <a:lstStyle/>
          <a:p>
            <a:r>
              <a:rPr lang="en-US" sz="2800" dirty="0"/>
              <a:t>Customizable layout </a:t>
            </a:r>
          </a:p>
          <a:p>
            <a:r>
              <a:rPr lang="en-US" sz="2800" dirty="0"/>
              <a:t>Responsive design</a:t>
            </a:r>
          </a:p>
          <a:p>
            <a:r>
              <a:rPr lang="en-US" sz="2800" dirty="0"/>
              <a:t>Downloadable resume option</a:t>
            </a:r>
          </a:p>
          <a:p>
            <a:r>
              <a:rPr lang="en-US" sz="2800" dirty="0"/>
              <a:t>Interactive contact form</a:t>
            </a:r>
          </a:p>
          <a:p>
            <a:r>
              <a:rPr lang="en-US" sz="2800" dirty="0"/>
              <a:t>Social media integration</a:t>
            </a:r>
          </a:p>
          <a:p>
            <a:r>
              <a:rPr lang="en-US" sz="2800" dirty="0"/>
              <a:t>Dynamic sections</a:t>
            </a:r>
          </a:p>
          <a:p>
            <a:r>
              <a:rPr lang="en-US" sz="2800" dirty="0"/>
              <a:t>Real-time preview</a:t>
            </a:r>
          </a:p>
          <a:p>
            <a:r>
              <a:rPr lang="en-US" sz="2800" dirty="0"/>
              <a:t>Version control</a:t>
            </a:r>
          </a:p>
          <a:p>
            <a:r>
              <a:rPr lang="en-US" sz="2800" dirty="0"/>
              <a:t>Seo optimization</a:t>
            </a:r>
          </a:p>
        </p:txBody>
      </p:sp>
      <p:pic>
        <p:nvPicPr>
          <p:cNvPr id="4" name="Picture 3" descr="A black text on a white background&#10;&#10;Description automatically generated">
            <a:extLst>
              <a:ext uri="{FF2B5EF4-FFF2-40B4-BE49-F238E27FC236}">
                <a16:creationId xmlns:a16="http://schemas.microsoft.com/office/drawing/2014/main" id="{FFF63890-5A3C-68B1-7D60-DE3070734260}"/>
              </a:ext>
            </a:extLst>
          </p:cNvPr>
          <p:cNvPicPr>
            <a:picLocks noChangeAspect="1"/>
          </p:cNvPicPr>
          <p:nvPr/>
        </p:nvPicPr>
        <p:blipFill>
          <a:blip r:embed="rId2"/>
          <a:stretch>
            <a:fillRect/>
          </a:stretch>
        </p:blipFill>
        <p:spPr>
          <a:xfrm>
            <a:off x="8679610" y="0"/>
            <a:ext cx="4096649" cy="1031263"/>
          </a:xfrm>
          <a:prstGeom prst="rect">
            <a:avLst/>
          </a:prstGeom>
        </p:spPr>
      </p:pic>
    </p:spTree>
    <p:extLst>
      <p:ext uri="{BB962C8B-B14F-4D97-AF65-F5344CB8AC3E}">
        <p14:creationId xmlns:p14="http://schemas.microsoft.com/office/powerpoint/2010/main" val="17663896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11FC-7991-BF2B-37FE-B5B1505C3482}"/>
              </a:ext>
            </a:extLst>
          </p:cNvPr>
          <p:cNvSpPr>
            <a:spLocks noGrp="1"/>
          </p:cNvSpPr>
          <p:nvPr>
            <p:ph type="title"/>
          </p:nvPr>
        </p:nvSpPr>
        <p:spPr>
          <a:xfrm>
            <a:off x="1142999" y="0"/>
            <a:ext cx="9905999" cy="1360898"/>
          </a:xfrm>
        </p:spPr>
        <p:txBody>
          <a:bodyPr/>
          <a:lstStyle/>
          <a:p>
            <a:r>
              <a:rPr lang="en-US" dirty="0"/>
              <a:t>HOME PAGE OF THE SITE</a:t>
            </a:r>
            <a:endParaRPr lang="en-IN" dirty="0"/>
          </a:p>
        </p:txBody>
      </p:sp>
      <p:pic>
        <p:nvPicPr>
          <p:cNvPr id="6" name="Picture 5" descr="A black text on a white background&#10;&#10;Description automatically generated">
            <a:extLst>
              <a:ext uri="{FF2B5EF4-FFF2-40B4-BE49-F238E27FC236}">
                <a16:creationId xmlns:a16="http://schemas.microsoft.com/office/drawing/2014/main" id="{AAF249D9-A6DE-5186-A96F-849D4D43D6DE}"/>
              </a:ext>
            </a:extLst>
          </p:cNvPr>
          <p:cNvPicPr>
            <a:picLocks noChangeAspect="1"/>
          </p:cNvPicPr>
          <p:nvPr/>
        </p:nvPicPr>
        <p:blipFill>
          <a:blip r:embed="rId2"/>
          <a:stretch>
            <a:fillRect/>
          </a:stretch>
        </p:blipFill>
        <p:spPr>
          <a:xfrm>
            <a:off x="8679610" y="0"/>
            <a:ext cx="4096649" cy="1031263"/>
          </a:xfrm>
          <a:prstGeom prst="rect">
            <a:avLst/>
          </a:prstGeom>
        </p:spPr>
      </p:pic>
      <p:sp>
        <p:nvSpPr>
          <p:cNvPr id="4" name="Content Placeholder 3">
            <a:extLst>
              <a:ext uri="{FF2B5EF4-FFF2-40B4-BE49-F238E27FC236}">
                <a16:creationId xmlns:a16="http://schemas.microsoft.com/office/drawing/2014/main" id="{3065B9B9-0625-7CD2-12D5-ACEA01AAE5E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70F74CD-BAA4-356F-D804-48122057BD47}"/>
              </a:ext>
            </a:extLst>
          </p:cNvPr>
          <p:cNvPicPr>
            <a:picLocks noChangeAspect="1"/>
          </p:cNvPicPr>
          <p:nvPr/>
        </p:nvPicPr>
        <p:blipFill>
          <a:blip r:embed="rId3"/>
          <a:stretch>
            <a:fillRect/>
          </a:stretch>
        </p:blipFill>
        <p:spPr>
          <a:xfrm>
            <a:off x="-2" y="1039411"/>
            <a:ext cx="12192002" cy="5815420"/>
          </a:xfrm>
          <a:prstGeom prst="rect">
            <a:avLst/>
          </a:prstGeom>
        </p:spPr>
      </p:pic>
    </p:spTree>
    <p:extLst>
      <p:ext uri="{BB962C8B-B14F-4D97-AF65-F5344CB8AC3E}">
        <p14:creationId xmlns:p14="http://schemas.microsoft.com/office/powerpoint/2010/main" val="1939180067"/>
      </p:ext>
    </p:extLst>
  </p:cSld>
  <p:clrMapOvr>
    <a:masterClrMapping/>
  </p:clrMapOvr>
  <p:transition spd="slow">
    <p:wipe/>
  </p:transition>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emplate>office theme</Template>
  <TotalTime>417</TotalTime>
  <Words>625</Words>
  <Application>Microsoft Office PowerPoint</Application>
  <PresentationFormat>Widescreen</PresentationFormat>
  <Paragraphs>76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Baskerville Old Face</vt:lpstr>
      <vt:lpstr>Times New Roman</vt:lpstr>
      <vt:lpstr>Walbaum Display</vt:lpstr>
      <vt:lpstr>RegattaVTI</vt:lpstr>
      <vt:lpstr>Front - end engineering project-I </vt:lpstr>
      <vt:lpstr>Table of Contents </vt:lpstr>
      <vt:lpstr>INTRODUCTION </vt:lpstr>
      <vt:lpstr>PROBLEM STATEMENT</vt:lpstr>
      <vt:lpstr>TECHNICAL DETAILS</vt:lpstr>
      <vt:lpstr>KEY FEATURES</vt:lpstr>
      <vt:lpstr>1. We have made the project taking the idea of Amazon and having it as our layout 2. The resume will be shown in form of icons like in Amazon                       By clicking on prozon, the resume of the person will open helping in giving different designs for resume  </vt:lpstr>
      <vt:lpstr>PowerPoint Presentation</vt:lpstr>
      <vt:lpstr>HOME PAGE OF THE SITE</vt:lpstr>
      <vt:lpstr>CODE OF HOMEPAGE</vt:lpstr>
      <vt:lpstr>TEMPLATE PAGE OF THE SITE</vt:lpstr>
      <vt:lpstr>CODE OF TEMPLATE PAGE</vt:lpstr>
      <vt:lpstr>PROJECT HIGHLIGHT </vt:lpstr>
      <vt:lpstr>CONCLUSION</vt:lpstr>
      <vt:lpstr>REFRENCE/LINK USED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Iyra Gupta</cp:lastModifiedBy>
  <cp:revision>166</cp:revision>
  <dcterms:created xsi:type="dcterms:W3CDTF">2024-09-27T14:58:36Z</dcterms:created>
  <dcterms:modified xsi:type="dcterms:W3CDTF">2024-11-23T07:17:32Z</dcterms:modified>
</cp:coreProperties>
</file>