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599B8-9FFC-BE55-EC30-E29C2B7411D3}" v="259" dt="2021-12-11T23:55:05.333"/>
    <p1510:client id="{FA6B7B0C-D583-6B4B-8067-FDF467060065}" v="521" dt="2021-12-11T23:46:08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2E2B-EB57-454F-B0F1-B2294F987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64A15-57B4-479E-B2A8-9E7A8B5D6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346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2A44-0611-4FFF-9ABF-252A1A3D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2742-ABB6-4A73-8713-84D081C8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1C4D-FBB0-4668-B383-72D5B729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6B97-DC77-4944-89B5-20EE9252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9D41-B57A-49BC-8795-5463456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19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4EFB-542C-42E8-A1F3-06727C872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C99A7-281F-430F-9EC1-04A8862C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5B92-8BA1-43D6-A8B9-20B12F7D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14C8-5645-4061-9D61-0AB6AE1D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E596C-2BE5-4375-94E3-51B38D3C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436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3ED1-343D-4510-9D85-2A33B2A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8244-4015-4812-ADA0-396B1E5A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Tx/>
              <a:buChar char="-"/>
              <a:defRPr/>
            </a:lvl1pPr>
            <a:lvl2pPr marL="800100" indent="-342900">
              <a:buFontTx/>
              <a:buChar char="-"/>
              <a:defRPr/>
            </a:lvl2pPr>
            <a:lvl3pPr marL="1257300" indent="-342900">
              <a:buFontTx/>
              <a:buChar char="-"/>
              <a:defRPr/>
            </a:lvl3pPr>
            <a:lvl4pPr marL="1657350" indent="-285750">
              <a:buFontTx/>
              <a:buChar char="-"/>
              <a:defRPr/>
            </a:lvl4pPr>
            <a:lvl5pPr marL="2114550" indent="-285750">
              <a:buFontTx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728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8AAA-9483-410C-BCCF-B55115C7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6A9CB-7E25-4E80-9610-7CCA20B6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18F5-1A67-4577-84CE-46EACD92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0A74-922A-48EC-A0D3-6BD2F7B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AD4C-B24A-4EFD-9B8C-C843598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298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08FE-E3AC-4BA7-B819-5E2F65E0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A95A-D49D-4F56-A972-728CFDDB3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E6261-AB79-45A3-9F38-81B8BD70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B2799-1CB3-4EF5-A901-1CE5F635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B725-B77B-490D-86C5-E1BF0CF0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82606-88D4-4BCA-B8EF-358B9B1A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089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7192-87D2-42DE-9297-82391BA3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83BB0-30EF-44C2-93B0-11AF4D58A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60395-4668-4FFD-8D7B-D413D127C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730E7-296C-4E3B-8681-033072599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E4560-7EC4-4860-B15B-535E37970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7A038-9453-411D-9E2E-C02879D2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BF392-EF6C-4A35-944A-33D9D69B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DE095-38B1-434B-A1DC-2C807A46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101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378B-46AB-462E-8310-17460E1F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CEC3-3D43-4CEC-A934-16315B16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A669-A842-4F37-8CA5-4EE71CAF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51641-B1E2-46B6-963F-3A627BB3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390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BB178-CE73-4AC8-8312-5D9F2EA5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7AF0-6F8F-4EC0-A384-C8EB2FC6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F2B1A-6CC4-4514-A73A-15F1CCC2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8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84E8-05A1-42F3-B0AB-E45096F4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E9CE-B413-4765-A159-3967B08C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41F1-B92E-445E-BF76-A00F6AB0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97E6-C956-40F5-B444-B9E1F281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594E-F055-4FF6-82B6-A39EF3D2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90048-CAA0-4F86-AE0E-25565A0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659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A35B-969C-40AA-8DBA-2672DA4E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A480C-07FE-4570-B952-4D777A6A6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2B33-7220-45A7-AB81-B7E78EF6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C679-2DEE-4207-B6F5-1C50C720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980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DC4AE5-DB71-467D-8E06-87BB94D033AD}" type="datetimeFigureOut">
              <a:rPr lang="en-DE" smtClean="0"/>
              <a:t>12/12/2021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E0742-02DC-4855-9BCF-E783E8CF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8877" y="6356350"/>
            <a:ext cx="307678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0C23-440E-4D8B-8861-D4FD4454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6D9FD-B7CF-4DEB-B461-B3F60F9FD86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723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AAFC9-E52C-4090-8F3B-2B3770B8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18" y="239393"/>
            <a:ext cx="11341699" cy="8684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E053-C25D-4432-A464-55C9BF45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8" y="1287224"/>
            <a:ext cx="11341699" cy="5023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pic>
        <p:nvPicPr>
          <p:cNvPr id="7" name="Picture 13" descr="uzh_logo_e_pos_grau_1mm">
            <a:extLst>
              <a:ext uri="{FF2B5EF4-FFF2-40B4-BE49-F238E27FC236}">
                <a16:creationId xmlns:a16="http://schemas.microsoft.com/office/drawing/2014/main" id="{A31537E4-94DD-418A-81EE-9C1A39DF06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645" y="387906"/>
            <a:ext cx="1514843" cy="5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5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F1709-97CF-48D9-B496-33CE9116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18" y="239393"/>
            <a:ext cx="11341699" cy="868444"/>
          </a:xfrm>
        </p:spPr>
        <p:txBody>
          <a:bodyPr/>
          <a:lstStyle/>
          <a:p>
            <a:pPr algn="ctr"/>
            <a:r>
              <a:rPr lang="en-US">
                <a:latin typeface="Century Gothic"/>
              </a:rPr>
              <a:t>The Grand Tour</a:t>
            </a:r>
            <a:endParaRPr lang="en-DE">
              <a:latin typeface="Century Gothic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5B348B-801C-49E9-84AB-C7550B7194D3}"/>
              </a:ext>
            </a:extLst>
          </p:cNvPr>
          <p:cNvSpPr txBox="1">
            <a:spLocks/>
          </p:cNvSpPr>
          <p:nvPr/>
        </p:nvSpPr>
        <p:spPr>
          <a:xfrm>
            <a:off x="529803" y="64360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Introduction to IVDA – Homework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DB92BAD-1D5D-42DE-B3EB-531C6D298357}"/>
              </a:ext>
            </a:extLst>
          </p:cNvPr>
          <p:cNvSpPr txBox="1">
            <a:spLocks/>
          </p:cNvSpPr>
          <p:nvPr/>
        </p:nvSpPr>
        <p:spPr>
          <a:xfrm>
            <a:off x="4557610" y="6436044"/>
            <a:ext cx="3076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 Abhinav Kumar, Nidhi Agrawal</a:t>
            </a:r>
            <a:endParaRPr lang="en-DE"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F7F2F-D9D7-4F72-9872-1143C973E6C8}"/>
              </a:ext>
            </a:extLst>
          </p:cNvPr>
          <p:cNvSpPr/>
          <p:nvPr/>
        </p:nvSpPr>
        <p:spPr>
          <a:xfrm>
            <a:off x="247500" y="1103079"/>
            <a:ext cx="4336828" cy="1439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Overview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Visualization of Neural Network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Linear method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Projects high dimensional data to 2D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64C764-1045-43CC-BF47-E8021B475CF1}"/>
              </a:ext>
            </a:extLst>
          </p:cNvPr>
          <p:cNvSpPr/>
          <p:nvPr/>
        </p:nvSpPr>
        <p:spPr>
          <a:xfrm>
            <a:off x="8494691" y="4091229"/>
            <a:ext cx="3612104" cy="2197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DE">
                <a:solidFill>
                  <a:schemeClr val="tx1"/>
                </a:solidFill>
                <a:cs typeface="Calibri"/>
              </a:rPr>
              <a:t>Drawbacks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When topology of data is concerned, like clustering the data, nonlinear methods are better for vis</a:t>
            </a:r>
            <a:endParaRPr lang="en-DE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With CNN, the Grand Tour can run into scalability issues</a:t>
            </a:r>
            <a:endParaRPr lang="en-DE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C3A11A-FB83-45E7-862E-8ED25218929A}"/>
              </a:ext>
            </a:extLst>
          </p:cNvPr>
          <p:cNvSpPr/>
          <p:nvPr/>
        </p:nvSpPr>
        <p:spPr>
          <a:xfrm>
            <a:off x="8204013" y="6436521"/>
            <a:ext cx="3970750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url</a:t>
            </a:r>
            <a:r>
              <a:rPr lang="en-US">
                <a:solidFill>
                  <a:schemeClr val="tx1"/>
                </a:solidFill>
              </a:rPr>
              <a:t>: https://</a:t>
            </a:r>
            <a:r>
              <a:rPr lang="en-US" err="1">
                <a:solidFill>
                  <a:schemeClr val="tx1"/>
                </a:solidFill>
              </a:rPr>
              <a:t>distill.pub</a:t>
            </a:r>
            <a:r>
              <a:rPr lang="en-US">
                <a:solidFill>
                  <a:schemeClr val="tx1"/>
                </a:solidFill>
              </a:rPr>
              <a:t>/2020/grand-tour/</a:t>
            </a:r>
            <a:endParaRPr lang="en-DE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2D423-9B09-1C4C-B6CD-414B8D7D7A07}"/>
              </a:ext>
            </a:extLst>
          </p:cNvPr>
          <p:cNvSpPr/>
          <p:nvPr/>
        </p:nvSpPr>
        <p:spPr>
          <a:xfrm>
            <a:off x="246484" y="2539375"/>
            <a:ext cx="4336828" cy="2676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Which problem is solved with the approach?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Helps in understanding of Neuron activation at finer level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Direct link between change in data and visualization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Provide direct manipulation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Invariant to rotation of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87328-45E8-AE4A-9646-60C171C12514}"/>
              </a:ext>
            </a:extLst>
          </p:cNvPr>
          <p:cNvSpPr/>
          <p:nvPr/>
        </p:nvSpPr>
        <p:spPr>
          <a:xfrm>
            <a:off x="8716213" y="1441746"/>
            <a:ext cx="3319468" cy="2430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Relation to one aspect studied in W01-W11 and IVDA?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Model Explainer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Week 11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Examine/understand ML model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Comparative analysis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9B73F-3131-5B47-9A33-80DB5B4C154C}"/>
              </a:ext>
            </a:extLst>
          </p:cNvPr>
          <p:cNvSpPr/>
          <p:nvPr/>
        </p:nvSpPr>
        <p:spPr>
          <a:xfrm>
            <a:off x="237143" y="5218655"/>
            <a:ext cx="4336828" cy="1628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Related approaches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t-SNE (Nonlinear)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Dynamic t-SNE (Nonlinear)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PCA (Linear)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cs typeface="Calibri"/>
              </a:rPr>
              <a:t>UMAP (Nonlinear)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2B8564C-BFE5-D04D-A487-07643956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66" y="4144129"/>
            <a:ext cx="3702423" cy="1927783"/>
          </a:xfrm>
          <a:prstGeom prst="rect">
            <a:avLst/>
          </a:prstGeom>
        </p:spPr>
      </p:pic>
      <p:pic>
        <p:nvPicPr>
          <p:cNvPr id="2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9A4367-23C4-44DF-B49A-942B06B9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682" y="1228074"/>
            <a:ext cx="4045763" cy="28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Grand 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one-pager</dc:title>
  <dc:creator>Jürgen Bernard</dc:creator>
  <cp:lastModifiedBy>Nidhi Agrawal</cp:lastModifiedBy>
  <cp:revision>2</cp:revision>
  <dcterms:created xsi:type="dcterms:W3CDTF">2021-10-19T06:23:42Z</dcterms:created>
  <dcterms:modified xsi:type="dcterms:W3CDTF">2021-12-12T21:38:30Z</dcterms:modified>
</cp:coreProperties>
</file>