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roximaNova-bold.fntdata"/><Relationship Id="rId6" Type="http://schemas.openxmlformats.org/officeDocument/2006/relationships/notesMaster" Target="notesMasters/notesMaster1.xml"/><Relationship Id="rId18"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55bcc4e3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55bcc4e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d727c3f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d727c3f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b9a3abe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b9a3a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9c40d9f9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9c40d9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6a167d6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6a167d6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White cloud in front of dark blue star-filled sky" id="104" name="Google Shape;104;p25"/>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105" name="Google Shape;105;p25"/>
          <p:cNvSpPr txBox="1"/>
          <p:nvPr>
            <p:ph type="ctrTitle"/>
          </p:nvPr>
        </p:nvSpPr>
        <p:spPr>
          <a:xfrm>
            <a:off x="359425" y="-148725"/>
            <a:ext cx="8712900" cy="265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300"/>
              <a:t>Password Manager </a:t>
            </a:r>
            <a:r>
              <a:rPr b="1" lang="en" sz="6300"/>
              <a:t>🔐</a:t>
            </a:r>
            <a:endParaRPr b="1" sz="6300"/>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sz="2400"/>
              <a:t>y</a:t>
            </a:r>
            <a:endParaRPr b="1"/>
          </a:p>
          <a:p>
            <a:pPr indent="0" lvl="0" marL="0" rtl="0" algn="l">
              <a:spcBef>
                <a:spcPts val="0"/>
              </a:spcBef>
              <a:spcAft>
                <a:spcPts val="0"/>
              </a:spcAft>
              <a:buNone/>
            </a:pPr>
            <a:r>
              <a:rPr b="1" lang="en"/>
              <a:t>	NIDHI BHANUSHALI  ( 1911004 )</a:t>
            </a:r>
            <a:endParaRPr b="1"/>
          </a:p>
          <a:p>
            <a:pPr indent="0" lvl="0" marL="0" rtl="0" algn="l">
              <a:spcBef>
                <a:spcPts val="0"/>
              </a:spcBef>
              <a:spcAft>
                <a:spcPts val="0"/>
              </a:spcAft>
              <a:buNone/>
            </a:pPr>
            <a:r>
              <a:rPr b="1" lang="en"/>
              <a:t>	KASHISH </a:t>
            </a:r>
            <a:r>
              <a:rPr b="1" lang="en"/>
              <a:t>HARISINGHANI</a:t>
            </a:r>
            <a:r>
              <a:rPr b="1" lang="en"/>
              <a:t> ( 1911016 )</a:t>
            </a:r>
            <a:endParaRPr b="1"/>
          </a:p>
        </p:txBody>
      </p:sp>
      <p:sp>
        <p:nvSpPr>
          <p:cNvPr id="107" name="Google Shape;107;p25"/>
          <p:cNvSpPr txBox="1"/>
          <p:nvPr>
            <p:ph idx="1" type="subTitle"/>
          </p:nvPr>
        </p:nvSpPr>
        <p:spPr>
          <a:xfrm>
            <a:off x="6398525" y="4491075"/>
            <a:ext cx="23346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SYBtech Comps A1</a:t>
            </a:r>
            <a:endParaRPr b="1" sz="1800"/>
          </a:p>
        </p:txBody>
      </p:sp>
      <p:cxnSp>
        <p:nvCxnSpPr>
          <p:cNvPr id="108" name="Google Shape;108;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CONCLUSION</a:t>
            </a:r>
            <a:endParaRPr sz="3600"/>
          </a:p>
        </p:txBody>
      </p:sp>
      <p:sp>
        <p:nvSpPr>
          <p:cNvPr id="165" name="Google Shape;165;p34"/>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project helps us understand python tkinter module thoroughly and various queries of database. The project clears the concept of how CRUD operations can be done using python and sqlite3</a:t>
            </a:r>
            <a:endParaRPr sz="2400"/>
          </a:p>
          <a:p>
            <a:pPr indent="0" lvl="0" marL="0" rtl="0" algn="l">
              <a:spcBef>
                <a:spcPts val="1600"/>
              </a:spcBef>
              <a:spcAft>
                <a:spcPts val="1600"/>
              </a:spcAft>
              <a:buNone/>
            </a:pPr>
            <a:r>
              <a:rPr lang="en" sz="2400"/>
              <a:t>Apart from that we also have a working password manager system to store passwords for different applications and retrieve it when necessary.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9" name="Shape 169"/>
        <p:cNvGrpSpPr/>
        <p:nvPr/>
      </p:nvGrpSpPr>
      <p:grpSpPr>
        <a:xfrm>
          <a:off x="0" y="0"/>
          <a:ext cx="0" cy="0"/>
          <a:chOff x="0" y="0"/>
          <a:chExt cx="0" cy="0"/>
        </a:xfrm>
      </p:grpSpPr>
      <p:sp>
        <p:nvSpPr>
          <p:cNvPr id="170" name="Google Shape;170;p35"/>
          <p:cNvSpPr txBox="1"/>
          <p:nvPr/>
        </p:nvSpPr>
        <p:spPr>
          <a:xfrm>
            <a:off x="1225650" y="618400"/>
            <a:ext cx="6692700" cy="378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900">
                <a:solidFill>
                  <a:srgbClr val="FFFFFF"/>
                </a:solidFill>
                <a:latin typeface="Proxima Nova"/>
                <a:ea typeface="Proxima Nova"/>
                <a:cs typeface="Proxima Nova"/>
                <a:sym typeface="Proxima Nova"/>
              </a:rPr>
              <a:t>Thank You ! </a:t>
            </a:r>
            <a:endParaRPr sz="69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sz="9600">
                <a:solidFill>
                  <a:srgbClr val="FFFFFF"/>
                </a:solidFill>
                <a:latin typeface="Proxima Nova"/>
                <a:ea typeface="Proxima Nova"/>
                <a:cs typeface="Proxima Nova"/>
                <a:sym typeface="Proxima Nova"/>
              </a:rPr>
              <a:t>☺</a:t>
            </a:r>
            <a:r>
              <a:rPr lang="en" sz="6900">
                <a:solidFill>
                  <a:srgbClr val="FFFFFF"/>
                </a:solidFill>
                <a:latin typeface="Proxima Nova"/>
                <a:ea typeface="Proxima Nova"/>
                <a:cs typeface="Proxima Nova"/>
                <a:sym typeface="Proxima Nova"/>
              </a:rPr>
              <a:t> </a:t>
            </a:r>
            <a:endParaRPr sz="69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sz="6900">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Introduction </a:t>
            </a:r>
            <a:endParaRPr sz="3600"/>
          </a:p>
          <a:p>
            <a:pPr indent="0" lvl="0" marL="0" rtl="0" algn="l">
              <a:spcBef>
                <a:spcPts val="0"/>
              </a:spcBef>
              <a:spcAft>
                <a:spcPts val="0"/>
              </a:spcAft>
              <a:buNone/>
            </a:pPr>
            <a:r>
              <a:t/>
            </a:r>
            <a:endParaRPr sz="3600"/>
          </a:p>
        </p:txBody>
      </p:sp>
      <p:sp>
        <p:nvSpPr>
          <p:cNvPr id="114" name="Google Shape;114;p26"/>
          <p:cNvSpPr txBox="1"/>
          <p:nvPr>
            <p:ph idx="1" type="body"/>
          </p:nvPr>
        </p:nvSpPr>
        <p:spPr>
          <a:xfrm>
            <a:off x="311700" y="1239400"/>
            <a:ext cx="8520600" cy="33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Today we have various Apps/Sites where we register &amp; use. Some use same </a:t>
            </a:r>
            <a:endParaRPr sz="2400"/>
          </a:p>
          <a:p>
            <a:pPr indent="-381000" lvl="0" marL="457200" rtl="0" algn="l">
              <a:spcBef>
                <a:spcPts val="1600"/>
              </a:spcBef>
              <a:spcAft>
                <a:spcPts val="0"/>
              </a:spcAft>
              <a:buSzPts val="2400"/>
              <a:buChar char="-"/>
            </a:pPr>
            <a:r>
              <a:rPr lang="en" sz="2400"/>
              <a:t>Passwords</a:t>
            </a:r>
            <a:endParaRPr sz="2400"/>
          </a:p>
          <a:p>
            <a:pPr indent="-381000" lvl="0" marL="457200" rtl="0" algn="l">
              <a:spcBef>
                <a:spcPts val="0"/>
              </a:spcBef>
              <a:spcAft>
                <a:spcPts val="0"/>
              </a:spcAft>
              <a:buSzPts val="2400"/>
              <a:buChar char="-"/>
            </a:pPr>
            <a:r>
              <a:rPr lang="en" sz="2400"/>
              <a:t>Email Address</a:t>
            </a:r>
            <a:endParaRPr sz="2400"/>
          </a:p>
          <a:p>
            <a:pPr indent="-381000" lvl="0" marL="457200" rtl="0" algn="l">
              <a:spcBef>
                <a:spcPts val="0"/>
              </a:spcBef>
              <a:spcAft>
                <a:spcPts val="0"/>
              </a:spcAft>
              <a:buSzPts val="2400"/>
              <a:buChar char="-"/>
            </a:pPr>
            <a:r>
              <a:rPr lang="en" sz="2400"/>
              <a:t>Usernames for all or different for each. </a:t>
            </a:r>
            <a:endParaRPr sz="2400"/>
          </a:p>
          <a:p>
            <a:pPr indent="0" lvl="0" marL="0" rtl="0" algn="l">
              <a:spcBef>
                <a:spcPts val="1600"/>
              </a:spcBef>
              <a:spcAft>
                <a:spcPts val="1600"/>
              </a:spcAft>
              <a:buNone/>
            </a:pPr>
            <a:r>
              <a:rPr lang="en" sz="2400"/>
              <a:t>Some have more than 1 Account for an App/Site.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748850" y="656850"/>
            <a:ext cx="2622300" cy="350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 with </a:t>
            </a:r>
            <a:endParaRPr/>
          </a:p>
          <a:p>
            <a:pPr indent="0" lvl="0" marL="0" rtl="0" algn="l">
              <a:spcBef>
                <a:spcPts val="0"/>
              </a:spcBef>
              <a:spcAft>
                <a:spcPts val="0"/>
              </a:spcAft>
              <a:buNone/>
            </a:pPr>
            <a:r>
              <a:rPr lang="en"/>
              <a:t>the</a:t>
            </a:r>
            <a:endParaRPr/>
          </a:p>
          <a:p>
            <a:pPr indent="0" lvl="0" marL="0" rtl="0" algn="l">
              <a:spcBef>
                <a:spcPts val="0"/>
              </a:spcBef>
              <a:spcAft>
                <a:spcPts val="0"/>
              </a:spcAft>
              <a:buNone/>
            </a:pPr>
            <a:r>
              <a:rPr lang="en"/>
              <a:t>Solution</a:t>
            </a:r>
            <a:endParaRPr/>
          </a:p>
        </p:txBody>
      </p:sp>
      <p:sp>
        <p:nvSpPr>
          <p:cNvPr id="120" name="Google Shape;120;p27"/>
          <p:cNvSpPr txBox="1"/>
          <p:nvPr>
            <p:ph idx="2" type="body"/>
          </p:nvPr>
        </p:nvSpPr>
        <p:spPr>
          <a:xfrm>
            <a:off x="4939500" y="724200"/>
            <a:ext cx="3837000" cy="39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rPr>
              <a:t>Remembering all of these details can be Tedious and we may tend to forget them.</a:t>
            </a:r>
            <a:endParaRPr sz="2400">
              <a:solidFill>
                <a:srgbClr val="FFFFFF"/>
              </a:solidFill>
            </a:endParaRPr>
          </a:p>
          <a:p>
            <a:pPr indent="0" lvl="0" marL="0" rtl="0" algn="l">
              <a:spcBef>
                <a:spcPts val="1600"/>
              </a:spcBef>
              <a:spcAft>
                <a:spcPts val="0"/>
              </a:spcAft>
              <a:buNone/>
            </a:pPr>
            <a:r>
              <a:t/>
            </a:r>
            <a:endParaRPr sz="600">
              <a:solidFill>
                <a:srgbClr val="FFFFFF"/>
              </a:solidFill>
            </a:endParaRPr>
          </a:p>
          <a:p>
            <a:pPr indent="0" lvl="0" marL="0" rtl="0" algn="l">
              <a:spcBef>
                <a:spcPts val="1600"/>
              </a:spcBef>
              <a:spcAft>
                <a:spcPts val="0"/>
              </a:spcAft>
              <a:buNone/>
            </a:pPr>
            <a:r>
              <a:rPr lang="en" sz="2400">
                <a:solidFill>
                  <a:srgbClr val="FFFFFF"/>
                </a:solidFill>
              </a:rPr>
              <a:t>Thus, Password Manager can be useful to remember &amp; manage Account Related Details.</a:t>
            </a:r>
            <a:endParaRPr sz="2400">
              <a:solidFill>
                <a:srgbClr val="FFFFFF"/>
              </a:solidFill>
            </a:endParaRPr>
          </a:p>
          <a:p>
            <a:pPr indent="0" lvl="0" marL="0" rtl="0" algn="l">
              <a:spcBef>
                <a:spcPts val="1600"/>
              </a:spcBef>
              <a:spcAft>
                <a:spcPts val="16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1673250" y="322775"/>
            <a:ext cx="5797500" cy="7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400"/>
              <a:t>Problem Definition</a:t>
            </a:r>
            <a:endParaRPr sz="4400"/>
          </a:p>
        </p:txBody>
      </p:sp>
      <p:sp>
        <p:nvSpPr>
          <p:cNvPr id="126" name="Google Shape;126;p28"/>
          <p:cNvSpPr txBox="1"/>
          <p:nvPr/>
        </p:nvSpPr>
        <p:spPr>
          <a:xfrm>
            <a:off x="891000" y="1269850"/>
            <a:ext cx="7362000" cy="374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Proxima Nova"/>
                <a:ea typeface="Proxima Nova"/>
                <a:cs typeface="Proxima Nova"/>
                <a:sym typeface="Proxima Nova"/>
              </a:rPr>
              <a:t>Passwords management is an important aspect of computer security, it’s the front line of protection for user terminals and it is by far the most common user authentication method within the largest multinational organizations. Managing and maintaining passwords is crucial since now-a-days we need to change passwords for different applications frequently to minimize security risks to the application. Our project implements a simple password manager system where the user can create his account and store passwords for </a:t>
            </a:r>
            <a:r>
              <a:rPr lang="en" sz="2100">
                <a:latin typeface="Proxima Nova"/>
                <a:ea typeface="Proxima Nova"/>
                <a:cs typeface="Proxima Nova"/>
                <a:sym typeface="Proxima Nova"/>
              </a:rPr>
              <a:t>various applications along with the username and email used for creating account on that application.</a:t>
            </a:r>
            <a:endParaRPr sz="21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265500" y="10621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SCOPE OF THE</a:t>
            </a:r>
            <a:endParaRPr/>
          </a:p>
          <a:p>
            <a:pPr indent="0" lvl="0" marL="0" rtl="0" algn="ctr">
              <a:spcBef>
                <a:spcPts val="0"/>
              </a:spcBef>
              <a:spcAft>
                <a:spcPts val="0"/>
              </a:spcAft>
              <a:buNone/>
            </a:pPr>
            <a:r>
              <a:rPr lang="en"/>
              <a:t>PROJECT</a:t>
            </a:r>
            <a:endParaRPr/>
          </a:p>
        </p:txBody>
      </p:sp>
      <p:sp>
        <p:nvSpPr>
          <p:cNvPr id="132" name="Google Shape;132;p29"/>
          <p:cNvSpPr txBox="1"/>
          <p:nvPr>
            <p:ph idx="2" type="body"/>
          </p:nvPr>
        </p:nvSpPr>
        <p:spPr>
          <a:xfrm>
            <a:off x="4939500" y="535650"/>
            <a:ext cx="3837000" cy="407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Scope of the project is implemented as follows</a:t>
            </a:r>
            <a:endParaRPr/>
          </a:p>
          <a:p>
            <a:pPr indent="-342900" lvl="0" marL="457200" rtl="0" algn="l">
              <a:spcBef>
                <a:spcPts val="1600"/>
              </a:spcBef>
              <a:spcAft>
                <a:spcPts val="0"/>
              </a:spcAft>
              <a:buSzPts val="1800"/>
              <a:buChar char="●"/>
            </a:pPr>
            <a:r>
              <a:rPr lang="en"/>
              <a:t>User Registration &amp; Login functionality using GUI </a:t>
            </a:r>
            <a:endParaRPr/>
          </a:p>
          <a:p>
            <a:pPr indent="-342900" lvl="0" marL="457200" rtl="0" algn="l">
              <a:spcBef>
                <a:spcPts val="1600"/>
              </a:spcBef>
              <a:spcAft>
                <a:spcPts val="0"/>
              </a:spcAft>
              <a:buSzPts val="1800"/>
              <a:buChar char="●"/>
            </a:pPr>
            <a:r>
              <a:rPr lang="en"/>
              <a:t>Adding new passwords for each user</a:t>
            </a:r>
            <a:endParaRPr/>
          </a:p>
          <a:p>
            <a:pPr indent="-342900" lvl="0" marL="457200" rtl="0" algn="l">
              <a:spcBef>
                <a:spcPts val="1600"/>
              </a:spcBef>
              <a:spcAft>
                <a:spcPts val="0"/>
              </a:spcAft>
              <a:buSzPts val="1800"/>
              <a:buChar char="●"/>
            </a:pPr>
            <a:r>
              <a:rPr lang="en"/>
              <a:t>Updating Existing Details in the database.</a:t>
            </a:r>
            <a:endParaRPr/>
          </a:p>
          <a:p>
            <a:pPr indent="-342900" lvl="0" marL="457200" rtl="0" algn="l">
              <a:spcBef>
                <a:spcPts val="1600"/>
              </a:spcBef>
              <a:spcAft>
                <a:spcPts val="1600"/>
              </a:spcAft>
              <a:buSzPts val="1800"/>
              <a:buChar char="●"/>
            </a:pPr>
            <a:r>
              <a:rPr lang="en"/>
              <a:t>Deleting </a:t>
            </a:r>
            <a:r>
              <a:rPr lang="en"/>
              <a:t>existing</a:t>
            </a:r>
            <a:r>
              <a:rPr lang="en"/>
              <a:t> passwords from the 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130500" y="445025"/>
            <a:ext cx="888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FLOW DIAGRAM (COMPONENT DIAGRAM)</a:t>
            </a:r>
            <a:endParaRPr sz="3600"/>
          </a:p>
        </p:txBody>
      </p:sp>
      <p:pic>
        <p:nvPicPr>
          <p:cNvPr id="138" name="Google Shape;138;p30"/>
          <p:cNvPicPr preferRelativeResize="0"/>
          <p:nvPr/>
        </p:nvPicPr>
        <p:blipFill>
          <a:blip r:embed="rId3">
            <a:alphaModFix/>
          </a:blip>
          <a:stretch>
            <a:fillRect/>
          </a:stretch>
        </p:blipFill>
        <p:spPr>
          <a:xfrm>
            <a:off x="130525" y="1355525"/>
            <a:ext cx="8882975" cy="279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idx="4294967295" type="title"/>
          </p:nvPr>
        </p:nvSpPr>
        <p:spPr>
          <a:xfrm>
            <a:off x="311700" y="361925"/>
            <a:ext cx="4084500" cy="10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PACKAGES &amp; APIs</a:t>
            </a:r>
            <a:endParaRPr sz="3900"/>
          </a:p>
        </p:txBody>
      </p:sp>
      <p:sp>
        <p:nvSpPr>
          <p:cNvPr id="144" name="Google Shape;144;p31"/>
          <p:cNvSpPr txBox="1"/>
          <p:nvPr>
            <p:ph idx="4294967295" type="body"/>
          </p:nvPr>
        </p:nvSpPr>
        <p:spPr>
          <a:xfrm>
            <a:off x="311700" y="1630600"/>
            <a:ext cx="4084500" cy="31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 and modules used in the project</a:t>
            </a:r>
            <a:endParaRPr/>
          </a:p>
          <a:p>
            <a:pPr indent="-342900" lvl="0" marL="457200" rtl="0" algn="l">
              <a:spcBef>
                <a:spcPts val="1600"/>
              </a:spcBef>
              <a:spcAft>
                <a:spcPts val="0"/>
              </a:spcAft>
              <a:buSzPts val="1800"/>
              <a:buAutoNum type="arabicPeriod"/>
            </a:pPr>
            <a:r>
              <a:rPr lang="en"/>
              <a:t>Python tkinter: for creating User-Interface of the application</a:t>
            </a:r>
            <a:endParaRPr/>
          </a:p>
          <a:p>
            <a:pPr indent="-342900" lvl="0" marL="457200" rtl="0" algn="l">
              <a:spcBef>
                <a:spcPts val="1600"/>
              </a:spcBef>
              <a:spcAft>
                <a:spcPts val="1600"/>
              </a:spcAft>
              <a:buSzPts val="1800"/>
              <a:buAutoNum type="arabicPeriod"/>
            </a:pPr>
            <a:r>
              <a:rPr lang="en"/>
              <a:t>Python sqlite3: for Database</a:t>
            </a:r>
            <a:endParaRPr/>
          </a:p>
        </p:txBody>
      </p:sp>
      <p:pic>
        <p:nvPicPr>
          <p:cNvPr id="145" name="Google Shape;145;p31"/>
          <p:cNvPicPr preferRelativeResize="0"/>
          <p:nvPr/>
        </p:nvPicPr>
        <p:blipFill>
          <a:blip r:embed="rId3">
            <a:alphaModFix/>
          </a:blip>
          <a:stretch>
            <a:fillRect/>
          </a:stretch>
        </p:blipFill>
        <p:spPr>
          <a:xfrm>
            <a:off x="4164375" y="361925"/>
            <a:ext cx="2468825" cy="1955425"/>
          </a:xfrm>
          <a:prstGeom prst="rect">
            <a:avLst/>
          </a:prstGeom>
          <a:noFill/>
          <a:ln>
            <a:noFill/>
          </a:ln>
        </p:spPr>
      </p:pic>
      <p:pic>
        <p:nvPicPr>
          <p:cNvPr id="146" name="Google Shape;146;p31"/>
          <p:cNvPicPr preferRelativeResize="0"/>
          <p:nvPr/>
        </p:nvPicPr>
        <p:blipFill>
          <a:blip r:embed="rId4">
            <a:alphaModFix/>
          </a:blip>
          <a:stretch>
            <a:fillRect/>
          </a:stretch>
        </p:blipFill>
        <p:spPr>
          <a:xfrm>
            <a:off x="4342625" y="2806275"/>
            <a:ext cx="4747801" cy="1769275"/>
          </a:xfrm>
          <a:prstGeom prst="rect">
            <a:avLst/>
          </a:prstGeom>
          <a:noFill/>
          <a:ln>
            <a:noFill/>
          </a:ln>
        </p:spPr>
      </p:pic>
      <p:pic>
        <p:nvPicPr>
          <p:cNvPr id="147" name="Google Shape;147;p31"/>
          <p:cNvPicPr preferRelativeResize="0"/>
          <p:nvPr/>
        </p:nvPicPr>
        <p:blipFill>
          <a:blip r:embed="rId5">
            <a:alphaModFix/>
          </a:blip>
          <a:stretch>
            <a:fillRect/>
          </a:stretch>
        </p:blipFill>
        <p:spPr>
          <a:xfrm>
            <a:off x="6785600" y="268075"/>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11700" y="445025"/>
            <a:ext cx="866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Difficulty Faced &amp; how We overcame it</a:t>
            </a:r>
            <a:endParaRPr sz="3900"/>
          </a:p>
        </p:txBody>
      </p:sp>
      <p:sp>
        <p:nvSpPr>
          <p:cNvPr id="153" name="Google Shape;153;p32"/>
          <p:cNvSpPr txBox="1"/>
          <p:nvPr>
            <p:ph idx="1" type="body"/>
          </p:nvPr>
        </p:nvSpPr>
        <p:spPr>
          <a:xfrm>
            <a:off x="311700" y="1598825"/>
            <a:ext cx="8520600" cy="297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700"/>
              <a:t>The major difficulty faced by us was to create a table and enable selecting of rows inside it to allow users to edit the values that they have previously set. In order to achieve this, we used a TreeView which is available in tkinter.</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Team Work</a:t>
            </a:r>
            <a:endParaRPr sz="3900"/>
          </a:p>
        </p:txBody>
      </p:sp>
      <p:sp>
        <p:nvSpPr>
          <p:cNvPr id="159" name="Google Shape;159;p33"/>
          <p:cNvSpPr txBox="1"/>
          <p:nvPr>
            <p:ph idx="1" type="body"/>
          </p:nvPr>
        </p:nvSpPr>
        <p:spPr>
          <a:xfrm>
            <a:off x="311700" y="1598825"/>
            <a:ext cx="8520600" cy="29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Nidhi - Front &amp; Back End (Main Page, Create new, Update)</a:t>
            </a:r>
            <a:endParaRPr sz="2700"/>
          </a:p>
          <a:p>
            <a:pPr indent="0" lvl="0" marL="0" rtl="0" algn="l">
              <a:spcBef>
                <a:spcPts val="1600"/>
              </a:spcBef>
              <a:spcAft>
                <a:spcPts val="1600"/>
              </a:spcAft>
              <a:buNone/>
            </a:pPr>
            <a:r>
              <a:rPr lang="en" sz="2700"/>
              <a:t>Kashish - Front &amp; Back End (Login, Register, Delete)</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