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  <p:embeddedFont>
      <p:font typeface="EB Garamond Regular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7" Type="http://schemas.openxmlformats.org/officeDocument/2006/relationships/font" Target="fonts/EBGaramondRegular-bold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EBGaramondRegula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33b3a77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33b3a77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33b3a77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33b3a77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3b3a77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3b3a77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3b3a77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3b3a77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idhiBhanushali3701/OnlineShoppingSystem/blob/master/OnlineShoppingSystem/ClassDiagram.p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NidhiBhanushali3701/OnlineShoppingSystem/tree/master/OnlineShoppingSyste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idhiBhanushali3701/OnlineShoppingSystem/blob/master/OnlineShoppingSystem/OnlineShoppingSyst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37675" y="803675"/>
            <a:ext cx="81186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5700"/>
              <a:t>Online Shopping System</a:t>
            </a:r>
            <a:endParaRPr sz="5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68625" y="3032525"/>
            <a:ext cx="81186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By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Nidhi Bhanushali 1911004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		Samiksha Shrimali 1911048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    		Disha Shah 1911053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" sz="5400">
                <a:solidFill>
                  <a:schemeClr val="accent1"/>
                </a:solidFill>
              </a:rPr>
              <a:t>PROBLEM DEFINITION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64475"/>
            <a:ext cx="8520600" cy="30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" sz="3500">
                <a:solidFill>
                  <a:schemeClr val="accent1"/>
                </a:solidFill>
              </a:rPr>
              <a:t>Implementing a console based application that would imitate the working of an actual E-Commerce website using our knowledge of Object Oriented Programming Concepts in Java.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&amp; Buy products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Cart &amp; Wishlist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Personal Details anytime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Delete Account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CONCEPTS USED 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96450"/>
            <a:ext cx="3837000" cy="47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Inheritance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Exception Handling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Abstraction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Dynamic Method Dispatch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Multi-Threading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File Handling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Packages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Polymorphism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700"/>
              <a:buChar char="●"/>
            </a:pPr>
            <a:r>
              <a:rPr lang="en" sz="1700"/>
              <a:t>Encapsulation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Implementation Details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Class Diagram</a:t>
            </a:r>
            <a:endParaRPr sz="3900">
              <a:solidFill>
                <a:schemeClr val="dk2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639575"/>
            <a:ext cx="85206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https://github.com/NidhiBhanushali3701/OnlineShoppingSystem/blob/master/OnlineShoppingSystem/ClassDiagram.png</a:t>
            </a:r>
            <a:r>
              <a:rPr lang="en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Project Code</a:t>
            </a:r>
            <a:endParaRPr sz="3900">
              <a:solidFill>
                <a:schemeClr val="dk2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86725" y="1875225"/>
            <a:ext cx="85206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https://github.com/NidhiBhanushali3701/OnlineShoppingSystem/tree/master/OnlineShoppingSystem</a:t>
            </a:r>
            <a:r>
              <a:rPr lang="en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OutPut Of Project</a:t>
            </a:r>
            <a:endParaRPr sz="3900">
              <a:solidFill>
                <a:schemeClr val="dk2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86725" y="1875225"/>
            <a:ext cx="85206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https://github.com/NidhiBhanushali3701/OnlineShoppingSystem/blob/master/OnlineShoppingSystem/OnlineShoppingSystem.pdf</a:t>
            </a:r>
            <a:r>
              <a:rPr lang="en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