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2E9579-90BD-4117-A264-514D69D20A01}"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83337-DC34-4217-AFFC-74CFF6B9636D}" type="slidenum">
              <a:rPr lang="en-IN" smtClean="0"/>
              <a:t>‹#›</a:t>
            </a:fld>
            <a:endParaRPr lang="en-IN"/>
          </a:p>
        </p:txBody>
      </p:sp>
    </p:spTree>
    <p:extLst>
      <p:ext uri="{BB962C8B-B14F-4D97-AF65-F5344CB8AC3E}">
        <p14:creationId xmlns:p14="http://schemas.microsoft.com/office/powerpoint/2010/main" val="1955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2E9579-90BD-4117-A264-514D69D20A01}"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83337-DC34-4217-AFFC-74CFF6B9636D}" type="slidenum">
              <a:rPr lang="en-IN" smtClean="0"/>
              <a:t>‹#›</a:t>
            </a:fld>
            <a:endParaRPr lang="en-IN"/>
          </a:p>
        </p:txBody>
      </p:sp>
    </p:spTree>
    <p:extLst>
      <p:ext uri="{BB962C8B-B14F-4D97-AF65-F5344CB8AC3E}">
        <p14:creationId xmlns:p14="http://schemas.microsoft.com/office/powerpoint/2010/main" val="146183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2E9579-90BD-4117-A264-514D69D20A01}"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83337-DC34-4217-AFFC-74CFF6B9636D}" type="slidenum">
              <a:rPr lang="en-IN" smtClean="0"/>
              <a:t>‹#›</a:t>
            </a:fld>
            <a:endParaRPr lang="en-IN"/>
          </a:p>
        </p:txBody>
      </p:sp>
    </p:spTree>
    <p:extLst>
      <p:ext uri="{BB962C8B-B14F-4D97-AF65-F5344CB8AC3E}">
        <p14:creationId xmlns:p14="http://schemas.microsoft.com/office/powerpoint/2010/main" val="302100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2E9579-90BD-4117-A264-514D69D20A01}"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83337-DC34-4217-AFFC-74CFF6B9636D}" type="slidenum">
              <a:rPr lang="en-IN" smtClean="0"/>
              <a:t>‹#›</a:t>
            </a:fld>
            <a:endParaRPr lang="en-IN"/>
          </a:p>
        </p:txBody>
      </p:sp>
    </p:spTree>
    <p:extLst>
      <p:ext uri="{BB962C8B-B14F-4D97-AF65-F5344CB8AC3E}">
        <p14:creationId xmlns:p14="http://schemas.microsoft.com/office/powerpoint/2010/main" val="425897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2E9579-90BD-4117-A264-514D69D20A01}"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83337-DC34-4217-AFFC-74CFF6B9636D}" type="slidenum">
              <a:rPr lang="en-IN" smtClean="0"/>
              <a:t>‹#›</a:t>
            </a:fld>
            <a:endParaRPr lang="en-IN"/>
          </a:p>
        </p:txBody>
      </p:sp>
    </p:spTree>
    <p:extLst>
      <p:ext uri="{BB962C8B-B14F-4D97-AF65-F5344CB8AC3E}">
        <p14:creationId xmlns:p14="http://schemas.microsoft.com/office/powerpoint/2010/main" val="413516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2E9579-90BD-4117-A264-514D69D20A01}"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83337-DC34-4217-AFFC-74CFF6B9636D}" type="slidenum">
              <a:rPr lang="en-IN" smtClean="0"/>
              <a:t>‹#›</a:t>
            </a:fld>
            <a:endParaRPr lang="en-IN"/>
          </a:p>
        </p:txBody>
      </p:sp>
    </p:spTree>
    <p:extLst>
      <p:ext uri="{BB962C8B-B14F-4D97-AF65-F5344CB8AC3E}">
        <p14:creationId xmlns:p14="http://schemas.microsoft.com/office/powerpoint/2010/main" val="306579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2E9579-90BD-4117-A264-514D69D20A01}"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B83337-DC34-4217-AFFC-74CFF6B9636D}" type="slidenum">
              <a:rPr lang="en-IN" smtClean="0"/>
              <a:t>‹#›</a:t>
            </a:fld>
            <a:endParaRPr lang="en-IN"/>
          </a:p>
        </p:txBody>
      </p:sp>
    </p:spTree>
    <p:extLst>
      <p:ext uri="{BB962C8B-B14F-4D97-AF65-F5344CB8AC3E}">
        <p14:creationId xmlns:p14="http://schemas.microsoft.com/office/powerpoint/2010/main" val="1635976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2E9579-90BD-4117-A264-514D69D20A01}" type="datetimeFigureOut">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B83337-DC34-4217-AFFC-74CFF6B9636D}" type="slidenum">
              <a:rPr lang="en-IN" smtClean="0"/>
              <a:t>‹#›</a:t>
            </a:fld>
            <a:endParaRPr lang="en-IN"/>
          </a:p>
        </p:txBody>
      </p:sp>
    </p:spTree>
    <p:extLst>
      <p:ext uri="{BB962C8B-B14F-4D97-AF65-F5344CB8AC3E}">
        <p14:creationId xmlns:p14="http://schemas.microsoft.com/office/powerpoint/2010/main" val="296906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E9579-90BD-4117-A264-514D69D20A01}" type="datetimeFigureOut">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B83337-DC34-4217-AFFC-74CFF6B9636D}" type="slidenum">
              <a:rPr lang="en-IN" smtClean="0"/>
              <a:t>‹#›</a:t>
            </a:fld>
            <a:endParaRPr lang="en-IN"/>
          </a:p>
        </p:txBody>
      </p:sp>
    </p:spTree>
    <p:extLst>
      <p:ext uri="{BB962C8B-B14F-4D97-AF65-F5344CB8AC3E}">
        <p14:creationId xmlns:p14="http://schemas.microsoft.com/office/powerpoint/2010/main" val="278790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E9579-90BD-4117-A264-514D69D20A01}"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83337-DC34-4217-AFFC-74CFF6B9636D}" type="slidenum">
              <a:rPr lang="en-IN" smtClean="0"/>
              <a:t>‹#›</a:t>
            </a:fld>
            <a:endParaRPr lang="en-IN"/>
          </a:p>
        </p:txBody>
      </p:sp>
    </p:spTree>
    <p:extLst>
      <p:ext uri="{BB962C8B-B14F-4D97-AF65-F5344CB8AC3E}">
        <p14:creationId xmlns:p14="http://schemas.microsoft.com/office/powerpoint/2010/main" val="274939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E9579-90BD-4117-A264-514D69D20A01}"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83337-DC34-4217-AFFC-74CFF6B9636D}" type="slidenum">
              <a:rPr lang="en-IN" smtClean="0"/>
              <a:t>‹#›</a:t>
            </a:fld>
            <a:endParaRPr lang="en-IN"/>
          </a:p>
        </p:txBody>
      </p:sp>
    </p:spTree>
    <p:extLst>
      <p:ext uri="{BB962C8B-B14F-4D97-AF65-F5344CB8AC3E}">
        <p14:creationId xmlns:p14="http://schemas.microsoft.com/office/powerpoint/2010/main" val="174293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E9579-90BD-4117-A264-514D69D20A01}" type="datetimeFigureOut">
              <a:rPr lang="en-IN" smtClean="0"/>
              <a:t>23-03-2022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83337-DC34-4217-AFFC-74CFF6B9636D}" type="slidenum">
              <a:rPr lang="en-IN" smtClean="0"/>
              <a:t>‹#›</a:t>
            </a:fld>
            <a:endParaRPr lang="en-IN"/>
          </a:p>
        </p:txBody>
      </p:sp>
    </p:spTree>
    <p:extLst>
      <p:ext uri="{BB962C8B-B14F-4D97-AF65-F5344CB8AC3E}">
        <p14:creationId xmlns:p14="http://schemas.microsoft.com/office/powerpoint/2010/main" val="2902663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Red black trees example</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41856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52524"/>
            <a:ext cx="8136904" cy="5300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572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77924"/>
            <a:ext cx="7191573" cy="541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49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6" y="0"/>
            <a:ext cx="9145016" cy="7009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9025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insert into an initially empty red-black tree, the following: 4 7 12 15 3 5 14 18 16 17. </a:t>
            </a:r>
            <a:endParaRPr lang="en-US" dirty="0" smtClean="0"/>
          </a:p>
          <a:p>
            <a:endParaRPr lang="en-US" dirty="0"/>
          </a:p>
          <a:p>
            <a:endParaRPr lang="en-US" dirty="0" smtClean="0"/>
          </a:p>
          <a:p>
            <a:r>
              <a:rPr lang="en-IN" dirty="0" smtClean="0"/>
              <a:t>https://www.cs.usfca.edu/~galles/visualization/RedBlack.html</a:t>
            </a:r>
            <a:endParaRPr lang="en-IN" dirty="0"/>
          </a:p>
        </p:txBody>
      </p:sp>
    </p:spTree>
    <p:extLst>
      <p:ext uri="{BB962C8B-B14F-4D97-AF65-F5344CB8AC3E}">
        <p14:creationId xmlns:p14="http://schemas.microsoft.com/office/powerpoint/2010/main" val="3437580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pt-BR" dirty="0"/>
              <a:t>(4B)</a:t>
            </a:r>
          </a:p>
          <a:p>
            <a:r>
              <a:rPr lang="pt-BR" dirty="0"/>
              <a:t>(4B (7R))</a:t>
            </a:r>
          </a:p>
          <a:p>
            <a:r>
              <a:rPr lang="pt-BR" dirty="0"/>
              <a:t>(4B (7R (12R))) - </a:t>
            </a:r>
            <a:r>
              <a:rPr lang="pt-BR" dirty="0" smtClean="0"/>
              <a:t>, </a:t>
            </a:r>
            <a:r>
              <a:rPr lang="pt-BR" dirty="0"/>
              <a:t>need to rotate left</a:t>
            </a:r>
            <a:br>
              <a:rPr lang="pt-BR" dirty="0"/>
            </a:br>
            <a:r>
              <a:rPr lang="pt-BR" dirty="0"/>
              <a:t>((4R) 7B (12R))</a:t>
            </a:r>
          </a:p>
          <a:p>
            <a:r>
              <a:rPr lang="pt-BR" dirty="0"/>
              <a:t>((4R) 7B (12R (15R))) - </a:t>
            </a:r>
            <a:r>
              <a:rPr lang="pt-BR" dirty="0" smtClean="0"/>
              <a:t>, </a:t>
            </a:r>
            <a:r>
              <a:rPr lang="pt-BR" dirty="0"/>
              <a:t>need to recolor</a:t>
            </a:r>
            <a:br>
              <a:rPr lang="pt-BR" dirty="0"/>
            </a:br>
            <a:r>
              <a:rPr lang="pt-BR" dirty="0"/>
              <a:t>((4B) 7B (12B (15R)))</a:t>
            </a:r>
          </a:p>
          <a:p>
            <a:r>
              <a:rPr lang="pt-BR" dirty="0"/>
              <a:t>(((3R) 4B) 7B (12B (15R)))</a:t>
            </a:r>
          </a:p>
          <a:p>
            <a:r>
              <a:rPr lang="pt-BR" dirty="0"/>
              <a:t>(((3R) 4B (5R)) 7B (12B (15R)))</a:t>
            </a:r>
          </a:p>
          <a:p>
            <a:r>
              <a:rPr lang="pt-BR" dirty="0"/>
              <a:t>(((3R) 4B (5R)) 7B (12B ((14R) 15R))) -- </a:t>
            </a:r>
            <a:r>
              <a:rPr lang="pt-BR" dirty="0" smtClean="0"/>
              <a:t>, </a:t>
            </a:r>
            <a:r>
              <a:rPr lang="pt-BR" dirty="0"/>
              <a:t>need RL rotation</a:t>
            </a:r>
            <a:br>
              <a:rPr lang="pt-BR" dirty="0"/>
            </a:br>
            <a:r>
              <a:rPr lang="pt-BR" dirty="0"/>
              <a:t>(((3R) 4B (5R)) 7B ((12R) 14B (15R))))</a:t>
            </a:r>
          </a:p>
          <a:p>
            <a:r>
              <a:rPr lang="pt-BR" dirty="0"/>
              <a:t>(((3R) 4B (5R)) 7B ((12R) 14B (15R (18R))))) -- </a:t>
            </a:r>
            <a:r>
              <a:rPr lang="pt-BR" dirty="0" smtClean="0"/>
              <a:t>, </a:t>
            </a:r>
            <a:r>
              <a:rPr lang="pt-BR" dirty="0"/>
              <a:t>recolor</a:t>
            </a:r>
            <a:br>
              <a:rPr lang="pt-BR" dirty="0"/>
            </a:br>
            <a:r>
              <a:rPr lang="pt-BR" dirty="0"/>
              <a:t>(((3R) 4B (5R)) 7B ((12B) 14R (15B (18R)))))</a:t>
            </a:r>
          </a:p>
          <a:p>
            <a:r>
              <a:rPr lang="pt-BR" dirty="0"/>
              <a:t>(((3R) 4B (5R)) 7B ((12B) 14R (15B ((16R) 18R))))) -- </a:t>
            </a:r>
            <a:r>
              <a:rPr lang="pt-BR" dirty="0" smtClean="0"/>
              <a:t>, </a:t>
            </a:r>
            <a:r>
              <a:rPr lang="pt-BR" dirty="0"/>
              <a:t>need RL rotation</a:t>
            </a:r>
            <a:br>
              <a:rPr lang="pt-BR" dirty="0"/>
            </a:br>
            <a:r>
              <a:rPr lang="pt-BR" dirty="0"/>
              <a:t>(((3R) 4B (5R)) 7B ((12B) 14R ((15R) 16B (18R))))</a:t>
            </a:r>
          </a:p>
          <a:p>
            <a:r>
              <a:rPr lang="pt-BR" dirty="0"/>
              <a:t>(((3R) 4B (5R)) 7B ((12B) 14R ((15R) 16B ((17R) 18R)))) -- </a:t>
            </a:r>
            <a:r>
              <a:rPr lang="pt-BR" dirty="0" smtClean="0"/>
              <a:t>, </a:t>
            </a:r>
            <a:r>
              <a:rPr lang="pt-BR" dirty="0"/>
              <a:t>need to recolor</a:t>
            </a:r>
            <a:br>
              <a:rPr lang="pt-BR" dirty="0"/>
            </a:br>
            <a:r>
              <a:rPr lang="pt-BR" dirty="0"/>
              <a:t>(((3R) 4B (5R)) 7B ((12B) 14R ((15B) 16R ((17R) 18B))))</a:t>
            </a:r>
            <a:br>
              <a:rPr lang="pt-BR" dirty="0"/>
            </a:br>
            <a:r>
              <a:rPr lang="pt-BR" dirty="0"/>
              <a:t>-- </a:t>
            </a:r>
            <a:r>
              <a:rPr lang="pt-BR" dirty="0" smtClean="0"/>
              <a:t>, </a:t>
            </a:r>
            <a:r>
              <a:rPr lang="pt-BR" dirty="0"/>
              <a:t>the recolor caused a problem higher up in the tree!</a:t>
            </a:r>
            <a:br>
              <a:rPr lang="pt-BR" dirty="0"/>
            </a:br>
            <a:r>
              <a:rPr lang="pt-BR" dirty="0"/>
              <a:t>-- we need to do a left rotation</a:t>
            </a:r>
            <a:br>
              <a:rPr lang="pt-BR" dirty="0"/>
            </a:br>
            <a:r>
              <a:rPr lang="pt-BR" dirty="0"/>
              <a:t>((((3R) 4B (5R)) 7R (12B)) 14B ((15B) 16R ((17R) 18B)))</a:t>
            </a:r>
          </a:p>
          <a:p>
            <a:endParaRPr lang="en-IN" dirty="0"/>
          </a:p>
        </p:txBody>
      </p:sp>
    </p:spTree>
    <p:extLst>
      <p:ext uri="{BB962C8B-B14F-4D97-AF65-F5344CB8AC3E}">
        <p14:creationId xmlns:p14="http://schemas.microsoft.com/office/powerpoint/2010/main" val="3247170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Properties of Red Black Tree</a:t>
            </a:r>
            <a:br>
              <a:rPr lang="en-US" b="1"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Property </a:t>
            </a:r>
            <a:r>
              <a:rPr lang="en-US" b="1" dirty="0"/>
              <a:t>#1:</a:t>
            </a:r>
            <a:r>
              <a:rPr lang="en-US" dirty="0"/>
              <a:t> Red - Black Tree must be a Binary Search Tree.</a:t>
            </a:r>
          </a:p>
          <a:p>
            <a:r>
              <a:rPr lang="en-US" b="1" dirty="0"/>
              <a:t>Property #2:</a:t>
            </a:r>
            <a:r>
              <a:rPr lang="en-US" dirty="0"/>
              <a:t> The ROOT node must be colored BLACK.</a:t>
            </a:r>
          </a:p>
          <a:p>
            <a:r>
              <a:rPr lang="en-US" b="1" dirty="0"/>
              <a:t>Property #3:</a:t>
            </a:r>
            <a:r>
              <a:rPr lang="en-US" dirty="0"/>
              <a:t> The children of Red colored node must be colored BLACK. (There should not be two consecutive RED nodes).</a:t>
            </a:r>
          </a:p>
          <a:p>
            <a:r>
              <a:rPr lang="en-US" b="1" dirty="0"/>
              <a:t>Property #4:</a:t>
            </a:r>
            <a:r>
              <a:rPr lang="en-US" dirty="0"/>
              <a:t> In all the paths of the tree, there should be same number of BLACK colored nodes.</a:t>
            </a:r>
          </a:p>
          <a:p>
            <a:r>
              <a:rPr lang="en-US" b="1" dirty="0"/>
              <a:t>Property #5:</a:t>
            </a:r>
            <a:r>
              <a:rPr lang="en-US" dirty="0"/>
              <a:t> Every new node must be inserted with RED color.</a:t>
            </a:r>
          </a:p>
          <a:p>
            <a:r>
              <a:rPr lang="en-US" b="1" dirty="0"/>
              <a:t>Property #6:</a:t>
            </a:r>
            <a:r>
              <a:rPr lang="en-US" dirty="0"/>
              <a:t> Every leaf </a:t>
            </a:r>
            <a:r>
              <a:rPr lang="en-US" dirty="0" smtClean="0"/>
              <a:t>(</a:t>
            </a:r>
            <a:r>
              <a:rPr lang="en-US" dirty="0" err="1" smtClean="0"/>
              <a:t>i.e</a:t>
            </a:r>
            <a:r>
              <a:rPr lang="en-US" dirty="0" smtClean="0"/>
              <a:t> </a:t>
            </a:r>
            <a:r>
              <a:rPr lang="en-US" dirty="0"/>
              <a:t>NULL node) must be colored BLACK.</a:t>
            </a:r>
          </a:p>
          <a:p>
            <a:endParaRPr lang="en-IN" dirty="0"/>
          </a:p>
        </p:txBody>
      </p:sp>
    </p:spTree>
    <p:extLst>
      <p:ext uri="{BB962C8B-B14F-4D97-AF65-F5344CB8AC3E}">
        <p14:creationId xmlns:p14="http://schemas.microsoft.com/office/powerpoint/2010/main" val="934741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0800" y="1988840"/>
            <a:ext cx="6502400" cy="3144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5536" y="1340768"/>
            <a:ext cx="2592288" cy="1477328"/>
          </a:xfrm>
          <a:prstGeom prst="rect">
            <a:avLst/>
          </a:prstGeom>
        </p:spPr>
        <p:txBody>
          <a:bodyPr wrap="square">
            <a:spAutoFit/>
          </a:bodyPr>
          <a:lstStyle/>
          <a:p>
            <a:r>
              <a:rPr lang="en-US" b="1" dirty="0"/>
              <a:t>Every Red Black Tree is a binary search tree but every Binary Search Tree need not be Red Black tree.</a:t>
            </a:r>
            <a:endParaRPr lang="en-IN" dirty="0"/>
          </a:p>
        </p:txBody>
      </p:sp>
    </p:spTree>
    <p:extLst>
      <p:ext uri="{BB962C8B-B14F-4D97-AF65-F5344CB8AC3E}">
        <p14:creationId xmlns:p14="http://schemas.microsoft.com/office/powerpoint/2010/main" val="3244534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Insertion into RED BLACK Tree</a:t>
            </a:r>
            <a:br>
              <a:rPr lang="en-US" b="1"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In </a:t>
            </a:r>
            <a:r>
              <a:rPr lang="en-US" dirty="0"/>
              <a:t>a Red-Black Tree, every new node must be inserted with the color RED. The insertion operation in Red Black Tree is similar to insertion operation in Binary Search Tree. But it is inserted with a color property. After every insertion operation, we need to check all the properties of Red-Black Tree. If all the properties are satisfied then we go to next operation otherwise we perform the following operation to make it Red Black Tree.</a:t>
            </a:r>
          </a:p>
          <a:p>
            <a:r>
              <a:rPr lang="en-US" b="1" dirty="0"/>
              <a:t>1. Recolor</a:t>
            </a:r>
            <a:endParaRPr lang="en-US" dirty="0"/>
          </a:p>
          <a:p>
            <a:r>
              <a:rPr lang="en-US" b="1" dirty="0"/>
              <a:t>2. Rotation</a:t>
            </a:r>
            <a:endParaRPr lang="en-US" dirty="0"/>
          </a:p>
          <a:p>
            <a:r>
              <a:rPr lang="en-US" b="1" dirty="0"/>
              <a:t>3. Rotation followed by Recolor</a:t>
            </a:r>
            <a:endParaRPr lang="en-US" dirty="0"/>
          </a:p>
          <a:p>
            <a:endParaRPr lang="en-IN" dirty="0"/>
          </a:p>
        </p:txBody>
      </p:sp>
    </p:spTree>
    <p:extLst>
      <p:ext uri="{BB962C8B-B14F-4D97-AF65-F5344CB8AC3E}">
        <p14:creationId xmlns:p14="http://schemas.microsoft.com/office/powerpoint/2010/main" val="473116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The insertion operation in Red Black tree is performed using the following steps...</a:t>
            </a:r>
            <a:br>
              <a:rPr lang="en-US" sz="2000" dirty="0" smtClean="0"/>
            </a:br>
            <a:endParaRPr lang="en-IN" sz="2000" dirty="0"/>
          </a:p>
        </p:txBody>
      </p:sp>
      <p:sp>
        <p:nvSpPr>
          <p:cNvPr id="3" name="Content Placeholder 2"/>
          <p:cNvSpPr>
            <a:spLocks noGrp="1"/>
          </p:cNvSpPr>
          <p:nvPr>
            <p:ph idx="1"/>
          </p:nvPr>
        </p:nvSpPr>
        <p:spPr/>
        <p:txBody>
          <a:bodyPr>
            <a:normAutofit fontScale="77500" lnSpcReduction="20000"/>
          </a:bodyPr>
          <a:lstStyle/>
          <a:p>
            <a:r>
              <a:rPr lang="en-US" b="1" dirty="0" smtClean="0"/>
              <a:t>Step 1 - </a:t>
            </a:r>
            <a:r>
              <a:rPr lang="en-US" dirty="0" smtClean="0"/>
              <a:t>Check whether tree is Empty.</a:t>
            </a:r>
          </a:p>
          <a:p>
            <a:r>
              <a:rPr lang="en-US" b="1" dirty="0" smtClean="0"/>
              <a:t>Step 2 - </a:t>
            </a:r>
            <a:r>
              <a:rPr lang="en-US" dirty="0" smtClean="0"/>
              <a:t>If tree is Empty then insert the </a:t>
            </a:r>
            <a:r>
              <a:rPr lang="en-US" b="1" dirty="0" err="1" smtClean="0"/>
              <a:t>newNode</a:t>
            </a:r>
            <a:r>
              <a:rPr lang="en-US" dirty="0" smtClean="0"/>
              <a:t> as Root node with color </a:t>
            </a:r>
            <a:r>
              <a:rPr lang="en-US" b="1" dirty="0" smtClean="0"/>
              <a:t>Black</a:t>
            </a:r>
            <a:r>
              <a:rPr lang="en-US" dirty="0" smtClean="0"/>
              <a:t> and exit from the operation.</a:t>
            </a:r>
          </a:p>
          <a:p>
            <a:r>
              <a:rPr lang="en-US" b="1" dirty="0" smtClean="0"/>
              <a:t>Step 3 - </a:t>
            </a:r>
            <a:r>
              <a:rPr lang="en-US" dirty="0" smtClean="0"/>
              <a:t>If tree is not Empty then insert the </a:t>
            </a:r>
            <a:r>
              <a:rPr lang="en-US" dirty="0" err="1" smtClean="0"/>
              <a:t>newNode</a:t>
            </a:r>
            <a:r>
              <a:rPr lang="en-US" dirty="0" smtClean="0"/>
              <a:t> as leaf node with color Red.</a:t>
            </a:r>
          </a:p>
          <a:p>
            <a:r>
              <a:rPr lang="en-US" b="1" dirty="0" smtClean="0"/>
              <a:t>Step 4 - </a:t>
            </a:r>
            <a:r>
              <a:rPr lang="en-US" dirty="0" smtClean="0"/>
              <a:t>If the parent of </a:t>
            </a:r>
            <a:r>
              <a:rPr lang="en-US" dirty="0" err="1" smtClean="0"/>
              <a:t>newNode</a:t>
            </a:r>
            <a:r>
              <a:rPr lang="en-US" dirty="0" smtClean="0"/>
              <a:t> is Black then exit from the operation.</a:t>
            </a:r>
          </a:p>
          <a:p>
            <a:r>
              <a:rPr lang="en-US" b="1" dirty="0" smtClean="0"/>
              <a:t>Step 5 - </a:t>
            </a:r>
            <a:r>
              <a:rPr lang="en-US" dirty="0" smtClean="0"/>
              <a:t>If the parent of </a:t>
            </a:r>
            <a:r>
              <a:rPr lang="en-US" dirty="0" err="1" smtClean="0"/>
              <a:t>newNode</a:t>
            </a:r>
            <a:r>
              <a:rPr lang="en-US" dirty="0" smtClean="0"/>
              <a:t> is Red then check the color of </a:t>
            </a:r>
            <a:r>
              <a:rPr lang="en-US" dirty="0" err="1" smtClean="0"/>
              <a:t>parentnode's</a:t>
            </a:r>
            <a:r>
              <a:rPr lang="en-US" dirty="0" smtClean="0"/>
              <a:t> sibling of </a:t>
            </a:r>
            <a:r>
              <a:rPr lang="en-US" dirty="0" err="1" smtClean="0"/>
              <a:t>newNode</a:t>
            </a:r>
            <a:r>
              <a:rPr lang="en-US" dirty="0" smtClean="0"/>
              <a:t>.</a:t>
            </a:r>
          </a:p>
          <a:p>
            <a:r>
              <a:rPr lang="en-US" b="1" dirty="0" smtClean="0"/>
              <a:t>Step 6 - </a:t>
            </a:r>
            <a:r>
              <a:rPr lang="en-US" dirty="0" smtClean="0"/>
              <a:t>If it is colored Black or NULL then make suitable Rotation and Recolor it.</a:t>
            </a:r>
          </a:p>
          <a:p>
            <a:r>
              <a:rPr lang="en-US" b="1" dirty="0" smtClean="0"/>
              <a:t>Step 7 - </a:t>
            </a:r>
            <a:r>
              <a:rPr lang="en-US" dirty="0" smtClean="0"/>
              <a:t>If it is colored Red then perform Recolor. Repeat the same until tree becomes Red Black Tree.</a:t>
            </a:r>
          </a:p>
          <a:p>
            <a:endParaRPr lang="en-IN" dirty="0"/>
          </a:p>
        </p:txBody>
      </p:sp>
    </p:spTree>
    <p:extLst>
      <p:ext uri="{BB962C8B-B14F-4D97-AF65-F5344CB8AC3E}">
        <p14:creationId xmlns:p14="http://schemas.microsoft.com/office/powerpoint/2010/main" val="257830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06674"/>
            <a:ext cx="6912768" cy="2550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6318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98624"/>
            <a:ext cx="6696744" cy="4682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9605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2724"/>
            <a:ext cx="8352928" cy="4682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0750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74724"/>
            <a:ext cx="8208912" cy="5550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7586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184</Words>
  <Application>Microsoft Office PowerPoint</Application>
  <PresentationFormat>On-screen Show (4:3)</PresentationFormat>
  <Paragraphs>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Red black trees example</vt:lpstr>
      <vt:lpstr>Properties of Red Black Tree </vt:lpstr>
      <vt:lpstr>example</vt:lpstr>
      <vt:lpstr>Insertion into RED BLACK Tree </vt:lpstr>
      <vt:lpstr>The insertion operation in Red Black tree is performed using the following steps...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black trees example</dc:title>
  <dc:creator>Admin</dc:creator>
  <cp:lastModifiedBy>Admin</cp:lastModifiedBy>
  <cp:revision>6</cp:revision>
  <dcterms:created xsi:type="dcterms:W3CDTF">2022-03-22T09:02:58Z</dcterms:created>
  <dcterms:modified xsi:type="dcterms:W3CDTF">2022-03-23T06:57:37Z</dcterms:modified>
</cp:coreProperties>
</file>