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57" r:id="rId6"/>
    <p:sldId id="265" r:id="rId7"/>
    <p:sldId id="263" r:id="rId8"/>
    <p:sldId id="261" r:id="rId9"/>
    <p:sldId id="269" r:id="rId10"/>
    <p:sldId id="264" r:id="rId11"/>
    <p:sldId id="267" r:id="rId12"/>
    <p:sldId id="271" r:id="rId13"/>
    <p:sldId id="273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60633-530A-40BD-ADBF-D2C06A3E8F9A}" v="73" dt="2019-08-08T12:33:5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ondek" userId="8caafa95-aa09-4f66-9aa0-2103568af2df" providerId="ADAL" clId="{6B560633-530A-40BD-ADBF-D2C06A3E8F9A}"/>
    <pc:docChg chg="undo custSel mod addSld delSld modSld sldOrd addMainMaster delMainMaster">
      <pc:chgData name="Christopher Gondek" userId="8caafa95-aa09-4f66-9aa0-2103568af2df" providerId="ADAL" clId="{6B560633-530A-40BD-ADBF-D2C06A3E8F9A}" dt="2019-08-08T12:49:23.461" v="3262" actId="20577"/>
      <pc:docMkLst>
        <pc:docMk/>
      </pc:docMkLst>
      <pc:sldChg chg="addSp delSp modSp add mod setBg modClrScheme setClrOvrMap chgLayout">
        <pc:chgData name="Christopher Gondek" userId="8caafa95-aa09-4f66-9aa0-2103568af2df" providerId="ADAL" clId="{6B560633-530A-40BD-ADBF-D2C06A3E8F9A}" dt="2019-08-08T08:27:27.936" v="55" actId="26606"/>
        <pc:sldMkLst>
          <pc:docMk/>
          <pc:sldMk cId="1772278776" sldId="256"/>
        </pc:sldMkLst>
        <pc:spChg chg="mod">
          <ac:chgData name="Christopher Gondek" userId="8caafa95-aa09-4f66-9aa0-2103568af2df" providerId="ADAL" clId="{6B560633-530A-40BD-ADBF-D2C06A3E8F9A}" dt="2019-08-08T08:27:27.936" v="55" actId="26606"/>
          <ac:spMkLst>
            <pc:docMk/>
            <pc:sldMk cId="1772278776" sldId="256"/>
            <ac:spMk id="2" creationId="{9CAFBBE1-45A6-4A5E-9027-EE269AB04B61}"/>
          </ac:spMkLst>
        </pc:spChg>
        <pc:spChg chg="del">
          <ac:chgData name="Christopher Gondek" userId="8caafa95-aa09-4f66-9aa0-2103568af2df" providerId="ADAL" clId="{6B560633-530A-40BD-ADBF-D2C06A3E8F9A}" dt="2019-08-08T08:26:47.825" v="44" actId="478"/>
          <ac:spMkLst>
            <pc:docMk/>
            <pc:sldMk cId="1772278776" sldId="256"/>
            <ac:spMk id="3" creationId="{13998031-6782-4CB2-BA5C-BB99E0DCA301}"/>
          </ac:spMkLst>
        </pc:spChg>
        <pc:spChg chg="add del">
          <ac:chgData name="Christopher Gondek" userId="8caafa95-aa09-4f66-9aa0-2103568af2df" providerId="ADAL" clId="{6B560633-530A-40BD-ADBF-D2C06A3E8F9A}" dt="2019-08-08T08:27:21.125" v="46" actId="26606"/>
          <ac:spMkLst>
            <pc:docMk/>
            <pc:sldMk cId="1772278776" sldId="256"/>
            <ac:spMk id="8" creationId="{6B695AA2-4B70-477F-AF90-536B720A1343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0" creationId="{C5373426-E26E-431D-959C-5DB96C0B6208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1" creationId="{2FDF0794-1B86-42B2-B8C7-F60123E638ED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4" creationId="{E239D8CC-16F4-4B2B-80F0-203C56D0D2DE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19" creationId="{DB4A12B6-EF0D-43E8-8C17-4FAD4D2766E4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20" creationId="{AE107525-0C02-447F-8A3F-553320A7230E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21" creationId="{AB7A42E3-05D8-4A0B-9D4E-20EF581E57C0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4" creationId="{E08D4B6A-8113-4DFB-B82E-B60CAC8E0A50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5" creationId="{9822E561-F97C-4CBB-A9A6-A6BF6317BC84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7" creationId="{B01B0E58-A5C8-4CDA-A2E0-35DF94E59857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29" creationId="{875485B9-8EE1-447A-9C08-F7D6B532A8CF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31" creationId="{B963707F-B98C-4143-AFCF-D6B56C975C5A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32" creationId="{88D2DFBB-460D-4ECB-BD76-509C99DAD65A}"/>
          </ac:spMkLst>
        </pc:spChg>
        <pc:spChg chg="add">
          <ac:chgData name="Christopher Gondek" userId="8caafa95-aa09-4f66-9aa0-2103568af2df" providerId="ADAL" clId="{6B560633-530A-40BD-ADBF-D2C06A3E8F9A}" dt="2019-08-08T08:27:27.936" v="55" actId="26606"/>
          <ac:spMkLst>
            <pc:docMk/>
            <pc:sldMk cId="1772278776" sldId="256"/>
            <ac:spMk id="34" creationId="{6B695AA2-4B70-477F-AF90-536B720A1343}"/>
          </ac:spMkLst>
        </pc:spChg>
        <pc:picChg chg="add del">
          <ac:chgData name="Christopher Gondek" userId="8caafa95-aa09-4f66-9aa0-2103568af2df" providerId="ADAL" clId="{6B560633-530A-40BD-ADBF-D2C06A3E8F9A}" dt="2019-08-08T08:27:21.125" v="46" actId="26606"/>
          <ac:picMkLst>
            <pc:docMk/>
            <pc:sldMk cId="1772278776" sldId="256"/>
            <ac:picMk id="4" creationId="{E39B0A3D-E293-409D-968C-E2446E1861F4}"/>
          </ac:picMkLst>
        </pc:picChg>
        <pc:picChg chg="add del">
          <ac:chgData name="Christopher Gondek" userId="8caafa95-aa09-4f66-9aa0-2103568af2df" providerId="ADAL" clId="{6B560633-530A-40BD-ADBF-D2C06A3E8F9A}" dt="2019-08-08T08:27:23.224" v="48" actId="26606"/>
          <ac:picMkLst>
            <pc:docMk/>
            <pc:sldMk cId="1772278776" sldId="256"/>
            <ac:picMk id="13" creationId="{2F53967B-2F7B-42E1-8C1B-6CDDB8D79D17}"/>
          </ac:picMkLst>
        </pc:picChg>
        <pc:picChg chg="add del">
          <ac:chgData name="Christopher Gondek" userId="8caafa95-aa09-4f66-9aa0-2103568af2df" providerId="ADAL" clId="{6B560633-530A-40BD-ADBF-D2C06A3E8F9A}" dt="2019-08-08T08:27:24.157" v="50" actId="26606"/>
          <ac:picMkLst>
            <pc:docMk/>
            <pc:sldMk cId="1772278776" sldId="256"/>
            <ac:picMk id="17" creationId="{453689D5-BD3A-4E71-8ADD-14B0D39623D4}"/>
          </ac:picMkLst>
        </pc:picChg>
        <pc:picChg chg="add del">
          <ac:chgData name="Christopher Gondek" userId="8caafa95-aa09-4f66-9aa0-2103568af2df" providerId="ADAL" clId="{6B560633-530A-40BD-ADBF-D2C06A3E8F9A}" dt="2019-08-08T08:27:26.288" v="52" actId="26606"/>
          <ac:picMkLst>
            <pc:docMk/>
            <pc:sldMk cId="1772278776" sldId="256"/>
            <ac:picMk id="26" creationId="{5283B081-BAB5-4588-97BC-0209E0834AB0}"/>
          </ac:picMkLst>
        </pc:picChg>
        <pc:picChg chg="add del">
          <ac:chgData name="Christopher Gondek" userId="8caafa95-aa09-4f66-9aa0-2103568af2df" providerId="ADAL" clId="{6B560633-530A-40BD-ADBF-D2C06A3E8F9A}" dt="2019-08-08T08:27:27.889" v="54" actId="26606"/>
          <ac:picMkLst>
            <pc:docMk/>
            <pc:sldMk cId="1772278776" sldId="256"/>
            <ac:picMk id="30" creationId="{CFE8ADD8-5440-4AC8-BC1E-39D1C12B901B}"/>
          </ac:picMkLst>
        </pc:picChg>
        <pc:picChg chg="add">
          <ac:chgData name="Christopher Gondek" userId="8caafa95-aa09-4f66-9aa0-2103568af2df" providerId="ADAL" clId="{6B560633-530A-40BD-ADBF-D2C06A3E8F9A}" dt="2019-08-08T08:27:27.936" v="55" actId="26606"/>
          <ac:picMkLst>
            <pc:docMk/>
            <pc:sldMk cId="1772278776" sldId="256"/>
            <ac:picMk id="35" creationId="{E39B0A3D-E293-409D-968C-E2446E1861F4}"/>
          </ac:picMkLst>
        </pc:picChg>
        <pc:cxnChg chg="add del">
          <ac:chgData name="Christopher Gondek" userId="8caafa95-aa09-4f66-9aa0-2103568af2df" providerId="ADAL" clId="{6B560633-530A-40BD-ADBF-D2C06A3E8F9A}" dt="2019-08-08T08:27:23.224" v="48" actId="26606"/>
          <ac:cxnSpMkLst>
            <pc:docMk/>
            <pc:sldMk cId="1772278776" sldId="256"/>
            <ac:cxnSpMk id="12" creationId="{96D07482-83A3-4451-943C-B46961082957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16" creationId="{511CE48F-D5E4-4520-AF1E-8F85CFBDA596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18" creationId="{41448851-39AD-4943-BF9C-C50704E08377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22" creationId="{6EE9A54B-189D-4645-8254-FDC4210EC6DB}"/>
          </ac:cxnSpMkLst>
        </pc:cxnChg>
      </pc:sldChg>
      <pc:sldChg chg="addSp delSp modSp add mod setBg setClrOvrMap">
        <pc:chgData name="Christopher Gondek" userId="8caafa95-aa09-4f66-9aa0-2103568af2df" providerId="ADAL" clId="{6B560633-530A-40BD-ADBF-D2C06A3E8F9A}" dt="2019-08-08T08:55:33.650" v="1029" actId="1076"/>
        <pc:sldMkLst>
          <pc:docMk/>
          <pc:sldMk cId="2308918486" sldId="257"/>
        </pc:sldMkLst>
        <pc:spChg chg="mod">
          <ac:chgData name="Christopher Gondek" userId="8caafa95-aa09-4f66-9aa0-2103568af2df" providerId="ADAL" clId="{6B560633-530A-40BD-ADBF-D2C06A3E8F9A}" dt="2019-08-08T08:28:13.131" v="92" actId="26606"/>
          <ac:spMkLst>
            <pc:docMk/>
            <pc:sldMk cId="2308918486" sldId="257"/>
            <ac:spMk id="2" creationId="{1C4F5574-F49D-498F-B1C2-54E563C8AD1B}"/>
          </ac:spMkLst>
        </pc:spChg>
        <pc:spChg chg="del mod">
          <ac:chgData name="Christopher Gondek" userId="8caafa95-aa09-4f66-9aa0-2103568af2df" providerId="ADAL" clId="{6B560633-530A-40BD-ADBF-D2C06A3E8F9A}" dt="2019-08-08T08:49:12.533" v="860" actId="478"/>
          <ac:spMkLst>
            <pc:docMk/>
            <pc:sldMk cId="2308918486" sldId="257"/>
            <ac:spMk id="3" creationId="{4860077C-AFEF-49B4-BBD8-DDAD54387256}"/>
          </ac:spMkLst>
        </pc:spChg>
        <pc:spChg chg="add del mod">
          <ac:chgData name="Christopher Gondek" userId="8caafa95-aa09-4f66-9aa0-2103568af2df" providerId="ADAL" clId="{6B560633-530A-40BD-ADBF-D2C06A3E8F9A}" dt="2019-08-08T08:49:22.127" v="864" actId="478"/>
          <ac:spMkLst>
            <pc:docMk/>
            <pc:sldMk cId="2308918486" sldId="257"/>
            <ac:spMk id="6" creationId="{235E2681-D8B9-48C4-B123-03E98C280B30}"/>
          </ac:spMkLst>
        </pc:spChg>
        <pc:spChg chg="add mod">
          <ac:chgData name="Christopher Gondek" userId="8caafa95-aa09-4f66-9aa0-2103568af2df" providerId="ADAL" clId="{6B560633-530A-40BD-ADBF-D2C06A3E8F9A}" dt="2019-08-08T08:53:05.456" v="988" actId="692"/>
          <ac:spMkLst>
            <pc:docMk/>
            <pc:sldMk cId="2308918486" sldId="257"/>
            <ac:spMk id="7" creationId="{B36FA8E6-A829-40D5-8978-1F071D33A4B7}"/>
          </ac:spMkLst>
        </pc:spChg>
        <pc:spChg chg="add mod">
          <ac:chgData name="Christopher Gondek" userId="8caafa95-aa09-4f66-9aa0-2103568af2df" providerId="ADAL" clId="{6B560633-530A-40BD-ADBF-D2C06A3E8F9A}" dt="2019-08-08T08:51:05.717" v="977" actId="20577"/>
          <ac:spMkLst>
            <pc:docMk/>
            <pc:sldMk cId="2308918486" sldId="257"/>
            <ac:spMk id="8" creationId="{6928EC7B-9AFA-4B98-A57F-77AA0DE25040}"/>
          </ac:spMkLst>
        </pc:spChg>
        <pc:spChg chg="add">
          <ac:chgData name="Christopher Gondek" userId="8caafa95-aa09-4f66-9aa0-2103568af2df" providerId="ADAL" clId="{6B560633-530A-40BD-ADBF-D2C06A3E8F9A}" dt="2019-08-08T08:28:13.131" v="92" actId="26606"/>
          <ac:spMkLst>
            <pc:docMk/>
            <pc:sldMk cId="2308918486" sldId="257"/>
            <ac:spMk id="9" creationId="{6B695AA2-4B70-477F-AF90-536B720A1343}"/>
          </ac:spMkLst>
        </pc:spChg>
        <pc:spChg chg="add mod">
          <ac:chgData name="Christopher Gondek" userId="8caafa95-aa09-4f66-9aa0-2103568af2df" providerId="ADAL" clId="{6B560633-530A-40BD-ADBF-D2C06A3E8F9A}" dt="2019-08-08T08:53:45.278" v="1001" actId="122"/>
          <ac:spMkLst>
            <pc:docMk/>
            <pc:sldMk cId="2308918486" sldId="257"/>
            <ac:spMk id="12" creationId="{F7EFF1DE-B422-4FDD-863F-AFA8D9298A21}"/>
          </ac:spMkLst>
        </pc:spChg>
        <pc:spChg chg="add mod">
          <ac:chgData name="Christopher Gondek" userId="8caafa95-aa09-4f66-9aa0-2103568af2df" providerId="ADAL" clId="{6B560633-530A-40BD-ADBF-D2C06A3E8F9A}" dt="2019-08-08T08:54:05.012" v="1014" actId="1076"/>
          <ac:spMkLst>
            <pc:docMk/>
            <pc:sldMk cId="2308918486" sldId="257"/>
            <ac:spMk id="13" creationId="{1EE20481-BF18-4BD8-AAC5-8FAABDF8C956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4" creationId="{4DD41AB9-E316-43F2-9359-75DA6A78627E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6" creationId="{1FACE9A3-3130-4976-9CF8-6BD371484CAD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7" creationId="{0FBBC975-70EA-46E3-89F4-3CEF0871CF8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18" creationId="{C482DC40-24E4-4A98-BC20-841DAF508F2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20" creationId="{9818FDC8-1DD9-4795-9321-AA83CCCCD36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21" creationId="{E71E70DD-B680-4F3F-BB54-28C4C50F0A01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2" creationId="{88D5EDD4-AAF2-4F70-A935-7751E0B4D335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4" creationId="{72E25040-83F0-4360-9211-D8AB4F947235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5" creationId="{220DC548-0DA2-414E-8836-FEB14860668B}"/>
          </ac:spMkLst>
        </pc:spChg>
        <pc:picChg chg="add del mod ord">
          <ac:chgData name="Christopher Gondek" userId="8caafa95-aa09-4f66-9aa0-2103568af2df" providerId="ADAL" clId="{6B560633-530A-40BD-ADBF-D2C06A3E8F9A}" dt="2019-08-08T08:54:40.978" v="1019" actId="1076"/>
          <ac:picMkLst>
            <pc:docMk/>
            <pc:sldMk cId="2308918486" sldId="257"/>
            <ac:picMk id="5" creationId="{6EBD7EF2-ADB3-47D8-9098-B9D78D7E7B35}"/>
          </ac:picMkLst>
        </pc:picChg>
        <pc:cxnChg chg="add mod">
          <ac:chgData name="Christopher Gondek" userId="8caafa95-aa09-4f66-9aa0-2103568af2df" providerId="ADAL" clId="{6B560633-530A-40BD-ADBF-D2C06A3E8F9A}" dt="2019-08-08T08:53:09.632" v="989" actId="692"/>
          <ac:cxnSpMkLst>
            <pc:docMk/>
            <pc:sldMk cId="2308918486" sldId="257"/>
            <ac:cxnSpMk id="11" creationId="{7F59176D-ED8A-46CD-B91C-311A7C927FD2}"/>
          </ac:cxnSpMkLst>
        </pc:cxnChg>
        <pc:cxnChg chg="add del">
          <ac:chgData name="Christopher Gondek" userId="8caafa95-aa09-4f66-9aa0-2103568af2df" providerId="ADAL" clId="{6B560633-530A-40BD-ADBF-D2C06A3E8F9A}" dt="2019-08-08T08:54:42.055" v="1020"/>
          <ac:cxnSpMkLst>
            <pc:docMk/>
            <pc:sldMk cId="2308918486" sldId="257"/>
            <ac:cxnSpMk id="15" creationId="{441BE03B-3B29-472B-B5EC-D248835E7ADD}"/>
          </ac:cxnSpMkLst>
        </pc:cxnChg>
        <pc:cxnChg chg="add mod">
          <ac:chgData name="Christopher Gondek" userId="8caafa95-aa09-4f66-9aa0-2103568af2df" providerId="ADAL" clId="{6B560633-530A-40BD-ADBF-D2C06A3E8F9A}" dt="2019-08-08T08:54:51.873" v="1022" actId="1076"/>
          <ac:cxnSpMkLst>
            <pc:docMk/>
            <pc:sldMk cId="2308918486" sldId="257"/>
            <ac:cxnSpMk id="19" creationId="{17523948-1983-4DAE-9616-56D56CD9264A}"/>
          </ac:cxnSpMkLst>
        </pc:cxnChg>
        <pc:cxnChg chg="add mod">
          <ac:chgData name="Christopher Gondek" userId="8caafa95-aa09-4f66-9aa0-2103568af2df" providerId="ADAL" clId="{6B560633-530A-40BD-ADBF-D2C06A3E8F9A}" dt="2019-08-08T08:54:58.930" v="1024" actId="1076"/>
          <ac:cxnSpMkLst>
            <pc:docMk/>
            <pc:sldMk cId="2308918486" sldId="257"/>
            <ac:cxnSpMk id="23" creationId="{EFB93B31-7E53-4563-9205-1D37A286B5F0}"/>
          </ac:cxnSpMkLst>
        </pc:cxnChg>
        <pc:cxnChg chg="add mod">
          <ac:chgData name="Christopher Gondek" userId="8caafa95-aa09-4f66-9aa0-2103568af2df" providerId="ADAL" clId="{6B560633-530A-40BD-ADBF-D2C06A3E8F9A}" dt="2019-08-08T08:55:24.772" v="1027" actId="692"/>
          <ac:cxnSpMkLst>
            <pc:docMk/>
            <pc:sldMk cId="2308918486" sldId="257"/>
            <ac:cxnSpMk id="27" creationId="{0959BA6E-9083-4689-8181-1405A7972A29}"/>
          </ac:cxnSpMkLst>
        </pc:cxnChg>
        <pc:cxnChg chg="add mod">
          <ac:chgData name="Christopher Gondek" userId="8caafa95-aa09-4f66-9aa0-2103568af2df" providerId="ADAL" clId="{6B560633-530A-40BD-ADBF-D2C06A3E8F9A}" dt="2019-08-08T08:55:33.650" v="1029" actId="1076"/>
          <ac:cxnSpMkLst>
            <pc:docMk/>
            <pc:sldMk cId="2308918486" sldId="257"/>
            <ac:cxnSpMk id="28" creationId="{92B93BB1-D5AF-4A94-9F4D-F9E2D207FF7B}"/>
          </ac:cxnSpMkLst>
        </pc:cxnChg>
      </pc:sldChg>
      <pc:sldChg chg="addSp delSp modSp add ord">
        <pc:chgData name="Christopher Gondek" userId="8caafa95-aa09-4f66-9aa0-2103568af2df" providerId="ADAL" clId="{6B560633-530A-40BD-ADBF-D2C06A3E8F9A}" dt="2019-08-08T08:43:52.061" v="681" actId="20577"/>
        <pc:sldMkLst>
          <pc:docMk/>
          <pc:sldMk cId="3194246424" sldId="258"/>
        </pc:sldMkLst>
        <pc:spChg chg="mod">
          <ac:chgData name="Christopher Gondek" userId="8caafa95-aa09-4f66-9aa0-2103568af2df" providerId="ADAL" clId="{6B560633-530A-40BD-ADBF-D2C06A3E8F9A}" dt="2019-08-08T08:33:02.487" v="202" actId="20577"/>
          <ac:spMkLst>
            <pc:docMk/>
            <pc:sldMk cId="3194246424" sldId="258"/>
            <ac:spMk id="2" creationId="{1C4F5574-F49D-498F-B1C2-54E563C8AD1B}"/>
          </ac:spMkLst>
        </pc:spChg>
        <pc:spChg chg="del mod">
          <ac:chgData name="Christopher Gondek" userId="8caafa95-aa09-4f66-9aa0-2103568af2df" providerId="ADAL" clId="{6B560633-530A-40BD-ADBF-D2C06A3E8F9A}" dt="2019-08-08T08:36:21.085" v="369" actId="478"/>
          <ac:spMkLst>
            <pc:docMk/>
            <pc:sldMk cId="3194246424" sldId="258"/>
            <ac:spMk id="3" creationId="{4860077C-AFEF-49B4-BBD8-DDAD54387256}"/>
          </ac:spMkLst>
        </pc:spChg>
        <pc:spChg chg="add mod">
          <ac:chgData name="Christopher Gondek" userId="8caafa95-aa09-4f66-9aa0-2103568af2df" providerId="ADAL" clId="{6B560633-530A-40BD-ADBF-D2C06A3E8F9A}" dt="2019-08-08T08:43:24.421" v="663" actId="1076"/>
          <ac:spMkLst>
            <pc:docMk/>
            <pc:sldMk cId="3194246424" sldId="258"/>
            <ac:spMk id="4" creationId="{12E7B4C1-0325-4664-A22A-9A5C9E79153B}"/>
          </ac:spMkLst>
        </pc:spChg>
        <pc:spChg chg="add del mod">
          <ac:chgData name="Christopher Gondek" userId="8caafa95-aa09-4f66-9aa0-2103568af2df" providerId="ADAL" clId="{6B560633-530A-40BD-ADBF-D2C06A3E8F9A}" dt="2019-08-08T08:36:26.860" v="372" actId="478"/>
          <ac:spMkLst>
            <pc:docMk/>
            <pc:sldMk cId="3194246424" sldId="258"/>
            <ac:spMk id="7" creationId="{BC7BFA3A-8B90-4B95-AC8B-261E2BCBF1F9}"/>
          </ac:spMkLst>
        </pc:spChg>
        <pc:spChg chg="add mod">
          <ac:chgData name="Christopher Gondek" userId="8caafa95-aa09-4f66-9aa0-2103568af2df" providerId="ADAL" clId="{6B560633-530A-40BD-ADBF-D2C06A3E8F9A}" dt="2019-08-08T08:43:24.421" v="663" actId="1076"/>
          <ac:spMkLst>
            <pc:docMk/>
            <pc:sldMk cId="3194246424" sldId="258"/>
            <ac:spMk id="10" creationId="{BFD10E9F-B39C-48AA-BC02-7D684A48B14C}"/>
          </ac:spMkLst>
        </pc:spChg>
        <pc:spChg chg="add mod">
          <ac:chgData name="Christopher Gondek" userId="8caafa95-aa09-4f66-9aa0-2103568af2df" providerId="ADAL" clId="{6B560633-530A-40BD-ADBF-D2C06A3E8F9A}" dt="2019-08-08T08:43:17.574" v="661" actId="1076"/>
          <ac:spMkLst>
            <pc:docMk/>
            <pc:sldMk cId="3194246424" sldId="258"/>
            <ac:spMk id="11" creationId="{EC3A2ACC-65EA-43F8-AECE-DBF5F96A01A1}"/>
          </ac:spMkLst>
        </pc:spChg>
        <pc:spChg chg="add mod">
          <ac:chgData name="Christopher Gondek" userId="8caafa95-aa09-4f66-9aa0-2103568af2df" providerId="ADAL" clId="{6B560633-530A-40BD-ADBF-D2C06A3E8F9A}" dt="2019-08-08T08:43:52.061" v="681" actId="20577"/>
          <ac:spMkLst>
            <pc:docMk/>
            <pc:sldMk cId="3194246424" sldId="258"/>
            <ac:spMk id="12" creationId="{56BAD84D-AE4D-4FF5-BC28-DAAF94B8A83A}"/>
          </ac:spMkLst>
        </pc:spChg>
        <pc:picChg chg="add del mod">
          <ac:chgData name="Christopher Gondek" userId="8caafa95-aa09-4f66-9aa0-2103568af2df" providerId="ADAL" clId="{6B560633-530A-40BD-ADBF-D2C06A3E8F9A}" dt="2019-08-08T08:43:09.927" v="660" actId="1076"/>
          <ac:picMkLst>
            <pc:docMk/>
            <pc:sldMk cId="3194246424" sldId="258"/>
            <ac:picMk id="5" creationId="{6EBD7EF2-ADB3-47D8-9098-B9D78D7E7B35}"/>
          </ac:picMkLst>
        </pc:picChg>
      </pc:sldChg>
      <pc:sldChg chg="delSp modSp add">
        <pc:chgData name="Christopher Gondek" userId="8caafa95-aa09-4f66-9aa0-2103568af2df" providerId="ADAL" clId="{6B560633-530A-40BD-ADBF-D2C06A3E8F9A}" dt="2019-08-08T08:48:46.694" v="859" actId="478"/>
        <pc:sldMkLst>
          <pc:docMk/>
          <pc:sldMk cId="3961388093" sldId="259"/>
        </pc:sldMkLst>
        <pc:spChg chg="mod">
          <ac:chgData name="Christopher Gondek" userId="8caafa95-aa09-4f66-9aa0-2103568af2df" providerId="ADAL" clId="{6B560633-530A-40BD-ADBF-D2C06A3E8F9A}" dt="2019-08-08T08:46:03.609" v="858" actId="20577"/>
          <ac:spMkLst>
            <pc:docMk/>
            <pc:sldMk cId="3961388093" sldId="259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08:45:06.049" v="760" actId="20577"/>
          <ac:spMkLst>
            <pc:docMk/>
            <pc:sldMk cId="3961388093" sldId="259"/>
            <ac:spMk id="10" creationId="{BFD10E9F-B39C-48AA-BC02-7D684A48B14C}"/>
          </ac:spMkLst>
        </pc:spChg>
        <pc:spChg chg="mod">
          <ac:chgData name="Christopher Gondek" userId="8caafa95-aa09-4f66-9aa0-2103568af2df" providerId="ADAL" clId="{6B560633-530A-40BD-ADBF-D2C06A3E8F9A}" dt="2019-08-08T08:46:00.978" v="856" actId="20577"/>
          <ac:spMkLst>
            <pc:docMk/>
            <pc:sldMk cId="3961388093" sldId="259"/>
            <ac:spMk id="11" creationId="{EC3A2ACC-65EA-43F8-AECE-DBF5F96A01A1}"/>
          </ac:spMkLst>
        </pc:spChg>
        <pc:spChg chg="del mod">
          <ac:chgData name="Christopher Gondek" userId="8caafa95-aa09-4f66-9aa0-2103568af2df" providerId="ADAL" clId="{6B560633-530A-40BD-ADBF-D2C06A3E8F9A}" dt="2019-08-08T08:48:46.694" v="859" actId="478"/>
          <ac:spMkLst>
            <pc:docMk/>
            <pc:sldMk cId="3961388093" sldId="259"/>
            <ac:spMk id="12" creationId="{56BAD84D-AE4D-4FF5-BC28-DAAF94B8A83A}"/>
          </ac:spMkLst>
        </pc:spChg>
        <pc:picChg chg="mod">
          <ac:chgData name="Christopher Gondek" userId="8caafa95-aa09-4f66-9aa0-2103568af2df" providerId="ADAL" clId="{6B560633-530A-40BD-ADBF-D2C06A3E8F9A}" dt="2019-08-08T08:43:00.218" v="657" actId="1076"/>
          <ac:picMkLst>
            <pc:docMk/>
            <pc:sldMk cId="3961388093" sldId="259"/>
            <ac:picMk id="5" creationId="{6EBD7EF2-ADB3-47D8-9098-B9D78D7E7B35}"/>
          </ac:picMkLst>
        </pc:picChg>
      </pc:sldChg>
      <pc:sldChg chg="modSp add del">
        <pc:chgData name="Christopher Gondek" userId="8caafa95-aa09-4f66-9aa0-2103568af2df" providerId="ADAL" clId="{6B560633-530A-40BD-ADBF-D2C06A3E8F9A}" dt="2019-08-08T09:01:27.496" v="1053" actId="2696"/>
        <pc:sldMkLst>
          <pc:docMk/>
          <pc:sldMk cId="3919533899" sldId="260"/>
        </pc:sldMkLst>
        <pc:spChg chg="mod">
          <ac:chgData name="Christopher Gondek" userId="8caafa95-aa09-4f66-9aa0-2103568af2df" providerId="ADAL" clId="{6B560633-530A-40BD-ADBF-D2C06A3E8F9A}" dt="2019-08-08T09:01:11.231" v="1050" actId="20577"/>
          <ac:spMkLst>
            <pc:docMk/>
            <pc:sldMk cId="3919533899" sldId="260"/>
            <ac:spMk id="2" creationId="{1C4F5574-F49D-498F-B1C2-54E563C8AD1B}"/>
          </ac:spMkLst>
        </pc:spChg>
      </pc:sldChg>
      <pc:sldChg chg="addSp delSp modSp add ord">
        <pc:chgData name="Christopher Gondek" userId="8caafa95-aa09-4f66-9aa0-2103568af2df" providerId="ADAL" clId="{6B560633-530A-40BD-ADBF-D2C06A3E8F9A}" dt="2019-08-08T09:25:35.837" v="1706" actId="20577"/>
        <pc:sldMkLst>
          <pc:docMk/>
          <pc:sldMk cId="2207401522" sldId="261"/>
        </pc:sldMkLst>
        <pc:spChg chg="mod">
          <ac:chgData name="Christopher Gondek" userId="8caafa95-aa09-4f66-9aa0-2103568af2df" providerId="ADAL" clId="{6B560633-530A-40BD-ADBF-D2C06A3E8F9A}" dt="2019-08-08T09:06:24.916" v="1267" actId="33524"/>
          <ac:spMkLst>
            <pc:docMk/>
            <pc:sldMk cId="2207401522" sldId="261"/>
            <ac:spMk id="2" creationId="{1C4F5574-F49D-498F-B1C2-54E563C8AD1B}"/>
          </ac:spMkLst>
        </pc:spChg>
        <pc:spChg chg="del">
          <ac:chgData name="Christopher Gondek" userId="8caafa95-aa09-4f66-9aa0-2103568af2df" providerId="ADAL" clId="{6B560633-530A-40BD-ADBF-D2C06A3E8F9A}" dt="2019-08-08T09:01:30.193" v="1054" actId="478"/>
          <ac:spMkLst>
            <pc:docMk/>
            <pc:sldMk cId="2207401522" sldId="261"/>
            <ac:spMk id="4" creationId="{12E7B4C1-0325-4664-A22A-9A5C9E79153B}"/>
          </ac:spMkLst>
        </pc:spChg>
        <pc:spChg chg="del">
          <ac:chgData name="Christopher Gondek" userId="8caafa95-aa09-4f66-9aa0-2103568af2df" providerId="ADAL" clId="{6B560633-530A-40BD-ADBF-D2C06A3E8F9A}" dt="2019-08-08T09:01:31.936" v="1055" actId="478"/>
          <ac:spMkLst>
            <pc:docMk/>
            <pc:sldMk cId="2207401522" sldId="261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01:33.616" v="1056" actId="478"/>
          <ac:spMkLst>
            <pc:docMk/>
            <pc:sldMk cId="2207401522" sldId="261"/>
            <ac:spMk id="11" creationId="{EC3A2ACC-65EA-43F8-AECE-DBF5F96A01A1}"/>
          </ac:spMkLst>
        </pc:spChg>
        <pc:spChg chg="add mod">
          <ac:chgData name="Christopher Gondek" userId="8caafa95-aa09-4f66-9aa0-2103568af2df" providerId="ADAL" clId="{6B560633-530A-40BD-ADBF-D2C06A3E8F9A}" dt="2019-08-08T09:25:35.837" v="1706" actId="20577"/>
          <ac:spMkLst>
            <pc:docMk/>
            <pc:sldMk cId="2207401522" sldId="261"/>
            <ac:spMk id="37" creationId="{363D1D5F-695E-4A75-9C79-9D0931F65D59}"/>
          </ac:spMkLst>
        </pc:spChg>
        <pc:picChg chg="mod">
          <ac:chgData name="Christopher Gondek" userId="8caafa95-aa09-4f66-9aa0-2103568af2df" providerId="ADAL" clId="{6B560633-530A-40BD-ADBF-D2C06A3E8F9A}" dt="2019-08-08T09:19:59.116" v="1435" actId="1076"/>
          <ac:picMkLst>
            <pc:docMk/>
            <pc:sldMk cId="2207401522" sldId="261"/>
            <ac:picMk id="5" creationId="{6EBD7EF2-ADB3-47D8-9098-B9D78D7E7B35}"/>
          </ac:picMkLst>
        </pc:picChg>
        <pc:picChg chg="add mod">
          <ac:chgData name="Christopher Gondek" userId="8caafa95-aa09-4f66-9aa0-2103568af2df" providerId="ADAL" clId="{6B560633-530A-40BD-ADBF-D2C06A3E8F9A}" dt="2019-08-08T09:18:27.585" v="1413" actId="1076"/>
          <ac:picMkLst>
            <pc:docMk/>
            <pc:sldMk cId="2207401522" sldId="261"/>
            <ac:picMk id="6" creationId="{86C195D2-2018-4BE7-8D8D-0F09B2FAAB05}"/>
          </ac:picMkLst>
        </pc:picChg>
        <pc:picChg chg="add mod">
          <ac:chgData name="Christopher Gondek" userId="8caafa95-aa09-4f66-9aa0-2103568af2df" providerId="ADAL" clId="{6B560633-530A-40BD-ADBF-D2C06A3E8F9A}" dt="2019-08-08T09:20:34.420" v="1442" actId="1076"/>
          <ac:picMkLst>
            <pc:docMk/>
            <pc:sldMk cId="2207401522" sldId="261"/>
            <ac:picMk id="8" creationId="{626F1F2F-C945-4DC0-8D6A-2C071D24776A}"/>
          </ac:picMkLst>
        </pc:picChg>
        <pc:picChg chg="add mod">
          <ac:chgData name="Christopher Gondek" userId="8caafa95-aa09-4f66-9aa0-2103568af2df" providerId="ADAL" clId="{6B560633-530A-40BD-ADBF-D2C06A3E8F9A}" dt="2019-08-08T09:20:10.963" v="1437" actId="14100"/>
          <ac:picMkLst>
            <pc:docMk/>
            <pc:sldMk cId="2207401522" sldId="261"/>
            <ac:picMk id="12" creationId="{F66FE5FB-4E28-472C-A33F-E839CF0CF68C}"/>
          </ac:picMkLst>
        </pc:picChg>
        <pc:picChg chg="add mod">
          <ac:chgData name="Christopher Gondek" userId="8caafa95-aa09-4f66-9aa0-2103568af2df" providerId="ADAL" clId="{6B560633-530A-40BD-ADBF-D2C06A3E8F9A}" dt="2019-08-08T09:21:55.184" v="1454" actId="1076"/>
          <ac:picMkLst>
            <pc:docMk/>
            <pc:sldMk cId="2207401522" sldId="261"/>
            <ac:picMk id="36" creationId="{78593C01-2F65-4F54-9C27-CD7DCD1F6232}"/>
          </ac:picMkLst>
        </pc:picChg>
        <pc:cxnChg chg="add mod">
          <ac:chgData name="Christopher Gondek" userId="8caafa95-aa09-4f66-9aa0-2103568af2df" providerId="ADAL" clId="{6B560633-530A-40BD-ADBF-D2C06A3E8F9A}" dt="2019-08-08T09:20:44.390" v="1444" actId="14100"/>
          <ac:cxnSpMkLst>
            <pc:docMk/>
            <pc:sldMk cId="2207401522" sldId="261"/>
            <ac:cxnSpMk id="14" creationId="{AA02B573-8581-44C5-9EAC-F8383B755216}"/>
          </ac:cxnSpMkLst>
        </pc:cxnChg>
        <pc:cxnChg chg="add mod">
          <ac:chgData name="Christopher Gondek" userId="8caafa95-aa09-4f66-9aa0-2103568af2df" providerId="ADAL" clId="{6B560633-530A-40BD-ADBF-D2C06A3E8F9A}" dt="2019-08-08T09:20:15.889" v="1438" actId="14100"/>
          <ac:cxnSpMkLst>
            <pc:docMk/>
            <pc:sldMk cId="2207401522" sldId="261"/>
            <ac:cxnSpMk id="15" creationId="{A82F5362-9493-4879-BE87-CE5A8EC3BDDE}"/>
          </ac:cxnSpMkLst>
        </pc:cxnChg>
        <pc:cxnChg chg="add mod">
          <ac:chgData name="Christopher Gondek" userId="8caafa95-aa09-4f66-9aa0-2103568af2df" providerId="ADAL" clId="{6B560633-530A-40BD-ADBF-D2C06A3E8F9A}" dt="2019-08-08T09:20:21.509" v="1439" actId="14100"/>
          <ac:cxnSpMkLst>
            <pc:docMk/>
            <pc:sldMk cId="2207401522" sldId="261"/>
            <ac:cxnSpMk id="19" creationId="{81CA29B4-1491-4DAC-9E16-CE4F61910B5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19:00.195" v="3256" actId="20577"/>
        <pc:sldMkLst>
          <pc:docMk/>
          <pc:sldMk cId="87492218" sldId="262"/>
        </pc:sldMkLst>
        <pc:spChg chg="mod">
          <ac:chgData name="Christopher Gondek" userId="8caafa95-aa09-4f66-9aa0-2103568af2df" providerId="ADAL" clId="{6B560633-530A-40BD-ADBF-D2C06A3E8F9A}" dt="2019-08-08T09:04:10.120" v="1238" actId="20577"/>
          <ac:spMkLst>
            <pc:docMk/>
            <pc:sldMk cId="87492218" sldId="262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03:48.097" v="1196" actId="1076"/>
          <ac:spMkLst>
            <pc:docMk/>
            <pc:sldMk cId="87492218" sldId="262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12:19:00.195" v="3256" actId="20577"/>
          <ac:spMkLst>
            <pc:docMk/>
            <pc:sldMk cId="87492218" sldId="262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02:57.815" v="1137" actId="478"/>
          <ac:spMkLst>
            <pc:docMk/>
            <pc:sldMk cId="87492218" sldId="262"/>
            <ac:spMk id="11" creationId="{EC3A2ACC-65EA-43F8-AECE-DBF5F96A01A1}"/>
          </ac:spMkLst>
        </pc:spChg>
        <pc:picChg chg="add del mod">
          <ac:chgData name="Christopher Gondek" userId="8caafa95-aa09-4f66-9aa0-2103568af2df" providerId="ADAL" clId="{6B560633-530A-40BD-ADBF-D2C06A3E8F9A}" dt="2019-08-08T09:04:23.105" v="1240" actId="1076"/>
          <ac:picMkLst>
            <pc:docMk/>
            <pc:sldMk cId="87492218" sldId="262"/>
            <ac:picMk id="5" creationId="{6EBD7EF2-ADB3-47D8-9098-B9D78D7E7B35}"/>
          </ac:picMkLst>
        </pc:picChg>
      </pc:sldChg>
      <pc:sldChg chg="addSp modSp add ord">
        <pc:chgData name="Christopher Gondek" userId="8caafa95-aa09-4f66-9aa0-2103568af2df" providerId="ADAL" clId="{6B560633-530A-40BD-ADBF-D2C06A3E8F9A}" dt="2019-08-08T09:15:40.208" v="1402"/>
        <pc:sldMkLst>
          <pc:docMk/>
          <pc:sldMk cId="1320739693" sldId="263"/>
        </pc:sldMkLst>
        <pc:spChg chg="mod">
          <ac:chgData name="Christopher Gondek" userId="8caafa95-aa09-4f66-9aa0-2103568af2df" providerId="ADAL" clId="{6B560633-530A-40BD-ADBF-D2C06A3E8F9A}" dt="2019-08-08T09:07:39.381" v="1279" actId="20577"/>
          <ac:spMkLst>
            <pc:docMk/>
            <pc:sldMk cId="1320739693" sldId="263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14:26.102" v="1394" actId="1076"/>
          <ac:spMkLst>
            <pc:docMk/>
            <pc:sldMk cId="1320739693" sldId="263"/>
            <ac:spMk id="4" creationId="{12E7B4C1-0325-4664-A22A-9A5C9E79153B}"/>
          </ac:spMkLst>
        </pc:spChg>
        <pc:spChg chg="add mod">
          <ac:chgData name="Christopher Gondek" userId="8caafa95-aa09-4f66-9aa0-2103568af2df" providerId="ADAL" clId="{6B560633-530A-40BD-ADBF-D2C06A3E8F9A}" dt="2019-08-08T09:12:48.582" v="1380" actId="1076"/>
          <ac:spMkLst>
            <pc:docMk/>
            <pc:sldMk cId="1320739693" sldId="263"/>
            <ac:spMk id="8" creationId="{541123E5-E085-4C26-807B-E042E2ADF02F}"/>
          </ac:spMkLst>
        </pc:spChg>
        <pc:spChg chg="mod">
          <ac:chgData name="Christopher Gondek" userId="8caafa95-aa09-4f66-9aa0-2103568af2df" providerId="ADAL" clId="{6B560633-530A-40BD-ADBF-D2C06A3E8F9A}" dt="2019-08-08T09:13:03.346" v="1383" actId="1076"/>
          <ac:spMkLst>
            <pc:docMk/>
            <pc:sldMk cId="1320739693" sldId="263"/>
            <ac:spMk id="10" creationId="{BFD10E9F-B39C-48AA-BC02-7D684A48B14C}"/>
          </ac:spMkLst>
        </pc:spChg>
        <pc:spChg chg="mod">
          <ac:chgData name="Christopher Gondek" userId="8caafa95-aa09-4f66-9aa0-2103568af2df" providerId="ADAL" clId="{6B560633-530A-40BD-ADBF-D2C06A3E8F9A}" dt="2019-08-08T09:08:16.629" v="1326" actId="20577"/>
          <ac:spMkLst>
            <pc:docMk/>
            <pc:sldMk cId="1320739693" sldId="263"/>
            <ac:spMk id="11" creationId="{EC3A2ACC-65EA-43F8-AECE-DBF5F96A01A1}"/>
          </ac:spMkLst>
        </pc:spChg>
        <pc:cxnChg chg="add mod">
          <ac:chgData name="Christopher Gondek" userId="8caafa95-aa09-4f66-9aa0-2103568af2df" providerId="ADAL" clId="{6B560633-530A-40BD-ADBF-D2C06A3E8F9A}" dt="2019-08-08T09:15:00.996" v="1401" actId="14100"/>
          <ac:cxnSpMkLst>
            <pc:docMk/>
            <pc:sldMk cId="1320739693" sldId="263"/>
            <ac:cxnSpMk id="12" creationId="{B81BE457-A4B8-4B94-9164-B3DB79B5CD7D}"/>
          </ac:cxnSpMkLst>
        </pc:cxnChg>
        <pc:cxnChg chg="add mod">
          <ac:chgData name="Christopher Gondek" userId="8caafa95-aa09-4f66-9aa0-2103568af2df" providerId="ADAL" clId="{6B560633-530A-40BD-ADBF-D2C06A3E8F9A}" dt="2019-08-08T09:14:32.560" v="1395" actId="14100"/>
          <ac:cxnSpMkLst>
            <pc:docMk/>
            <pc:sldMk cId="1320739693" sldId="263"/>
            <ac:cxnSpMk id="15" creationId="{2462F0DE-694E-4BFC-81D3-8088B8F3B7B0}"/>
          </ac:cxnSpMkLst>
        </pc:cxnChg>
        <pc:cxnChg chg="add mod">
          <ac:chgData name="Christopher Gondek" userId="8caafa95-aa09-4f66-9aa0-2103568af2df" providerId="ADAL" clId="{6B560633-530A-40BD-ADBF-D2C06A3E8F9A}" dt="2019-08-08T09:14:51.937" v="1399" actId="14100"/>
          <ac:cxnSpMkLst>
            <pc:docMk/>
            <pc:sldMk cId="1320739693" sldId="263"/>
            <ac:cxnSpMk id="19" creationId="{830A3890-5D06-43A2-9D80-D7ED6C79B4B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26:42.963" v="3260"/>
        <pc:sldMkLst>
          <pc:docMk/>
          <pc:sldMk cId="3966586417" sldId="264"/>
        </pc:sldMkLst>
        <pc:spChg chg="mod">
          <ac:chgData name="Christopher Gondek" userId="8caafa95-aa09-4f66-9aa0-2103568af2df" providerId="ADAL" clId="{6B560633-530A-40BD-ADBF-D2C06A3E8F9A}" dt="2019-08-08T12:26:42.963" v="3260"/>
          <ac:spMkLst>
            <pc:docMk/>
            <pc:sldMk cId="3966586417" sldId="264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47:29.049" v="2794" actId="1076"/>
          <ac:spMkLst>
            <pc:docMk/>
            <pc:sldMk cId="3966586417" sldId="264"/>
            <ac:spMk id="37" creationId="{363D1D5F-695E-4A75-9C79-9D0931F65D59}"/>
          </ac:spMkLst>
        </pc:spChg>
        <pc:picChg chg="del">
          <ac:chgData name="Christopher Gondek" userId="8caafa95-aa09-4f66-9aa0-2103568af2df" providerId="ADAL" clId="{6B560633-530A-40BD-ADBF-D2C06A3E8F9A}" dt="2019-08-08T09:23:47.909" v="1541" actId="478"/>
          <ac:picMkLst>
            <pc:docMk/>
            <pc:sldMk cId="3966586417" sldId="264"/>
            <ac:picMk id="6" creationId="{86C195D2-2018-4BE7-8D8D-0F09B2FAAB05}"/>
          </ac:picMkLst>
        </pc:picChg>
        <pc:picChg chg="del">
          <ac:chgData name="Christopher Gondek" userId="8caafa95-aa09-4f66-9aa0-2103568af2df" providerId="ADAL" clId="{6B560633-530A-40BD-ADBF-D2C06A3E8F9A}" dt="2019-08-08T09:23:50.507" v="1544" actId="478"/>
          <ac:picMkLst>
            <pc:docMk/>
            <pc:sldMk cId="3966586417" sldId="264"/>
            <ac:picMk id="8" creationId="{626F1F2F-C945-4DC0-8D6A-2C071D24776A}"/>
          </ac:picMkLst>
        </pc:picChg>
        <pc:picChg chg="del">
          <ac:chgData name="Christopher Gondek" userId="8caafa95-aa09-4f66-9aa0-2103568af2df" providerId="ADAL" clId="{6B560633-530A-40BD-ADBF-D2C06A3E8F9A}" dt="2019-08-08T09:23:52.285" v="1546" actId="478"/>
          <ac:picMkLst>
            <pc:docMk/>
            <pc:sldMk cId="3966586417" sldId="264"/>
            <ac:picMk id="12" creationId="{F66FE5FB-4E28-472C-A33F-E839CF0CF68C}"/>
          </ac:picMkLst>
        </pc:picChg>
        <pc:picChg chg="add mod">
          <ac:chgData name="Christopher Gondek" userId="8caafa95-aa09-4f66-9aa0-2103568af2df" providerId="ADAL" clId="{6B560633-530A-40BD-ADBF-D2C06A3E8F9A}" dt="2019-08-08T09:36:32.097" v="2287" actId="1076"/>
          <ac:picMkLst>
            <pc:docMk/>
            <pc:sldMk cId="3966586417" sldId="264"/>
            <ac:picMk id="13" creationId="{95C210A7-ABE3-460B-AD4D-786577BE7C1E}"/>
          </ac:picMkLst>
        </pc:picChg>
        <pc:picChg chg="add mod">
          <ac:chgData name="Christopher Gondek" userId="8caafa95-aa09-4f66-9aa0-2103568af2df" providerId="ADAL" clId="{6B560633-530A-40BD-ADBF-D2C06A3E8F9A}" dt="2019-08-08T09:36:18.846" v="2282" actId="1076"/>
          <ac:picMkLst>
            <pc:docMk/>
            <pc:sldMk cId="3966586417" sldId="264"/>
            <ac:picMk id="16" creationId="{CF9260BA-F636-4A09-A4FC-02ED2CAD985C}"/>
          </ac:picMkLst>
        </pc:picChg>
        <pc:picChg chg="add mod">
          <ac:chgData name="Christopher Gondek" userId="8caafa95-aa09-4f66-9aa0-2103568af2df" providerId="ADAL" clId="{6B560633-530A-40BD-ADBF-D2C06A3E8F9A}" dt="2019-08-08T09:36:25.664" v="2285" actId="1076"/>
          <ac:picMkLst>
            <pc:docMk/>
            <pc:sldMk cId="3966586417" sldId="264"/>
            <ac:picMk id="17" creationId="{3BAC8668-C1D3-41B3-8829-DBCB15704E56}"/>
          </ac:picMkLst>
        </pc:picChg>
        <pc:picChg chg="add mod">
          <ac:chgData name="Christopher Gondek" userId="8caafa95-aa09-4f66-9aa0-2103568af2df" providerId="ADAL" clId="{6B560633-530A-40BD-ADBF-D2C06A3E8F9A}" dt="2019-08-08T09:36:46.201" v="2290" actId="1076"/>
          <ac:picMkLst>
            <pc:docMk/>
            <pc:sldMk cId="3966586417" sldId="264"/>
            <ac:picMk id="18" creationId="{93DA89C1-E098-43DF-8263-4ADFD98324E1}"/>
          </ac:picMkLst>
        </pc:picChg>
        <pc:picChg chg="add mod">
          <ac:chgData name="Christopher Gondek" userId="8caafa95-aa09-4f66-9aa0-2103568af2df" providerId="ADAL" clId="{6B560633-530A-40BD-ADBF-D2C06A3E8F9A}" dt="2019-08-08T09:36:23.141" v="2284" actId="1076"/>
          <ac:picMkLst>
            <pc:docMk/>
            <pc:sldMk cId="3966586417" sldId="264"/>
            <ac:picMk id="20" creationId="{5B61FAAE-E957-468B-A459-7A3FBA129E27}"/>
          </ac:picMkLst>
        </pc:picChg>
        <pc:picChg chg="add mod">
          <ac:chgData name="Christopher Gondek" userId="8caafa95-aa09-4f66-9aa0-2103568af2df" providerId="ADAL" clId="{6B560633-530A-40BD-ADBF-D2C06A3E8F9A}" dt="2019-08-08T09:36:03.797" v="2279" actId="1076"/>
          <ac:picMkLst>
            <pc:docMk/>
            <pc:sldMk cId="3966586417" sldId="264"/>
            <ac:picMk id="21" creationId="{39D37843-DD42-49B2-9FBA-8766600F356D}"/>
          </ac:picMkLst>
        </pc:picChg>
        <pc:picChg chg="add mod">
          <ac:chgData name="Christopher Gondek" userId="8caafa95-aa09-4f66-9aa0-2103568af2df" providerId="ADAL" clId="{6B560633-530A-40BD-ADBF-D2C06A3E8F9A}" dt="2019-08-08T09:36:16.574" v="2281" actId="1076"/>
          <ac:picMkLst>
            <pc:docMk/>
            <pc:sldMk cId="3966586417" sldId="264"/>
            <ac:picMk id="22" creationId="{F3691335-62FA-4710-B484-1FCB7A243F34}"/>
          </ac:picMkLst>
        </pc:picChg>
        <pc:picChg chg="add mod">
          <ac:chgData name="Christopher Gondek" userId="8caafa95-aa09-4f66-9aa0-2103568af2df" providerId="ADAL" clId="{6B560633-530A-40BD-ADBF-D2C06A3E8F9A}" dt="2019-08-08T09:36:27.719" v="2286" actId="1076"/>
          <ac:picMkLst>
            <pc:docMk/>
            <pc:sldMk cId="3966586417" sldId="264"/>
            <ac:picMk id="23" creationId="{59012D46-99A3-48D5-A921-4CA1EA813BD6}"/>
          </ac:picMkLst>
        </pc:picChg>
        <pc:picChg chg="add mod">
          <ac:chgData name="Christopher Gondek" userId="8caafa95-aa09-4f66-9aa0-2103568af2df" providerId="ADAL" clId="{6B560633-530A-40BD-ADBF-D2C06A3E8F9A}" dt="2019-08-08T09:36:40.450" v="2289" actId="1076"/>
          <ac:picMkLst>
            <pc:docMk/>
            <pc:sldMk cId="3966586417" sldId="264"/>
            <ac:picMk id="24" creationId="{CA98EB35-A935-49E0-BE21-57E75B0B5B58}"/>
          </ac:picMkLst>
        </pc:picChg>
        <pc:picChg chg="del">
          <ac:chgData name="Christopher Gondek" userId="8caafa95-aa09-4f66-9aa0-2103568af2df" providerId="ADAL" clId="{6B560633-530A-40BD-ADBF-D2C06A3E8F9A}" dt="2019-08-08T09:23:49.716" v="1543" actId="478"/>
          <ac:picMkLst>
            <pc:docMk/>
            <pc:sldMk cId="3966586417" sldId="264"/>
            <ac:picMk id="36" creationId="{78593C01-2F65-4F54-9C27-CD7DCD1F6232}"/>
          </ac:picMkLst>
        </pc:picChg>
        <pc:cxnChg chg="del mod">
          <ac:chgData name="Christopher Gondek" userId="8caafa95-aa09-4f66-9aa0-2103568af2df" providerId="ADAL" clId="{6B560633-530A-40BD-ADBF-D2C06A3E8F9A}" dt="2019-08-08T09:23:49.027" v="1542" actId="478"/>
          <ac:cxnSpMkLst>
            <pc:docMk/>
            <pc:sldMk cId="3966586417" sldId="264"/>
            <ac:cxnSpMk id="14" creationId="{AA02B573-8581-44C5-9EAC-F8383B755216}"/>
          </ac:cxnSpMkLst>
        </pc:cxnChg>
        <pc:cxnChg chg="del mod">
          <ac:chgData name="Christopher Gondek" userId="8caafa95-aa09-4f66-9aa0-2103568af2df" providerId="ADAL" clId="{6B560633-530A-40BD-ADBF-D2C06A3E8F9A}" dt="2019-08-08T09:23:51.597" v="1545" actId="478"/>
          <ac:cxnSpMkLst>
            <pc:docMk/>
            <pc:sldMk cId="3966586417" sldId="264"/>
            <ac:cxnSpMk id="15" creationId="{A82F5362-9493-4879-BE87-CE5A8EC3BDDE}"/>
          </ac:cxnSpMkLst>
        </pc:cxnChg>
        <pc:cxnChg chg="del">
          <ac:chgData name="Christopher Gondek" userId="8caafa95-aa09-4f66-9aa0-2103568af2df" providerId="ADAL" clId="{6B560633-530A-40BD-ADBF-D2C06A3E8F9A}" dt="2019-08-08T09:23:47.277" v="1540" actId="478"/>
          <ac:cxnSpMkLst>
            <pc:docMk/>
            <pc:sldMk cId="3966586417" sldId="264"/>
            <ac:cxnSpMk id="19" creationId="{81CA29B4-1491-4DAC-9E16-CE4F61910B59}"/>
          </ac:cxnSpMkLst>
        </pc:cxnChg>
      </pc:sldChg>
      <pc:sldChg chg="addSp delSp modSp add ord">
        <pc:chgData name="Christopher Gondek" userId="8caafa95-aa09-4f66-9aa0-2103568af2df" providerId="ADAL" clId="{6B560633-530A-40BD-ADBF-D2C06A3E8F9A}" dt="2019-08-08T12:33:56.236" v="3261"/>
        <pc:sldMkLst>
          <pc:docMk/>
          <pc:sldMk cId="2889491057" sldId="265"/>
        </pc:sldMkLst>
        <pc:spChg chg="del">
          <ac:chgData name="Christopher Gondek" userId="8caafa95-aa09-4f66-9aa0-2103568af2df" providerId="ADAL" clId="{6B560633-530A-40BD-ADBF-D2C06A3E8F9A}" dt="2019-08-08T09:26:25.580" v="1710" actId="478"/>
          <ac:spMkLst>
            <pc:docMk/>
            <pc:sldMk cId="2889491057" sldId="265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09:33:09.879" v="2249" actId="20577"/>
          <ac:spMkLst>
            <pc:docMk/>
            <pc:sldMk cId="2889491057" sldId="265"/>
            <ac:spMk id="8" creationId="{541123E5-E085-4C26-807B-E042E2ADF02F}"/>
          </ac:spMkLst>
        </pc:spChg>
        <pc:spChg chg="del">
          <ac:chgData name="Christopher Gondek" userId="8caafa95-aa09-4f66-9aa0-2103568af2df" providerId="ADAL" clId="{6B560633-530A-40BD-ADBF-D2C06A3E8F9A}" dt="2019-08-08T09:26:30.374" v="1713" actId="478"/>
          <ac:spMkLst>
            <pc:docMk/>
            <pc:sldMk cId="2889491057" sldId="265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26:28.463" v="1712" actId="478"/>
          <ac:spMkLst>
            <pc:docMk/>
            <pc:sldMk cId="2889491057" sldId="265"/>
            <ac:spMk id="11" creationId="{EC3A2ACC-65EA-43F8-AECE-DBF5F96A01A1}"/>
          </ac:spMkLst>
        </pc:sp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3" creationId="{4C66A67C-96CB-4118-837F-184C7186B8B6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4" creationId="{E5E354EE-D688-498E-9D17-855BD2CA1C93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6" creationId="{14F1316C-88B2-46C6-BE28-2EEB88C13DF9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7" creationId="{8AFC982A-A2F1-4335-B8A1-BA772A172111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8" creationId="{22F24895-0006-4434-B8ED-887B9B6625D1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0" creationId="{6FECBC4A-1E86-4BE8-91B3-7C52473C3023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1" creationId="{194209E8-8733-4CF1-95C6-0EACAFB944D8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2" creationId="{6432F8A2-8D49-4BA0-9350-6E9783CECA90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3" creationId="{776AA49E-DF38-429B-8D77-939B6761E3A3}"/>
          </ac:picMkLst>
        </pc:picChg>
        <pc:cxnChg chg="del">
          <ac:chgData name="Christopher Gondek" userId="8caafa95-aa09-4f66-9aa0-2103568af2df" providerId="ADAL" clId="{6B560633-530A-40BD-ADBF-D2C06A3E8F9A}" dt="2019-08-08T09:26:22.956" v="1708" actId="478"/>
          <ac:cxnSpMkLst>
            <pc:docMk/>
            <pc:sldMk cId="2889491057" sldId="265"/>
            <ac:cxnSpMk id="12" creationId="{B81BE457-A4B8-4B94-9164-B3DB79B5CD7D}"/>
          </ac:cxnSpMkLst>
        </pc:cxnChg>
        <pc:cxnChg chg="del mod">
          <ac:chgData name="Christopher Gondek" userId="8caafa95-aa09-4f66-9aa0-2103568af2df" providerId="ADAL" clId="{6B560633-530A-40BD-ADBF-D2C06A3E8F9A}" dt="2019-08-08T09:26:26.942" v="1711" actId="478"/>
          <ac:cxnSpMkLst>
            <pc:docMk/>
            <pc:sldMk cId="2889491057" sldId="265"/>
            <ac:cxnSpMk id="15" creationId="{2462F0DE-694E-4BFC-81D3-8088B8F3B7B0}"/>
          </ac:cxnSpMkLst>
        </pc:cxnChg>
        <pc:cxnChg chg="del">
          <ac:chgData name="Christopher Gondek" userId="8caafa95-aa09-4f66-9aa0-2103568af2df" providerId="ADAL" clId="{6B560633-530A-40BD-ADBF-D2C06A3E8F9A}" dt="2019-08-08T09:26:24.358" v="1709" actId="478"/>
          <ac:cxnSpMkLst>
            <pc:docMk/>
            <pc:sldMk cId="2889491057" sldId="265"/>
            <ac:cxnSpMk id="19" creationId="{830A3890-5D06-43A2-9D80-D7ED6C79B4B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49:23.461" v="3262" actId="20577"/>
        <pc:sldMkLst>
          <pc:docMk/>
          <pc:sldMk cId="3133833809" sldId="266"/>
        </pc:sldMkLst>
        <pc:spChg chg="mod">
          <ac:chgData name="Christopher Gondek" userId="8caafa95-aa09-4f66-9aa0-2103568af2df" providerId="ADAL" clId="{6B560633-530A-40BD-ADBF-D2C06A3E8F9A}" dt="2019-08-08T09:39:55.064" v="2404" actId="20577"/>
          <ac:spMkLst>
            <pc:docMk/>
            <pc:sldMk cId="3133833809" sldId="266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12:49:23.461" v="3262" actId="20577"/>
          <ac:spMkLst>
            <pc:docMk/>
            <pc:sldMk cId="3133833809" sldId="266"/>
            <ac:spMk id="37" creationId="{363D1D5F-695E-4A75-9C79-9D0931F65D59}"/>
          </ac:spMkLst>
        </pc:spChg>
        <pc:picChg chg="add mod">
          <ac:chgData name="Christopher Gondek" userId="8caafa95-aa09-4f66-9aa0-2103568af2df" providerId="ADAL" clId="{6B560633-530A-40BD-ADBF-D2C06A3E8F9A}" dt="2019-08-08T09:43:17.979" v="2742" actId="1076"/>
          <ac:picMkLst>
            <pc:docMk/>
            <pc:sldMk cId="3133833809" sldId="266"/>
            <ac:picMk id="4" creationId="{A48B50E0-D1D7-495A-8768-56C0DABB2B1D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3" creationId="{95C210A7-ABE3-460B-AD4D-786577BE7C1E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6" creationId="{CF9260BA-F636-4A09-A4FC-02ED2CAD985C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7" creationId="{3BAC8668-C1D3-41B3-8829-DBCB15704E56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8" creationId="{93DA89C1-E098-43DF-8263-4ADFD98324E1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0" creationId="{5B61FAAE-E957-468B-A459-7A3FBA129E27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1" creationId="{39D37843-DD42-49B2-9FBA-8766600F356D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2" creationId="{F3691335-62FA-4710-B484-1FCB7A243F34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3" creationId="{59012D46-99A3-48D5-A921-4CA1EA813BD6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4" creationId="{CA98EB35-A935-49E0-BE21-57E75B0B5B58}"/>
          </ac:picMkLst>
        </pc:picChg>
      </pc:sldChg>
      <pc:sldChg chg="addSp delSp modSp add">
        <pc:chgData name="Christopher Gondek" userId="8caafa95-aa09-4f66-9aa0-2103568af2df" providerId="ADAL" clId="{6B560633-530A-40BD-ADBF-D2C06A3E8F9A}" dt="2019-08-08T12:01:25.130" v="3229" actId="20577"/>
        <pc:sldMkLst>
          <pc:docMk/>
          <pc:sldMk cId="3222446660" sldId="267"/>
        </pc:sldMkLst>
        <pc:spChg chg="mod">
          <ac:chgData name="Christopher Gondek" userId="8caafa95-aa09-4f66-9aa0-2103568af2df" providerId="ADAL" clId="{6B560633-530A-40BD-ADBF-D2C06A3E8F9A}" dt="2019-08-08T12:01:25.130" v="3229" actId="20577"/>
          <ac:spMkLst>
            <pc:docMk/>
            <pc:sldMk cId="3222446660" sldId="267"/>
            <ac:spMk id="2" creationId="{1C4F5574-F49D-498F-B1C2-54E563C8AD1B}"/>
          </ac:spMkLst>
        </pc:spChg>
        <pc:spChg chg="add mod">
          <ac:chgData name="Christopher Gondek" userId="8caafa95-aa09-4f66-9aa0-2103568af2df" providerId="ADAL" clId="{6B560633-530A-40BD-ADBF-D2C06A3E8F9A}" dt="2019-08-08T11:50:27.157" v="2973" actId="20577"/>
          <ac:spMkLst>
            <pc:docMk/>
            <pc:sldMk cId="3222446660" sldId="267"/>
            <ac:spMk id="7" creationId="{28F77E7B-3EA2-44DF-A8C2-19F91248CB20}"/>
          </ac:spMkLst>
        </pc:spChg>
        <pc:spChg chg="add mod">
          <ac:chgData name="Christopher Gondek" userId="8caafa95-aa09-4f66-9aa0-2103568af2df" providerId="ADAL" clId="{6B560633-530A-40BD-ADBF-D2C06A3E8F9A}" dt="2019-08-08T11:50:08.847" v="2958" actId="20577"/>
          <ac:spMkLst>
            <pc:docMk/>
            <pc:sldMk cId="3222446660" sldId="267"/>
            <ac:spMk id="8" creationId="{0838F902-DBF0-4174-8539-E2D2A07698E4}"/>
          </ac:spMkLst>
        </pc:spChg>
        <pc:spChg chg="add mod">
          <ac:chgData name="Christopher Gondek" userId="8caafa95-aa09-4f66-9aa0-2103568af2df" providerId="ADAL" clId="{6B560633-530A-40BD-ADBF-D2C06A3E8F9A}" dt="2019-08-08T11:50:39.263" v="3004" actId="20577"/>
          <ac:spMkLst>
            <pc:docMk/>
            <pc:sldMk cId="3222446660" sldId="267"/>
            <ac:spMk id="10" creationId="{478CCB0D-8305-4383-96BB-10A4F0F076D1}"/>
          </ac:spMkLst>
        </pc:spChg>
        <pc:spChg chg="add mod">
          <ac:chgData name="Christopher Gondek" userId="8caafa95-aa09-4f66-9aa0-2103568af2df" providerId="ADAL" clId="{6B560633-530A-40BD-ADBF-D2C06A3E8F9A}" dt="2019-08-08T11:51:03.018" v="3059" actId="1076"/>
          <ac:spMkLst>
            <pc:docMk/>
            <pc:sldMk cId="3222446660" sldId="267"/>
            <ac:spMk id="11" creationId="{7805BE62-422D-4FBF-90EE-02C79CAA2B5B}"/>
          </ac:spMkLst>
        </pc:spChg>
        <pc:spChg chg="add mod">
          <ac:chgData name="Christopher Gondek" userId="8caafa95-aa09-4f66-9aa0-2103568af2df" providerId="ADAL" clId="{6B560633-530A-40BD-ADBF-D2C06A3E8F9A}" dt="2019-08-08T11:56:08.875" v="3143" actId="20577"/>
          <ac:spMkLst>
            <pc:docMk/>
            <pc:sldMk cId="3222446660" sldId="267"/>
            <ac:spMk id="12" creationId="{C3C07691-564B-48C5-8EA0-5B150F306AA8}"/>
          </ac:spMkLst>
        </pc:spChg>
        <pc:spChg chg="del mod">
          <ac:chgData name="Christopher Gondek" userId="8caafa95-aa09-4f66-9aa0-2103568af2df" providerId="ADAL" clId="{6B560633-530A-40BD-ADBF-D2C06A3E8F9A}" dt="2019-08-08T09:46:24.021" v="2764" actId="478"/>
          <ac:spMkLst>
            <pc:docMk/>
            <pc:sldMk cId="3222446660" sldId="267"/>
            <ac:spMk id="37" creationId="{363D1D5F-695E-4A75-9C79-9D0931F65D59}"/>
          </ac:spMkLst>
        </pc:spChg>
        <pc:picChg chg="del">
          <ac:chgData name="Christopher Gondek" userId="8caafa95-aa09-4f66-9aa0-2103568af2df" providerId="ADAL" clId="{6B560633-530A-40BD-ADBF-D2C06A3E8F9A}" dt="2019-08-08T09:46:21.855" v="2762" actId="478"/>
          <ac:picMkLst>
            <pc:docMk/>
            <pc:sldMk cId="3222446660" sldId="267"/>
            <ac:picMk id="4" creationId="{A48B50E0-D1D7-495A-8768-56C0DABB2B1D}"/>
          </ac:picMkLst>
        </pc:picChg>
        <pc:picChg chg="mod">
          <ac:chgData name="Christopher Gondek" userId="8caafa95-aa09-4f66-9aa0-2103568af2df" providerId="ADAL" clId="{6B560633-530A-40BD-ADBF-D2C06A3E8F9A}" dt="2019-08-08T11:49:43.682" v="2927" actId="1076"/>
          <ac:picMkLst>
            <pc:docMk/>
            <pc:sldMk cId="3222446660" sldId="267"/>
            <ac:picMk id="5" creationId="{6EBD7EF2-ADB3-47D8-9098-B9D78D7E7B35}"/>
          </ac:picMkLst>
        </pc:picChg>
      </pc:sldChg>
      <pc:sldChg chg="addSp modSp add">
        <pc:chgData name="Christopher Gondek" userId="8caafa95-aa09-4f66-9aa0-2103568af2df" providerId="ADAL" clId="{6B560633-530A-40BD-ADBF-D2C06A3E8F9A}" dt="2019-08-08T12:00:08.384" v="3228" actId="20577"/>
        <pc:sldMkLst>
          <pc:docMk/>
          <pc:sldMk cId="2959177531" sldId="268"/>
        </pc:sldMkLst>
        <pc:spChg chg="mod">
          <ac:chgData name="Christopher Gondek" userId="8caafa95-aa09-4f66-9aa0-2103568af2df" providerId="ADAL" clId="{6B560633-530A-40BD-ADBF-D2C06A3E8F9A}" dt="2019-08-08T09:46:47.165" v="2792" actId="20577"/>
          <ac:spMkLst>
            <pc:docMk/>
            <pc:sldMk cId="2959177531" sldId="268"/>
            <ac:spMk id="2" creationId="{1C4F5574-F49D-498F-B1C2-54E563C8AD1B}"/>
          </ac:spMkLst>
        </pc:spChg>
        <pc:spChg chg="add mod">
          <ac:chgData name="Christopher Gondek" userId="8caafa95-aa09-4f66-9aa0-2103568af2df" providerId="ADAL" clId="{6B560633-530A-40BD-ADBF-D2C06A3E8F9A}" dt="2019-08-08T12:00:06.046" v="3227" actId="20577"/>
          <ac:spMkLst>
            <pc:docMk/>
            <pc:sldMk cId="2959177531" sldId="268"/>
            <ac:spMk id="3" creationId="{600EF081-D115-4A7F-8B33-69671192215C}"/>
          </ac:spMkLst>
        </pc:spChg>
        <pc:spChg chg="add mod">
          <ac:chgData name="Christopher Gondek" userId="8caafa95-aa09-4f66-9aa0-2103568af2df" providerId="ADAL" clId="{6B560633-530A-40BD-ADBF-D2C06A3E8F9A}" dt="2019-08-08T11:56:25.245" v="3162" actId="20577"/>
          <ac:spMkLst>
            <pc:docMk/>
            <pc:sldMk cId="2959177531" sldId="268"/>
            <ac:spMk id="6" creationId="{0452E9FE-E7DA-4102-A28F-F0D6A07108D8}"/>
          </ac:spMkLst>
        </pc:spChg>
        <pc:spChg chg="add mod">
          <ac:chgData name="Christopher Gondek" userId="8caafa95-aa09-4f66-9aa0-2103568af2df" providerId="ADAL" clId="{6B560633-530A-40BD-ADBF-D2C06A3E8F9A}" dt="2019-08-08T11:58:08.559" v="3183" actId="20577"/>
          <ac:spMkLst>
            <pc:docMk/>
            <pc:sldMk cId="2959177531" sldId="268"/>
            <ac:spMk id="7" creationId="{BCC7BBE7-7149-4515-ACF2-324A8F677AC3}"/>
          </ac:spMkLst>
        </pc:spChg>
        <pc:spChg chg="add mod">
          <ac:chgData name="Christopher Gondek" userId="8caafa95-aa09-4f66-9aa0-2103568af2df" providerId="ADAL" clId="{6B560633-530A-40BD-ADBF-D2C06A3E8F9A}" dt="2019-08-08T12:00:08.384" v="3228" actId="20577"/>
          <ac:spMkLst>
            <pc:docMk/>
            <pc:sldMk cId="2959177531" sldId="268"/>
            <ac:spMk id="8" creationId="{A5434031-A38A-4AB2-A46F-130A599459B4}"/>
          </ac:spMkLst>
        </pc:spChg>
      </pc:sldChg>
      <pc:sldMasterChg chg="add del addSldLayout delSldLayout">
        <pc:chgData name="Christopher Gondek" userId="8caafa95-aa09-4f66-9aa0-2103568af2df" providerId="ADAL" clId="{6B560633-530A-40BD-ADBF-D2C06A3E8F9A}" dt="2019-08-08T08:27:27.936" v="55" actId="26606"/>
        <pc:sldMasterMkLst>
          <pc:docMk/>
          <pc:sldMasterMk cId="3186098981" sldId="2147483648"/>
        </pc:sldMasterMkLst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177940184" sldId="2147483649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2252859856" sldId="2147483650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530746514" sldId="2147483651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674260719" sldId="2147483652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224743326" sldId="2147483653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408065792" sldId="2147483654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261373227" sldId="2147483655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167914835" sldId="2147483656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1515243602" sldId="2147483657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267094710" sldId="2147483658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063525610" sldId="2147483659"/>
          </pc:sldLayoutMkLst>
        </pc:sldLayoutChg>
      </pc:sldMasterChg>
      <pc:sldMasterChg chg="add del replId addSldLayout delSldLayout">
        <pc:chgData name="Christopher Gondek" userId="8caafa95-aa09-4f66-9aa0-2103568af2df" providerId="ADAL" clId="{6B560633-530A-40BD-ADBF-D2C06A3E8F9A}" dt="2019-08-08T08:27:21.125" v="46" actId="26606"/>
        <pc:sldMasterMkLst>
          <pc:docMk/>
          <pc:sldMasterMk cId="2023706139" sldId="2147483660"/>
        </pc:sldMasterMkLst>
        <pc:sldLayoutChg chg="add del replId">
          <pc:chgData name="Christopher Gondek" userId="8caafa95-aa09-4f66-9aa0-2103568af2df" providerId="ADAL" clId="{6B560633-530A-40BD-ADBF-D2C06A3E8F9A}" dt="2019-08-08T08:27:21.125" v="46" actId="26606"/>
          <pc:sldLayoutMkLst>
            <pc:docMk/>
            <pc:sldMasterMk cId="2023706139" sldId="2147483660"/>
            <pc:sldLayoutMk cId="1942187005" sldId="2147483661"/>
          </pc:sldLayoutMkLst>
        </pc:sldLayoutChg>
      </pc:sldMasterChg>
      <pc:sldMasterChg chg="add replId addSldLayout">
        <pc:chgData name="Christopher Gondek" userId="8caafa95-aa09-4f66-9aa0-2103568af2df" providerId="ADAL" clId="{6B560633-530A-40BD-ADBF-D2C06A3E8F9A}" dt="2019-08-08T08:27:27.936" v="55" actId="26606"/>
        <pc:sldMasterMkLst>
          <pc:docMk/>
          <pc:sldMasterMk cId="2023706139" sldId="2147483660"/>
        </pc:sldMasterMkLst>
        <pc:sldLayoutChg chg="add replId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2023706139" sldId="2147483660"/>
            <pc:sldLayoutMk cId="1942187005" sldId="2147483661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3.224" v="48" actId="26606"/>
        <pc:sldMasterMkLst>
          <pc:docMk/>
          <pc:sldMasterMk cId="712512279" sldId="2147483699"/>
        </pc:sldMasterMkLst>
        <pc:sldLayoutChg chg="add del">
          <pc:chgData name="Christopher Gondek" userId="8caafa95-aa09-4f66-9aa0-2103568af2df" providerId="ADAL" clId="{6B560633-530A-40BD-ADBF-D2C06A3E8F9A}" dt="2019-08-08T08:27:23.224" v="48" actId="26606"/>
          <pc:sldLayoutMkLst>
            <pc:docMk/>
            <pc:sldMasterMk cId="712512279" sldId="2147483699"/>
            <pc:sldLayoutMk cId="3460390941" sldId="2147483688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4.157" v="50" actId="26606"/>
        <pc:sldMasterMkLst>
          <pc:docMk/>
          <pc:sldMasterMk cId="3796783805" sldId="2147483712"/>
        </pc:sldMasterMkLst>
        <pc:sldLayoutChg chg="add del">
          <pc:chgData name="Christopher Gondek" userId="8caafa95-aa09-4f66-9aa0-2103568af2df" providerId="ADAL" clId="{6B560633-530A-40BD-ADBF-D2C06A3E8F9A}" dt="2019-08-08T08:27:24.157" v="50" actId="26606"/>
          <pc:sldLayoutMkLst>
            <pc:docMk/>
            <pc:sldMasterMk cId="3796783805" sldId="2147483712"/>
            <pc:sldLayoutMk cId="3646791746" sldId="2147483706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6.288" v="52" actId="26606"/>
        <pc:sldMasterMkLst>
          <pc:docMk/>
          <pc:sldMasterMk cId="2828278584" sldId="2147483725"/>
        </pc:sldMasterMkLst>
        <pc:sldLayoutChg chg="add del">
          <pc:chgData name="Christopher Gondek" userId="8caafa95-aa09-4f66-9aa0-2103568af2df" providerId="ADAL" clId="{6B560633-530A-40BD-ADBF-D2C06A3E8F9A}" dt="2019-08-08T08:27:26.288" v="52" actId="26606"/>
          <pc:sldLayoutMkLst>
            <pc:docMk/>
            <pc:sldMasterMk cId="2828278584" sldId="2147483725"/>
            <pc:sldLayoutMk cId="3397565085" sldId="2147483714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7.889" v="54" actId="26606"/>
        <pc:sldMasterMkLst>
          <pc:docMk/>
          <pc:sldMasterMk cId="1366281741" sldId="2147483738"/>
        </pc:sldMasterMkLst>
        <pc:sldLayoutChg chg="add del">
          <pc:chgData name="Christopher Gondek" userId="8caafa95-aa09-4f66-9aa0-2103568af2df" providerId="ADAL" clId="{6B560633-530A-40BD-ADBF-D2C06A3E8F9A}" dt="2019-08-08T08:27:27.889" v="54" actId="26606"/>
          <pc:sldLayoutMkLst>
            <pc:docMk/>
            <pc:sldMasterMk cId="1366281741" sldId="2147483738"/>
            <pc:sldLayoutMk cId="572721359" sldId="214748372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1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0237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thgasstation.inf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E39B0A3D-E293-409D-968C-E2446E18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72" b="735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FBBE1-45A6-4A5E-9027-EE269AB0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3727938"/>
            <a:ext cx="7343335" cy="8495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Blockchain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288" y="0"/>
            <a:ext cx="8243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DEPLOYING ETHEREUM SMART CONTRACT/DEMO CRYPTO CURRENCY</a:t>
            </a:r>
          </a:p>
          <a:p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8510953" y="5641145"/>
            <a:ext cx="3585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SUBMITTED BY :Anoop Dhawle</a:t>
            </a:r>
          </a:p>
          <a:p>
            <a:r>
              <a:rPr lang="en-US" sz="2000" smtClean="0"/>
              <a:t>         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7227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Building </a:t>
            </a:r>
            <a:r>
              <a:rPr lang="en-US" sz="4000" dirty="0" smtClean="0">
                <a:solidFill>
                  <a:schemeClr val="tx1"/>
                </a:solidFill>
              </a:rPr>
              <a:t>Consensus(</a:t>
            </a:r>
            <a:r>
              <a:rPr lang="en-US" sz="4000" dirty="0" smtClean="0"/>
              <a:t>a general agreement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63D1D5F-695E-4A75-9C79-9D0931F65D59}"/>
              </a:ext>
            </a:extLst>
          </p:cNvPr>
          <p:cNvSpPr txBox="1"/>
          <p:nvPr/>
        </p:nvSpPr>
        <p:spPr>
          <a:xfrm>
            <a:off x="5802818" y="3600241"/>
            <a:ext cx="302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 finite time, all participants agree on a single state.</a:t>
            </a:r>
          </a:p>
          <a:p>
            <a:endParaRPr lang="en-US" dirty="0"/>
          </a:p>
          <a:p>
            <a:r>
              <a:rPr lang="en-US" dirty="0"/>
              <a:t>E.g. on who owns how many Bitcoin.</a:t>
            </a:r>
          </a:p>
        </p:txBody>
      </p:sp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xmlns="" id="{95C210A7-ABE3-460B-AD4D-786577BE7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563516" y="4375181"/>
            <a:ext cx="609328" cy="609328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xmlns="" id="{CF9260BA-F636-4A09-A4FC-02ED2CAD98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77648" y="3868076"/>
            <a:ext cx="609328" cy="609328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xmlns="" id="{3BAC8668-C1D3-41B3-8829-DBCB15704E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62110" y="4860649"/>
            <a:ext cx="609328" cy="609328"/>
          </a:xfrm>
          <a:prstGeom prst="rect">
            <a:avLst/>
          </a:prstGeom>
        </p:spPr>
      </p:pic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xmlns="" id="{93DA89C1-E098-43DF-8263-4ADFD9832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93563" y="4362557"/>
            <a:ext cx="609328" cy="609328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xmlns="" id="{5B61FAAE-E957-468B-A459-7A3FBA129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551548" y="4891953"/>
            <a:ext cx="609328" cy="609328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xmlns="" id="{39D37843-DD42-49B2-9FBA-8766600F3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63791" y="3362871"/>
            <a:ext cx="609328" cy="609328"/>
          </a:xfrm>
          <a:prstGeom prst="rect">
            <a:avLst/>
          </a:prstGeom>
        </p:spPr>
      </p:pic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xmlns="" id="{F3691335-62FA-4710-B484-1FCB7A243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551548" y="3871284"/>
            <a:ext cx="609328" cy="609328"/>
          </a:xfrm>
          <a:prstGeom prst="rect">
            <a:avLst/>
          </a:prstGeom>
        </p:spPr>
      </p:pic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xmlns="" id="{59012D46-99A3-48D5-A921-4CA1EA813B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03006" y="5331308"/>
            <a:ext cx="609328" cy="609328"/>
          </a:xfrm>
          <a:prstGeom prst="rect">
            <a:avLst/>
          </a:prstGeom>
        </p:spPr>
      </p:pic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xmlns="" id="{CA98EB35-A935-49E0-BE21-57E75B0B5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00090" y="4477404"/>
            <a:ext cx="609328" cy="6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6586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312571" cy="722915"/>
          </a:xfrm>
        </p:spPr>
        <p:txBody>
          <a:bodyPr>
            <a:normAutofit/>
          </a:bodyPr>
          <a:lstStyle/>
          <a:p>
            <a:r>
              <a:rPr lang="en" sz="4000" cap="none" dirty="0" smtClean="0">
                <a:solidFill>
                  <a:schemeClr val="tx1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>Gas Cost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77E7B-3EA2-44DF-A8C2-19F91248CB20}"/>
              </a:ext>
            </a:extLst>
          </p:cNvPr>
          <p:cNvSpPr txBox="1"/>
          <p:nvPr/>
        </p:nvSpPr>
        <p:spPr>
          <a:xfrm>
            <a:off x="323557" y="955157"/>
            <a:ext cx="11268222" cy="303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lvl="0" indent="-457200"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u="sng" dirty="0" smtClean="0">
                <a:ea typeface="Trebuchet MS"/>
                <a:cs typeface="Trebuchet MS"/>
                <a:sym typeface="Trebuchet MS"/>
              </a:rPr>
              <a:t>Gas Price</a:t>
            </a:r>
            <a:r>
              <a:rPr lang="en-US" sz="2800" dirty="0" smtClean="0">
                <a:ea typeface="Trebuchet MS"/>
                <a:cs typeface="Trebuchet MS"/>
                <a:sym typeface="Trebuchet MS"/>
              </a:rPr>
              <a:t>: current market price of a unit of Gas (in Wei)</a:t>
            </a:r>
          </a:p>
          <a:p>
            <a:pPr marL="812800" indent="-342900">
              <a:spcBef>
                <a:spcPts val="52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ea typeface="Trebuchet MS"/>
                <a:cs typeface="Trebuchet MS"/>
                <a:sym typeface="Trebuchet MS"/>
              </a:rPr>
              <a:t>Check gas price here: </a:t>
            </a:r>
            <a:r>
              <a:rPr lang="en-US" sz="2400" u="sng" dirty="0" smtClean="0">
                <a:ea typeface="Trebuchet MS"/>
                <a:cs typeface="Trebuchet MS"/>
                <a:sym typeface="Trebuchet MS"/>
                <a:hlinkClick r:id="rId3"/>
              </a:rPr>
              <a:t>https://ethgasstation.info/</a:t>
            </a:r>
            <a:endParaRPr lang="en-US" sz="2400" dirty="0" smtClean="0">
              <a:ea typeface="Trebuchet MS"/>
              <a:cs typeface="Trebuchet MS"/>
              <a:sym typeface="Trebuchet MS"/>
            </a:endParaRPr>
          </a:p>
          <a:p>
            <a:pPr marL="812800" lvl="1" indent="-342900">
              <a:spcBef>
                <a:spcPts val="42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ea typeface="Trebuchet MS"/>
                <a:cs typeface="Trebuchet MS"/>
                <a:sym typeface="Trebuchet MS"/>
              </a:rPr>
              <a:t>Is always set before a transaction by user</a:t>
            </a:r>
          </a:p>
          <a:p>
            <a:pPr marL="469900" lvl="0" indent="-457200">
              <a:spcBef>
                <a:spcPts val="42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u="sng" dirty="0" smtClean="0">
                <a:ea typeface="Trebuchet MS"/>
                <a:cs typeface="Trebuchet MS"/>
                <a:sym typeface="Trebuchet MS"/>
              </a:rPr>
              <a:t>Gas Limit</a:t>
            </a:r>
            <a:r>
              <a:rPr lang="en-US" sz="2800" dirty="0" smtClean="0">
                <a:ea typeface="Trebuchet MS"/>
                <a:cs typeface="Trebuchet MS"/>
                <a:sym typeface="Trebuchet MS"/>
              </a:rPr>
              <a:t>: maximum amount of Gas user is willing to spend</a:t>
            </a:r>
          </a:p>
          <a:p>
            <a:pPr marL="469900" lvl="0" indent="-457200">
              <a:spcBef>
                <a:spcPts val="42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Trebuchet MS"/>
                <a:cs typeface="Trebuchet MS"/>
                <a:sym typeface="Trebuchet MS"/>
              </a:rPr>
              <a:t>Helps to regulate load on network</a:t>
            </a:r>
            <a:endParaRPr lang="en-US" sz="2800" dirty="0" smtClean="0"/>
          </a:p>
          <a:p>
            <a:pPr marL="812800" lvl="1" indent="-342900">
              <a:spcBef>
                <a:spcPts val="42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endParaRPr lang="en-US" sz="2400" dirty="0" smtClean="0">
              <a:ea typeface="Trebuchet MS"/>
              <a:cs typeface="Trebuchet MS"/>
              <a:sym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244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3573195" cy="858128"/>
          </a:xfrm>
        </p:spPr>
        <p:txBody>
          <a:bodyPr>
            <a:normAutofit/>
          </a:bodyPr>
          <a:lstStyle/>
          <a:p>
            <a:r>
              <a:rPr lang="en" sz="4000" cap="none" dirty="0" smtClean="0">
                <a:solidFill>
                  <a:schemeClr val="tx1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>Smart Contracts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77E7B-3EA2-44DF-A8C2-19F91248CB20}"/>
              </a:ext>
            </a:extLst>
          </p:cNvPr>
          <p:cNvSpPr txBox="1"/>
          <p:nvPr/>
        </p:nvSpPr>
        <p:spPr>
          <a:xfrm>
            <a:off x="323557" y="955157"/>
            <a:ext cx="1126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1" indent="-342900">
              <a:spcBef>
                <a:spcPts val="420"/>
              </a:spcBef>
              <a:buClr>
                <a:srgbClr val="0000FF"/>
              </a:buClr>
              <a:buSzPct val="80000"/>
            </a:pPr>
            <a:endParaRPr lang="en-US" sz="2400" dirty="0" smtClean="0">
              <a:ea typeface="Trebuchet MS"/>
              <a:cs typeface="Trebuchet MS"/>
              <a:sym typeface="Trebuchet MS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55076"/>
            <a:ext cx="9664505" cy="303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lvl="0" indent="-457200"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Trebuchet MS"/>
                <a:cs typeface="Trebuchet MS"/>
                <a:sym typeface="Trebuchet MS"/>
              </a:rPr>
              <a:t>Executable code</a:t>
            </a:r>
          </a:p>
          <a:p>
            <a:pPr marL="469900" lvl="0" indent="-457200">
              <a:spcBef>
                <a:spcPts val="420"/>
              </a:spcBef>
              <a:buClr>
                <a:srgbClr val="0000FF"/>
              </a:buClr>
              <a:buSzPct val="100000"/>
            </a:pPr>
            <a:r>
              <a:rPr lang="en-US" sz="2800" dirty="0" smtClean="0">
                <a:ea typeface="Trebuchet MS"/>
                <a:cs typeface="Trebuchet MS"/>
                <a:sym typeface="Trebuchet MS"/>
              </a:rPr>
              <a:t>Function like an external account</a:t>
            </a:r>
          </a:p>
          <a:p>
            <a:pPr marL="927100" lvl="1" indent="-457200">
              <a:spcBef>
                <a:spcPts val="42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ea typeface="Trebuchet MS"/>
                <a:cs typeface="Trebuchet MS"/>
                <a:sym typeface="Trebuchet MS"/>
              </a:rPr>
              <a:t>Hold funds</a:t>
            </a:r>
          </a:p>
          <a:p>
            <a:pPr marL="927100" marR="161290" lvl="1" indent="-457200">
              <a:lnSpc>
                <a:spcPct val="114599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ea typeface="Trebuchet MS"/>
                <a:cs typeface="Trebuchet MS"/>
                <a:sym typeface="Trebuchet MS"/>
              </a:rPr>
              <a:t>Can interact with other accounts and smart contracts</a:t>
            </a:r>
          </a:p>
          <a:p>
            <a:pPr marL="927100" marR="161290" lvl="1" indent="-457200">
              <a:lnSpc>
                <a:spcPct val="114599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ea typeface="Trebuchet MS"/>
                <a:cs typeface="Trebuchet MS"/>
                <a:sym typeface="Trebuchet MS"/>
              </a:rPr>
              <a:t>Contain code</a:t>
            </a:r>
          </a:p>
          <a:p>
            <a:pPr marL="469900" lvl="0" indent="-457200">
              <a:spcBef>
                <a:spcPts val="42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Trebuchet MS"/>
                <a:cs typeface="Trebuchet MS"/>
                <a:sym typeface="Trebuchet MS"/>
              </a:rPr>
              <a:t>Can be called through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244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8932986" cy="858128"/>
          </a:xfrm>
        </p:spPr>
        <p:txBody>
          <a:bodyPr>
            <a:normAutofit/>
          </a:bodyPr>
          <a:lstStyle/>
          <a:p>
            <a:r>
              <a:rPr lang="en" sz="4000" cap="none" dirty="0" smtClean="0">
                <a:solidFill>
                  <a:schemeClr val="tx1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>Smart Contract Programming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77E7B-3EA2-44DF-A8C2-19F91248CB20}"/>
              </a:ext>
            </a:extLst>
          </p:cNvPr>
          <p:cNvSpPr txBox="1"/>
          <p:nvPr/>
        </p:nvSpPr>
        <p:spPr>
          <a:xfrm>
            <a:off x="323557" y="955157"/>
            <a:ext cx="1126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1" indent="-342900">
              <a:spcBef>
                <a:spcPts val="420"/>
              </a:spcBef>
              <a:buClr>
                <a:srgbClr val="0000FF"/>
              </a:buClr>
              <a:buSzPct val="80000"/>
            </a:pPr>
            <a:endParaRPr lang="en-US" sz="2400" dirty="0" smtClean="0">
              <a:ea typeface="Trebuchet MS"/>
              <a:cs typeface="Trebuchet MS"/>
              <a:sym typeface="Trebuchet MS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55076"/>
            <a:ext cx="115636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Solidity</a:t>
            </a:r>
          </a:p>
          <a:p>
            <a:r>
              <a:rPr lang="en-US" sz="3200" dirty="0" smtClean="0"/>
              <a:t>Solidity is a language similar to JavaScript which allows you to develop contracts and compile to EVM bytecode. It is  currently the flagship language of Ethereum and the most popular.</a:t>
            </a:r>
          </a:p>
          <a:p>
            <a:r>
              <a:rPr lang="en-US" sz="3200" dirty="0" smtClean="0"/>
              <a:t>Solidity Documentation - Solidity is the flagship Ethereum high level language that is used to write contracts.</a:t>
            </a:r>
          </a:p>
          <a:p>
            <a:r>
              <a:rPr lang="en-US" sz="3200" dirty="0" smtClean="0"/>
              <a:t>Solidity online real-time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244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77E7B-3EA2-44DF-A8C2-19F91248CB20}"/>
              </a:ext>
            </a:extLst>
          </p:cNvPr>
          <p:cNvSpPr txBox="1"/>
          <p:nvPr/>
        </p:nvSpPr>
        <p:spPr>
          <a:xfrm>
            <a:off x="1506641" y="3121581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Write-only, immutable, transparent data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838F902-DBF0-4174-8539-E2D2A07698E4}"/>
              </a:ext>
            </a:extLst>
          </p:cNvPr>
          <p:cNvSpPr txBox="1"/>
          <p:nvPr/>
        </p:nvSpPr>
        <p:spPr>
          <a:xfrm>
            <a:off x="1506641" y="4130369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Decentralized, no need for intermediaries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8CCB0D-8305-4383-96BB-10A4F0F076D1}"/>
              </a:ext>
            </a:extLst>
          </p:cNvPr>
          <p:cNvSpPr txBox="1"/>
          <p:nvPr/>
        </p:nvSpPr>
        <p:spPr>
          <a:xfrm>
            <a:off x="1506641" y="5009916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state across all participants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05BE62-422D-4FBF-90EE-02C79CAA2B5B}"/>
              </a:ext>
            </a:extLst>
          </p:cNvPr>
          <p:cNvSpPr txBox="1"/>
          <p:nvPr/>
        </p:nvSpPr>
        <p:spPr>
          <a:xfrm>
            <a:off x="5565524" y="3105834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Resistant against malicious participants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C07691-564B-48C5-8EA0-5B150F306AA8}"/>
              </a:ext>
            </a:extLst>
          </p:cNvPr>
          <p:cNvSpPr txBox="1"/>
          <p:nvPr/>
        </p:nvSpPr>
        <p:spPr>
          <a:xfrm>
            <a:off x="5565524" y="4130368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everyone</a:t>
            </a:r>
          </a:p>
        </p:txBody>
      </p:sp>
    </p:spTree>
    <p:extLst>
      <p:ext uri="{BB962C8B-B14F-4D97-AF65-F5344CB8AC3E}">
        <p14:creationId xmlns:p14="http://schemas.microsoft.com/office/powerpoint/2010/main" xmlns="" val="322244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52E9FE-E7DA-4102-A28F-F0D6A07108D8}"/>
              </a:ext>
            </a:extLst>
          </p:cNvPr>
          <p:cNvSpPr txBox="1"/>
          <p:nvPr/>
        </p:nvSpPr>
        <p:spPr>
          <a:xfrm>
            <a:off x="1506641" y="3121581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consumption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C7BBE7-7149-4515-ACF2-324A8F677AC3}"/>
              </a:ext>
            </a:extLst>
          </p:cNvPr>
          <p:cNvSpPr txBox="1"/>
          <p:nvPr/>
        </p:nvSpPr>
        <p:spPr>
          <a:xfrm>
            <a:off x="1506641" y="3809655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434031-A38A-4AB2-A46F-130A599459B4}"/>
              </a:ext>
            </a:extLst>
          </p:cNvPr>
          <p:cNvSpPr txBox="1"/>
          <p:nvPr/>
        </p:nvSpPr>
        <p:spPr>
          <a:xfrm>
            <a:off x="1506641" y="4492056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 laundering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0EF081-D115-4A7F-8B33-69671192215C}"/>
              </a:ext>
            </a:extLst>
          </p:cNvPr>
          <p:cNvSpPr/>
          <p:nvPr/>
        </p:nvSpPr>
        <p:spPr>
          <a:xfrm>
            <a:off x="1506641" y="5174457"/>
            <a:ext cx="232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Personal responsibility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295917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The history of Bitcoin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E7B4C1-0325-4664-A22A-9A5C9E79153B}"/>
              </a:ext>
            </a:extLst>
          </p:cNvPr>
          <p:cNvSpPr txBox="1"/>
          <p:nvPr/>
        </p:nvSpPr>
        <p:spPr>
          <a:xfrm>
            <a:off x="965201" y="3162228"/>
            <a:ext cx="246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2008</a:t>
            </a:r>
          </a:p>
          <a:p>
            <a:endParaRPr lang="en-US" dirty="0"/>
          </a:p>
          <a:p>
            <a:r>
              <a:rPr lang="en-US" dirty="0"/>
              <a:t>Idea was published under the pseudonym Satoshi Nakamoto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D10E9F-B39C-48AA-BC02-7D684A48B14C}"/>
              </a:ext>
            </a:extLst>
          </p:cNvPr>
          <p:cNvSpPr txBox="1"/>
          <p:nvPr/>
        </p:nvSpPr>
        <p:spPr>
          <a:xfrm>
            <a:off x="3613252" y="3162228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</a:t>
            </a:r>
          </a:p>
          <a:p>
            <a:endParaRPr lang="en-US" dirty="0"/>
          </a:p>
          <a:p>
            <a:r>
              <a:rPr lang="en-US" dirty="0"/>
              <a:t>Start of the Bitcoin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C3A2ACC-65EA-43F8-AECE-DBF5F96A01A1}"/>
              </a:ext>
            </a:extLst>
          </p:cNvPr>
          <p:cNvSpPr txBox="1"/>
          <p:nvPr/>
        </p:nvSpPr>
        <p:spPr>
          <a:xfrm>
            <a:off x="6077966" y="3166816"/>
            <a:ext cx="246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</a:t>
            </a:r>
          </a:p>
          <a:p>
            <a:endParaRPr lang="en-US" dirty="0"/>
          </a:p>
          <a:p>
            <a:r>
              <a:rPr lang="en-US" dirty="0"/>
              <a:t>Fist cryptocurrency stock exchange is launched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6BAD84D-AE4D-4FF5-BC28-DAAF94B8A83A}"/>
              </a:ext>
            </a:extLst>
          </p:cNvPr>
          <p:cNvSpPr txBox="1"/>
          <p:nvPr/>
        </p:nvSpPr>
        <p:spPr>
          <a:xfrm>
            <a:off x="8542680" y="3157640"/>
            <a:ext cx="2464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Bitcoin equals one </a:t>
            </a:r>
            <a:r>
              <a:rPr lang="en-US" dirty="0" smtClean="0"/>
              <a:t>USD And Now </a:t>
            </a:r>
            <a:r>
              <a:rPr lang="en-US" b="1" dirty="0" smtClean="0"/>
              <a:t>Bitcoin</a:t>
            </a:r>
            <a:r>
              <a:rPr lang="en-US" dirty="0" smtClean="0"/>
              <a:t> touched an </a:t>
            </a:r>
            <a:r>
              <a:rPr lang="en-US" b="1" dirty="0" smtClean="0"/>
              <a:t>all</a:t>
            </a:r>
            <a:r>
              <a:rPr lang="en-US" dirty="0" smtClean="0"/>
              <a:t>-</a:t>
            </a:r>
            <a:r>
              <a:rPr lang="en-US" b="1" dirty="0" smtClean="0"/>
              <a:t>time high</a:t>
            </a:r>
            <a:r>
              <a:rPr lang="en-US" dirty="0" smtClean="0"/>
              <a:t> of around $65,000 (roughly Rs. 47.3 lakh) in April </a:t>
            </a:r>
            <a:r>
              <a:rPr lang="en-US" b="1" dirty="0" smtClean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24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53238" y="17049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The history of </a:t>
            </a:r>
            <a:r>
              <a:rPr lang="en-US" sz="4000" dirty="0" err="1" smtClean="0">
                <a:solidFill>
                  <a:schemeClr val="tx1"/>
                </a:solidFill>
              </a:rPr>
              <a:t>ethereum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E7B4C1-0325-4664-A22A-9A5C9E79153B}"/>
              </a:ext>
            </a:extLst>
          </p:cNvPr>
          <p:cNvSpPr txBox="1"/>
          <p:nvPr/>
        </p:nvSpPr>
        <p:spPr>
          <a:xfrm>
            <a:off x="965201" y="3162228"/>
            <a:ext cx="2464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</a:t>
            </a:r>
          </a:p>
          <a:p>
            <a:r>
              <a:rPr lang="en-US" dirty="0" smtClean="0"/>
              <a:t>Idea was published under the Russian-Canadian programmer</a:t>
            </a:r>
          </a:p>
          <a:p>
            <a:r>
              <a:rPr lang="en-US" b="1" dirty="0" smtClean="0"/>
              <a:t>Vitalik Buterin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D10E9F-B39C-48AA-BC02-7D684A48B14C}"/>
              </a:ext>
            </a:extLst>
          </p:cNvPr>
          <p:cNvSpPr txBox="1"/>
          <p:nvPr/>
        </p:nvSpPr>
        <p:spPr>
          <a:xfrm>
            <a:off x="3613252" y="3162227"/>
            <a:ext cx="246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  <a:p>
            <a:r>
              <a:rPr lang="en-US" dirty="0" smtClean="0"/>
              <a:t>Official released ETH</a:t>
            </a:r>
          </a:p>
          <a:p>
            <a:r>
              <a:rPr lang="en-US" dirty="0" smtClean="0"/>
              <a:t>There is no mining by eth foundation  only presale is occurs.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C3A2ACC-65EA-43F8-AECE-DBF5F96A01A1}"/>
              </a:ext>
            </a:extLst>
          </p:cNvPr>
          <p:cNvSpPr txBox="1"/>
          <p:nvPr/>
        </p:nvSpPr>
        <p:spPr>
          <a:xfrm>
            <a:off x="5986298" y="3140500"/>
            <a:ext cx="2464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  <a:p>
            <a:r>
              <a:rPr lang="en-US" b="1" dirty="0" smtClean="0"/>
              <a:t>Ethereum's price</a:t>
            </a:r>
            <a:r>
              <a:rPr lang="en-US" dirty="0" smtClean="0"/>
              <a:t> floated between $1 and $7 And Now </a:t>
            </a:r>
            <a:r>
              <a:rPr lang="en-US" b="1" dirty="0" smtClean="0"/>
              <a:t>Ethereum had</a:t>
            </a:r>
            <a:r>
              <a:rPr lang="en-US" dirty="0" smtClean="0"/>
              <a:t> an all-time high of $4,165.25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138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Bitcoin       ≠        blockchain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E7B4C1-0325-4664-A22A-9A5C9E79153B}"/>
              </a:ext>
            </a:extLst>
          </p:cNvPr>
          <p:cNvSpPr txBox="1"/>
          <p:nvPr/>
        </p:nvSpPr>
        <p:spPr>
          <a:xfrm>
            <a:off x="965201" y="2780678"/>
            <a:ext cx="246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an application of blockchain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D10E9F-B39C-48AA-BC02-7D684A48B14C}"/>
              </a:ext>
            </a:extLst>
          </p:cNvPr>
          <p:cNvSpPr txBox="1"/>
          <p:nvPr/>
        </p:nvSpPr>
        <p:spPr>
          <a:xfrm>
            <a:off x="5440350" y="2780677"/>
            <a:ext cx="332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underlying </a:t>
            </a:r>
            <a:r>
              <a:rPr lang="en-US" dirty="0" err="1"/>
              <a:t>datastructure</a:t>
            </a:r>
            <a:r>
              <a:rPr lang="en-US" dirty="0"/>
              <a:t>, which can be used for many things, including cryptocurrencies</a:t>
            </a:r>
          </a:p>
        </p:txBody>
      </p:sp>
    </p:spTree>
    <p:extLst>
      <p:ext uri="{BB962C8B-B14F-4D97-AF65-F5344CB8AC3E}">
        <p14:creationId xmlns:p14="http://schemas.microsoft.com/office/powerpoint/2010/main" xmlns="" val="8749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What is A Blockchain?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28EC7B-9AFA-4B98-A57F-77AA0DE25040}"/>
              </a:ext>
            </a:extLst>
          </p:cNvPr>
          <p:cNvSpPr txBox="1"/>
          <p:nvPr/>
        </p:nvSpPr>
        <p:spPr>
          <a:xfrm>
            <a:off x="1011249" y="2777201"/>
            <a:ext cx="808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blockchain is a growing list of data blocks that are linked together.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6FA8E6-A829-40D5-8978-1F071D33A4B7}"/>
              </a:ext>
            </a:extLst>
          </p:cNvPr>
          <p:cNvSpPr/>
          <p:nvPr/>
        </p:nvSpPr>
        <p:spPr>
          <a:xfrm>
            <a:off x="1111573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F59176D-ED8A-46CD-B91C-311A7C927FD2}"/>
              </a:ext>
            </a:extLst>
          </p:cNvPr>
          <p:cNvCxnSpPr/>
          <p:nvPr/>
        </p:nvCxnSpPr>
        <p:spPr>
          <a:xfrm>
            <a:off x="1111573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EFF1DE-B422-4FDD-863F-AFA8D9298A21}"/>
              </a:ext>
            </a:extLst>
          </p:cNvPr>
          <p:cNvSpPr txBox="1"/>
          <p:nvPr/>
        </p:nvSpPr>
        <p:spPr>
          <a:xfrm>
            <a:off x="1448973" y="4373285"/>
            <a:ext cx="112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(Data can be anything)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EE20481-BF18-4BD8-AAC5-8FAABDF8C956}"/>
              </a:ext>
            </a:extLst>
          </p:cNvPr>
          <p:cNvSpPr txBox="1"/>
          <p:nvPr/>
        </p:nvSpPr>
        <p:spPr>
          <a:xfrm>
            <a:off x="1389508" y="5657671"/>
            <a:ext cx="159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currently has 0/null hash value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482DC40-24E4-4A98-BC20-841DAF508F26}"/>
              </a:ext>
            </a:extLst>
          </p:cNvPr>
          <p:cNvSpPr/>
          <p:nvPr/>
        </p:nvSpPr>
        <p:spPr>
          <a:xfrm>
            <a:off x="4434770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7523948-1983-4DAE-9616-56D56CD9264A}"/>
              </a:ext>
            </a:extLst>
          </p:cNvPr>
          <p:cNvCxnSpPr/>
          <p:nvPr/>
        </p:nvCxnSpPr>
        <p:spPr>
          <a:xfrm>
            <a:off x="4434770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818FDC8-1DD9-4795-9321-AA83CCCCD366}"/>
              </a:ext>
            </a:extLst>
          </p:cNvPr>
          <p:cNvSpPr txBox="1"/>
          <p:nvPr/>
        </p:nvSpPr>
        <p:spPr>
          <a:xfrm>
            <a:off x="4993759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71E70DD-B680-4F3F-BB54-28C4C50F0A01}"/>
              </a:ext>
            </a:extLst>
          </p:cNvPr>
          <p:cNvSpPr txBox="1"/>
          <p:nvPr/>
        </p:nvSpPr>
        <p:spPr>
          <a:xfrm>
            <a:off x="4684570" y="5796260"/>
            <a:ext cx="1547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Hash of previous Reference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8D5EDD4-AAF2-4F70-A935-7751E0B4D335}"/>
              </a:ext>
            </a:extLst>
          </p:cNvPr>
          <p:cNvSpPr/>
          <p:nvPr/>
        </p:nvSpPr>
        <p:spPr>
          <a:xfrm>
            <a:off x="7757967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FB93B31-7E53-4563-9205-1D37A286B5F0}"/>
              </a:ext>
            </a:extLst>
          </p:cNvPr>
          <p:cNvCxnSpPr/>
          <p:nvPr/>
        </p:nvCxnSpPr>
        <p:spPr>
          <a:xfrm>
            <a:off x="7757967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2E25040-83F0-4360-9211-D8AB4F947235}"/>
              </a:ext>
            </a:extLst>
          </p:cNvPr>
          <p:cNvSpPr txBox="1"/>
          <p:nvPr/>
        </p:nvSpPr>
        <p:spPr>
          <a:xfrm>
            <a:off x="8316956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20DC548-0DA2-414E-8836-FEB14860668B}"/>
              </a:ext>
            </a:extLst>
          </p:cNvPr>
          <p:cNvSpPr txBox="1"/>
          <p:nvPr/>
        </p:nvSpPr>
        <p:spPr>
          <a:xfrm>
            <a:off x="8007767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0959BA6E-9083-4689-8181-1405A7972A29}"/>
              </a:ext>
            </a:extLst>
          </p:cNvPr>
          <p:cNvCxnSpPr/>
          <p:nvPr/>
        </p:nvCxnSpPr>
        <p:spPr>
          <a:xfrm rot="10800000" flipV="1">
            <a:off x="3052206" y="4598367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92B93BB1-D5AF-4A94-9F4D-F9E2D207FF7B}"/>
              </a:ext>
            </a:extLst>
          </p:cNvPr>
          <p:cNvCxnSpPr/>
          <p:nvPr/>
        </p:nvCxnSpPr>
        <p:spPr>
          <a:xfrm rot="10800000" flipV="1">
            <a:off x="6375393" y="4598368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891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Bitcoin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1123E5-E085-4C26-807B-E042E2ADF02F}"/>
              </a:ext>
            </a:extLst>
          </p:cNvPr>
          <p:cNvSpPr txBox="1"/>
          <p:nvPr/>
        </p:nvSpPr>
        <p:spPr>
          <a:xfrm>
            <a:off x="965201" y="3092353"/>
            <a:ext cx="4276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public network in which anyone, including a malicious participant, can participate without restriction. </a:t>
            </a:r>
          </a:p>
          <a:p>
            <a:endParaRPr lang="en-US" dirty="0"/>
          </a:p>
          <a:p>
            <a:r>
              <a:rPr lang="en-US" dirty="0"/>
              <a:t>Even though it is not organized by a central authority, it works!</a:t>
            </a:r>
          </a:p>
        </p:txBody>
      </p:sp>
    </p:spTree>
    <p:extLst>
      <p:ext uri="{BB962C8B-B14F-4D97-AF65-F5344CB8AC3E}">
        <p14:creationId xmlns:p14="http://schemas.microsoft.com/office/powerpoint/2010/main" xmlns="" val="288949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Bitcoin/ </a:t>
            </a:r>
            <a:r>
              <a:rPr lang="en-US" sz="4000" dirty="0" err="1" smtClean="0">
                <a:solidFill>
                  <a:schemeClr val="tx1"/>
                </a:solidFill>
              </a:rPr>
              <a:t>ethereum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E7B4C1-0325-4664-A22A-9A5C9E79153B}"/>
              </a:ext>
            </a:extLst>
          </p:cNvPr>
          <p:cNvSpPr txBox="1"/>
          <p:nvPr/>
        </p:nvSpPr>
        <p:spPr>
          <a:xfrm>
            <a:off x="4079632" y="5398887"/>
            <a:ext cx="199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</a:t>
            </a:r>
            <a:r>
              <a:rPr lang="en-US" dirty="0" smtClean="0"/>
              <a:t>Bitcoin/ Ethereum </a:t>
            </a:r>
            <a:r>
              <a:rPr lang="en-US" dirty="0"/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D10E9F-B39C-48AA-BC02-7D684A48B14C}"/>
              </a:ext>
            </a:extLst>
          </p:cNvPr>
          <p:cNvSpPr txBox="1"/>
          <p:nvPr/>
        </p:nvSpPr>
        <p:spPr>
          <a:xfrm>
            <a:off x="5240999" y="3084709"/>
            <a:ext cx="16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C3A2ACC-65EA-43F8-AECE-DBF5F96A01A1}"/>
              </a:ext>
            </a:extLst>
          </p:cNvPr>
          <p:cNvSpPr txBox="1"/>
          <p:nvPr/>
        </p:nvSpPr>
        <p:spPr>
          <a:xfrm>
            <a:off x="5986298" y="3140500"/>
            <a:ext cx="24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1123E5-E085-4C26-807B-E042E2ADF02F}"/>
              </a:ext>
            </a:extLst>
          </p:cNvPr>
          <p:cNvSpPr txBox="1"/>
          <p:nvPr/>
        </p:nvSpPr>
        <p:spPr>
          <a:xfrm>
            <a:off x="2828504" y="3802822"/>
            <a:ext cx="168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Participants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B81BE457-A4B8-4B94-9164-B3DB79B5CD7D}"/>
              </a:ext>
            </a:extLst>
          </p:cNvPr>
          <p:cNvCxnSpPr>
            <a:cxnSpLocks/>
          </p:cNvCxnSpPr>
          <p:nvPr/>
        </p:nvCxnSpPr>
        <p:spPr>
          <a:xfrm flipV="1">
            <a:off x="3125358" y="3223630"/>
            <a:ext cx="1986684" cy="480338"/>
          </a:xfrm>
          <a:prstGeom prst="bentConnector3">
            <a:avLst>
              <a:gd name="adj1" fmla="val 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2462F0DE-694E-4BFC-81D3-8088B8F3B7B0}"/>
              </a:ext>
            </a:extLst>
          </p:cNvPr>
          <p:cNvCxnSpPr>
            <a:cxnSpLocks/>
          </p:cNvCxnSpPr>
          <p:nvPr/>
        </p:nvCxnSpPr>
        <p:spPr>
          <a:xfrm rot="5400000">
            <a:off x="4959607" y="4504105"/>
            <a:ext cx="2110503" cy="29725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830A3890-5D06-43A2-9D80-D7ED6C79B4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91084" y="4633000"/>
            <a:ext cx="1209260" cy="940712"/>
          </a:xfrm>
          <a:prstGeom prst="bentConnector3">
            <a:avLst>
              <a:gd name="adj1" fmla="val -4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073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Cutting the middleman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xmlns="" id="{86C195D2-2018-4BE7-8D8D-0F09B2FAA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99231" y="4420164"/>
            <a:ext cx="914400" cy="914400"/>
          </a:xfrm>
          <a:prstGeom prst="rect">
            <a:avLst/>
          </a:prstGeom>
        </p:spPr>
      </p:pic>
      <p:pic>
        <p:nvPicPr>
          <p:cNvPr id="8" name="Graphic 7" descr="Court">
            <a:extLst>
              <a:ext uri="{FF2B5EF4-FFF2-40B4-BE49-F238E27FC236}">
                <a16:creationId xmlns:a16="http://schemas.microsoft.com/office/drawing/2014/main" xmlns="" id="{626F1F2F-C945-4DC0-8D6A-2C071D2477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624627" y="3187375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xmlns="" id="{F66FE5FB-4E28-472C-A33F-E839CF0CF6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41703" y="440578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A02B573-8581-44C5-9EAC-F8383B75521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13631" y="3769433"/>
            <a:ext cx="2310996" cy="1107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82F5362-9493-4879-BE87-CE5A8EC3BD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39027" y="3769433"/>
            <a:ext cx="2202676" cy="10935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1CA29B4-1491-4DAC-9E16-CE4F61910B59}"/>
              </a:ext>
            </a:extLst>
          </p:cNvPr>
          <p:cNvCxnSpPr>
            <a:cxnSpLocks/>
          </p:cNvCxnSpPr>
          <p:nvPr/>
        </p:nvCxnSpPr>
        <p:spPr>
          <a:xfrm>
            <a:off x="2313631" y="5022687"/>
            <a:ext cx="542807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xmlns="" id="{78593C01-2F65-4F54-9C27-CD7DCD1F6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569288" y="3195565"/>
            <a:ext cx="1025079" cy="1025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63D1D5F-695E-4A75-9C79-9D0931F65D59}"/>
              </a:ext>
            </a:extLst>
          </p:cNvPr>
          <p:cNvSpPr txBox="1"/>
          <p:nvPr/>
        </p:nvSpPr>
        <p:spPr>
          <a:xfrm>
            <a:off x="3628336" y="5125301"/>
            <a:ext cx="302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direct transfer of Bitcoins</a:t>
            </a:r>
          </a:p>
        </p:txBody>
      </p:sp>
    </p:spTree>
    <p:extLst>
      <p:ext uri="{BB962C8B-B14F-4D97-AF65-F5344CB8AC3E}">
        <p14:creationId xmlns:p14="http://schemas.microsoft.com/office/powerpoint/2010/main" xmlns="" val="220740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Cutting the middleman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xmlns="" id="{86C195D2-2018-4BE7-8D8D-0F09B2FAA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99231" y="4420164"/>
            <a:ext cx="914400" cy="914400"/>
          </a:xfrm>
          <a:prstGeom prst="rect">
            <a:avLst/>
          </a:prstGeom>
        </p:spPr>
      </p:pic>
      <p:pic>
        <p:nvPicPr>
          <p:cNvPr id="8" name="Graphic 7" descr="Court">
            <a:extLst>
              <a:ext uri="{FF2B5EF4-FFF2-40B4-BE49-F238E27FC236}">
                <a16:creationId xmlns:a16="http://schemas.microsoft.com/office/drawing/2014/main" xmlns="" id="{626F1F2F-C945-4DC0-8D6A-2C071D2477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624627" y="3187375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xmlns="" id="{F66FE5FB-4E28-472C-A33F-E839CF0CF6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41703" y="440578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A02B573-8581-44C5-9EAC-F8383B75521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13631" y="3769433"/>
            <a:ext cx="2310996" cy="1107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82F5362-9493-4879-BE87-CE5A8EC3BD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39027" y="3769433"/>
            <a:ext cx="2202676" cy="10935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1CA29B4-1491-4DAC-9E16-CE4F61910B59}"/>
              </a:ext>
            </a:extLst>
          </p:cNvPr>
          <p:cNvCxnSpPr>
            <a:cxnSpLocks/>
          </p:cNvCxnSpPr>
          <p:nvPr/>
        </p:nvCxnSpPr>
        <p:spPr>
          <a:xfrm>
            <a:off x="2313631" y="5022687"/>
            <a:ext cx="542807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xmlns="" id="{78593C01-2F65-4F54-9C27-CD7DCD1F6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569288" y="3195565"/>
            <a:ext cx="1025079" cy="1025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63D1D5F-695E-4A75-9C79-9D0931F65D59}"/>
              </a:ext>
            </a:extLst>
          </p:cNvPr>
          <p:cNvSpPr txBox="1"/>
          <p:nvPr/>
        </p:nvSpPr>
        <p:spPr>
          <a:xfrm>
            <a:off x="3628336" y="5125301"/>
            <a:ext cx="302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direct transfer of Bitcoins</a:t>
            </a:r>
          </a:p>
        </p:txBody>
      </p:sp>
    </p:spTree>
    <p:extLst>
      <p:ext uri="{BB962C8B-B14F-4D97-AF65-F5344CB8AC3E}">
        <p14:creationId xmlns:p14="http://schemas.microsoft.com/office/powerpoint/2010/main" xmlns="" val="220740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408</Words>
  <Application>Microsoft Office PowerPoint</Application>
  <PresentationFormat>Custom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Blockchain Technology</vt:lpstr>
      <vt:lpstr>The history of Bitcoin</vt:lpstr>
      <vt:lpstr>The history of ethereum</vt:lpstr>
      <vt:lpstr>Bitcoin       ≠        blockchain</vt:lpstr>
      <vt:lpstr>What is A Blockchain?</vt:lpstr>
      <vt:lpstr>Bitcoin ecosystem</vt:lpstr>
      <vt:lpstr>Bitcoin/ ethereum ecosystem</vt:lpstr>
      <vt:lpstr>Cutting the middleman</vt:lpstr>
      <vt:lpstr>Cutting the middleman</vt:lpstr>
      <vt:lpstr>Building Consensus(a general agreement)</vt:lpstr>
      <vt:lpstr>Gas Cost</vt:lpstr>
      <vt:lpstr>Smart Contracts</vt:lpstr>
      <vt:lpstr>Smart Contract Programming</vt:lpstr>
      <vt:lpstr>Key Features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dc:creator>anoop</dc:creator>
  <cp:lastModifiedBy>anoop</cp:lastModifiedBy>
  <cp:revision>66</cp:revision>
  <dcterms:created xsi:type="dcterms:W3CDTF">2019-08-08T08:28:13Z</dcterms:created>
  <dcterms:modified xsi:type="dcterms:W3CDTF">2021-08-01T12:50:44Z</dcterms:modified>
</cp:coreProperties>
</file>