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9" r:id="rId3"/>
    <p:sldId id="277" r:id="rId4"/>
    <p:sldId id="278" r:id="rId5"/>
    <p:sldId id="279" r:id="rId6"/>
    <p:sldId id="280" r:id="rId7"/>
    <p:sldId id="285" r:id="rId8"/>
    <p:sldId id="284" r:id="rId9"/>
    <p:sldId id="282" r:id="rId10"/>
    <p:sldId id="286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08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4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B7320860-6853-4590-90C3-E685DD0214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116" r="9091" b="5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3423-D2C1-43DE-B9E1-EBA02449B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Bodoni MT" panose="02070603080606020203" pitchFamily="18" charset="0"/>
              </a:rPr>
              <a:t>Python Workshop</a:t>
            </a:r>
            <a:br>
              <a:rPr lang="en-US" sz="8800" dirty="0">
                <a:latin typeface="Bodoni MT" panose="02070603080606020203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Bodoni MT" panose="02070603080606020203" pitchFamily="18" charset="0"/>
              </a:rPr>
              <a:t>Chapter 1  - Introduction to Python data type and objects.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FB400-78E0-443C-A925-B3032A012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Presentation by –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Nidhi Ghorpade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07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9D194-9DB0-498D-AD1B-6279B06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EBEBEB"/>
                </a:solidFill>
              </a:rPr>
              <a:t>I)Boolean and Comparison operators.</a:t>
            </a:r>
            <a:br>
              <a:rPr lang="en-US" sz="2600" b="1">
                <a:solidFill>
                  <a:srgbClr val="EBEBEB"/>
                </a:solidFill>
              </a:rPr>
            </a:br>
            <a:endParaRPr lang="en-US" sz="2600" b="1">
              <a:solidFill>
                <a:srgbClr val="EBEBEB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CC29BD-9FEA-4000-B6CF-FEE1DC27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14" y="647698"/>
            <a:ext cx="5228844" cy="556260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001-FECC-412D-A985-5E134AE2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493520"/>
            <a:ext cx="4166509" cy="473029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Logical operators – </a:t>
            </a: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Used to compare logic for two values in different ways. </a:t>
            </a: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 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65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157-11F0-43AA-8B4D-C198DFA7B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30" y="1019175"/>
            <a:ext cx="8825658" cy="3181350"/>
          </a:xfrm>
        </p:spPr>
        <p:txBody>
          <a:bodyPr/>
          <a:lstStyle/>
          <a:p>
            <a:pPr algn="ctr"/>
            <a:r>
              <a:rPr lang="en-US" sz="3200" b="1" dirty="0"/>
              <a:t>Please leave your questions and comments on the Study Buddy Slack channel!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000" b="1" dirty="0"/>
              <a:t>Or email me at ghorpade.nidhi@yahoo.com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4583-C01B-4188-9D09-6C409FEEC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3323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EC3C-4A64-4374-A409-6CBB722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A) Python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2F18-CDA4-4463-8D68-C56F800D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Data types : There are two main numeric datatypes -&gt;</a:t>
            </a:r>
          </a:p>
          <a:p>
            <a:endParaRPr lang="en-US" dirty="0"/>
          </a:p>
          <a:p>
            <a:r>
              <a:rPr lang="en-US" dirty="0"/>
              <a:t>Integer (int) – Integers are basically whole numbers. </a:t>
            </a:r>
          </a:p>
          <a:p>
            <a:pPr marL="0" indent="0">
              <a:buNone/>
            </a:pPr>
            <a:r>
              <a:rPr lang="en-US" dirty="0"/>
              <a:t>For example – 3, 6, 200, 5000</a:t>
            </a:r>
          </a:p>
          <a:p>
            <a:r>
              <a:rPr lang="en-US" dirty="0"/>
              <a:t>Float (float) – Floating point numbers are numbers with decimals.</a:t>
            </a:r>
          </a:p>
          <a:p>
            <a:pPr marL="0" indent="0">
              <a:buNone/>
            </a:pPr>
            <a:r>
              <a:rPr lang="en-US" dirty="0"/>
              <a:t>For example – 3.5, 5.67, 100.01</a:t>
            </a:r>
          </a:p>
          <a:p>
            <a:r>
              <a:rPr lang="en-US" dirty="0"/>
              <a:t>String (str) – Ordered sequences of characters.</a:t>
            </a:r>
          </a:p>
          <a:p>
            <a:pPr marL="0" indent="0">
              <a:buNone/>
            </a:pPr>
            <a:r>
              <a:rPr lang="en-US" dirty="0"/>
              <a:t>For example – “Nidhi” ‘hello’ “2000”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5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D194-9DB0-498D-AD1B-6279B06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09407"/>
          </a:xfrm>
        </p:spPr>
        <p:txBody>
          <a:bodyPr/>
          <a:lstStyle/>
          <a:p>
            <a:r>
              <a:rPr lang="en-US" b="1" dirty="0"/>
              <a:t>B)</a:t>
            </a:r>
            <a:r>
              <a:rPr lang="en-US" sz="2800" b="1" dirty="0"/>
              <a:t>Declaring variables with assignment operators.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001-FECC-412D-A985-5E134AE2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variable names –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Names cannot start with numbers.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cannot have spaces. Instead use _.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Cannot use special characters.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uses Dynamic Typing – Variables in Python get their type depending on what you assign to them.</a:t>
            </a:r>
          </a:p>
          <a:p>
            <a:pPr marL="0" indent="0">
              <a:buNone/>
            </a:pPr>
            <a:r>
              <a:rPr lang="en-US" dirty="0"/>
              <a:t>That also means you can reassign variables to different datatypes.</a:t>
            </a:r>
          </a:p>
        </p:txBody>
      </p:sp>
    </p:spTree>
    <p:extLst>
      <p:ext uri="{BB962C8B-B14F-4D97-AF65-F5344CB8AC3E}">
        <p14:creationId xmlns:p14="http://schemas.microsoft.com/office/powerpoint/2010/main" val="84685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D194-9DB0-498D-AD1B-6279B06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09407"/>
          </a:xfrm>
        </p:spPr>
        <p:txBody>
          <a:bodyPr/>
          <a:lstStyle/>
          <a:p>
            <a:r>
              <a:rPr lang="en-US" b="1" dirty="0"/>
              <a:t>B)</a:t>
            </a:r>
            <a:r>
              <a:rPr lang="en-US" sz="2800" b="1" dirty="0"/>
              <a:t>Declaring variables with assignment operators.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001-FECC-412D-A985-5E134AE2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n_age</a:t>
            </a:r>
            <a:r>
              <a:rPr lang="en-US" sz="3200" dirty="0"/>
              <a:t> = 23 				 </a:t>
            </a:r>
            <a:r>
              <a:rPr lang="en-US" sz="1800" dirty="0"/>
              <a:t>value</a:t>
            </a:r>
            <a:endParaRPr lang="en-US" sz="30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800" dirty="0"/>
              <a:t>variable name   assignment operator</a:t>
            </a:r>
          </a:p>
          <a:p>
            <a:r>
              <a:rPr lang="en-US" sz="1800" dirty="0"/>
              <a:t>This is not like math where x=y is same as y=x.</a:t>
            </a:r>
          </a:p>
          <a:p>
            <a:endParaRPr lang="en-US" sz="1800" dirty="0"/>
          </a:p>
          <a:p>
            <a:r>
              <a:rPr lang="en-US" sz="1800" dirty="0"/>
              <a:t> x = y is same as y = x in Math. But not in programming languages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21DD5-ECC1-4F98-B046-B7F620BA6A75}"/>
              </a:ext>
            </a:extLst>
          </p:cNvPr>
          <p:cNvCxnSpPr>
            <a:cxnSpLocks/>
          </p:cNvCxnSpPr>
          <p:nvPr/>
        </p:nvCxnSpPr>
        <p:spPr>
          <a:xfrm flipH="1">
            <a:off x="3776847" y="2352675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C0F9A0-2446-4F2F-9F6E-784D474395AB}"/>
              </a:ext>
            </a:extLst>
          </p:cNvPr>
          <p:cNvCxnSpPr>
            <a:cxnSpLocks/>
          </p:cNvCxnSpPr>
          <p:nvPr/>
        </p:nvCxnSpPr>
        <p:spPr>
          <a:xfrm flipV="1">
            <a:off x="1924050" y="2590799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645A2-BAE6-429F-8FA8-66750F008E4D}"/>
              </a:ext>
            </a:extLst>
          </p:cNvPr>
          <p:cNvCxnSpPr/>
          <p:nvPr/>
        </p:nvCxnSpPr>
        <p:spPr>
          <a:xfrm flipV="1">
            <a:off x="3019425" y="2557462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1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D194-9DB0-498D-AD1B-6279B06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09407"/>
          </a:xfrm>
        </p:spPr>
        <p:txBody>
          <a:bodyPr/>
          <a:lstStyle/>
          <a:p>
            <a:r>
              <a:rPr lang="en-US" b="1" dirty="0"/>
              <a:t>C)</a:t>
            </a:r>
            <a:r>
              <a:rPr lang="en-US" sz="2800" b="1" dirty="0"/>
              <a:t> Numbers and arithmetic operators.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001-FECC-412D-A985-5E134AE2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4450"/>
            <a:ext cx="8946541" cy="49339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Numbers can be int or float as discussed earlier.</a:t>
            </a:r>
          </a:p>
          <a:p>
            <a:r>
              <a:rPr lang="en-US" dirty="0"/>
              <a:t>Python has arithmetic operators most of which follow the normal rule of mathematics.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can be found on the </a:t>
            </a:r>
            <a:r>
              <a:rPr lang="en-US" dirty="0" err="1"/>
              <a:t>faq</a:t>
            </a:r>
            <a:r>
              <a:rPr lang="en-US" dirty="0"/>
              <a:t> page.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4E1D46-3507-4703-9032-F775DD73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834"/>
              </p:ext>
            </p:extLst>
          </p:nvPr>
        </p:nvGraphicFramePr>
        <p:xfrm>
          <a:off x="1512582" y="2521622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13678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843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0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6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Exponention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5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(Modulo) Remainder after dividing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2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Divides and rounds down to nearest integers.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9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21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D194-9DB0-498D-AD1B-6279B06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09407"/>
          </a:xfrm>
        </p:spPr>
        <p:txBody>
          <a:bodyPr/>
          <a:lstStyle/>
          <a:p>
            <a:r>
              <a:rPr lang="en-US" b="1" dirty="0"/>
              <a:t>D) </a:t>
            </a:r>
            <a:r>
              <a:rPr lang="en-US" sz="2800" b="1" dirty="0"/>
              <a:t>Introduction to strings and Indexing and Slicing.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001-FECC-412D-A985-5E134AE2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51840"/>
            <a:ext cx="8946541" cy="5496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Strings are sequences of characters, using the syntax either single quotes or double quotes.</a:t>
            </a:r>
          </a:p>
          <a:p>
            <a:pPr marL="0" indent="0">
              <a:buNone/>
            </a:pPr>
            <a:r>
              <a:rPr lang="en-US" dirty="0"/>
              <a:t>“Hello”, ‘I love python’, “Let’s get this”.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Indexing</a:t>
            </a:r>
            <a:r>
              <a:rPr lang="en-US" dirty="0"/>
              <a:t> helps you grab a single character from a string.</a:t>
            </a:r>
          </a:p>
          <a:p>
            <a:r>
              <a:rPr lang="en-US" dirty="0"/>
              <a:t>These actions use [] to grab characters.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62B3D9-0746-46BF-BD07-2EC9475D0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72" y="3960665"/>
            <a:ext cx="5399052" cy="22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D194-9DB0-498D-AD1B-6279B06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09407"/>
          </a:xfrm>
        </p:spPr>
        <p:txBody>
          <a:bodyPr/>
          <a:lstStyle/>
          <a:p>
            <a:r>
              <a:rPr lang="en-US" b="1" dirty="0"/>
              <a:t>E) </a:t>
            </a:r>
            <a:r>
              <a:rPr lang="en-US" sz="2800" b="1" dirty="0"/>
              <a:t>Introduction to strings and Indexing and Slicing.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001-FECC-412D-A985-5E134AE2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51840"/>
            <a:ext cx="8946541" cy="549655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Slicing</a:t>
            </a:r>
            <a:r>
              <a:rPr lang="en-US" dirty="0"/>
              <a:t> helps you grab subsection of multiple characters. </a:t>
            </a:r>
          </a:p>
          <a:p>
            <a:pPr marL="0" indent="0">
              <a:buNone/>
            </a:pPr>
            <a:r>
              <a:rPr lang="en-US" dirty="0"/>
              <a:t>Syntax – 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Start – numerical index of the slice start.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Stop – Index you will go </a:t>
            </a:r>
            <a:r>
              <a:rPr lang="en-US" dirty="0" err="1"/>
              <a:t>upto</a:t>
            </a:r>
            <a:r>
              <a:rPr lang="en-US" dirty="0"/>
              <a:t> (but not include).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– Size of the jump you take.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4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D194-9DB0-498D-AD1B-6279B06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3668"/>
            <a:ext cx="9404723" cy="4481232"/>
          </a:xfrm>
        </p:spPr>
        <p:txBody>
          <a:bodyPr/>
          <a:lstStyle/>
          <a:p>
            <a:r>
              <a:rPr lang="en-US" sz="2800" b="1" dirty="0"/>
              <a:t>G)Print formatting with strings.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001-FECC-412D-A985-5E134AE2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28700"/>
            <a:ext cx="8946541" cy="5219699"/>
          </a:xfrm>
        </p:spPr>
        <p:txBody>
          <a:bodyPr>
            <a:normAutofit/>
          </a:bodyPr>
          <a:lstStyle/>
          <a:p>
            <a:r>
              <a:rPr lang="en-US" dirty="0"/>
              <a:t>Would be covered in examples.</a:t>
            </a:r>
          </a:p>
          <a:p>
            <a:pPr marL="0" indent="0">
              <a:buNone/>
            </a:pPr>
            <a:r>
              <a:rPr lang="en-US" sz="2800" b="1" dirty="0"/>
              <a:t>H) Split () method.</a:t>
            </a:r>
            <a:endParaRPr lang="en-US" dirty="0"/>
          </a:p>
          <a:p>
            <a:r>
              <a:rPr lang="en-US" dirty="0"/>
              <a:t>Would be covered in examples.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9D194-9DB0-498D-AD1B-6279B06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EBEBEB"/>
                </a:solidFill>
              </a:rPr>
              <a:t>I)Boolean and Comparison operators.</a:t>
            </a:r>
            <a:br>
              <a:rPr lang="en-US" sz="2600" b="1">
                <a:solidFill>
                  <a:srgbClr val="EBEBEB"/>
                </a:solidFill>
              </a:rPr>
            </a:br>
            <a:endParaRPr lang="en-US" sz="2600" b="1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EEC794-FE5B-4A70-AAF0-B7B373B38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92615"/>
            <a:ext cx="5449889" cy="527276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001-FECC-412D-A985-5E134AE2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9" y="1737360"/>
            <a:ext cx="4166509" cy="37854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Booleans are operators that allow you to convey true of false statements.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We won’t use them directly as we mostly use them with comparison and logical operators to return Boolean values.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We will see a few examples.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EBEBEB"/>
                </a:solidFill>
              </a:rPr>
              <a:t>Comparison operators –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EBEBEB"/>
                </a:solidFill>
              </a:rPr>
              <a:t>Used to compare two values in different ways.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EBEBEB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0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551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Century Gothic</vt:lpstr>
      <vt:lpstr>Wingdings</vt:lpstr>
      <vt:lpstr>Wingdings 3</vt:lpstr>
      <vt:lpstr>Ion</vt:lpstr>
      <vt:lpstr>Python Workshop Chapter 1  - Introduction to Python data type and objects.</vt:lpstr>
      <vt:lpstr>A) Python Data Types </vt:lpstr>
      <vt:lpstr>B)Declaring variables with assignment operators. </vt:lpstr>
      <vt:lpstr>B)Declaring variables with assignment operators. </vt:lpstr>
      <vt:lpstr>C) Numbers and arithmetic operators. </vt:lpstr>
      <vt:lpstr>D) Introduction to strings and Indexing and Slicing. </vt:lpstr>
      <vt:lpstr>E) Introduction to strings and Indexing and Slicing. </vt:lpstr>
      <vt:lpstr>G)Print formatting with strings. </vt:lpstr>
      <vt:lpstr>I)Boolean and Comparison operators. </vt:lpstr>
      <vt:lpstr>I)Boolean and Comparison operators. </vt:lpstr>
      <vt:lpstr>Please leave your questions and comments on the Study Buddy Slack channel!  Or email me at ghorpade.nidhi@yahoo.com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</dc:title>
  <dc:creator>Nidhi Ghorpade</dc:creator>
  <cp:lastModifiedBy>Nidhi Ghorpade</cp:lastModifiedBy>
  <cp:revision>4</cp:revision>
  <dcterms:created xsi:type="dcterms:W3CDTF">2020-05-26T16:03:48Z</dcterms:created>
  <dcterms:modified xsi:type="dcterms:W3CDTF">2020-05-26T22:52:41Z</dcterms:modified>
</cp:coreProperties>
</file>