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9" r:id="rId3"/>
    <p:sldId id="287" r:id="rId4"/>
    <p:sldId id="288" r:id="rId5"/>
    <p:sldId id="289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08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4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B7320860-6853-4590-90C3-E685DD0214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116" r="9091" b="5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3423-D2C1-43DE-B9E1-EBA02449B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Bodoni MT" panose="02070603080606020203" pitchFamily="18" charset="0"/>
              </a:rPr>
              <a:t>Python Workshop</a:t>
            </a:r>
            <a:br>
              <a:rPr lang="en-US" sz="8800" dirty="0">
                <a:latin typeface="Bodoni MT" panose="02070603080606020203" pitchFamily="18" charset="0"/>
              </a:rPr>
            </a:br>
            <a:r>
              <a:rPr lang="en-US" sz="2400" b="1">
                <a:solidFill>
                  <a:schemeClr val="tx1"/>
                </a:solidFill>
                <a:latin typeface="Bodoni MT" panose="02070603080606020203" pitchFamily="18" charset="0"/>
              </a:rPr>
              <a:t>Chapter 2  </a:t>
            </a:r>
            <a:r>
              <a:rPr lang="en-US" sz="2400" b="1" dirty="0">
                <a:solidFill>
                  <a:schemeClr val="tx1"/>
                </a:solidFill>
                <a:latin typeface="Bodoni MT" panose="02070603080606020203" pitchFamily="18" charset="0"/>
              </a:rPr>
              <a:t>- Introduction to Python data structures.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FB400-78E0-443C-A925-B3032A012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Presentation by –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Nidhi Ghorpade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0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EC3C-4A64-4374-A409-6CBB722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A) Python 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2F18-CDA4-4463-8D68-C56F800D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Lists are ordered sequences that can hold a variety of object 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use brackets and commas to separate objects in the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 – [1,2,3,4,5]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also support indexing and slicing.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are mostly ordered and are contained within [].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can have values with different datatypes.</a:t>
            </a:r>
          </a:p>
          <a:p>
            <a:pPr marL="0" indent="0">
              <a:buNone/>
            </a:pPr>
            <a:r>
              <a:rPr lang="en-US" dirty="0" err="1"/>
              <a:t>list_example</a:t>
            </a:r>
            <a:r>
              <a:rPr lang="en-US" dirty="0"/>
              <a:t> = [1, 3.4, ‘string1’,True]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5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EC3C-4A64-4374-A409-6CBB722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A) Python 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2F18-CDA4-4463-8D68-C56F800D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Dictionaries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Dictionaries are unordered mappings for storing objects.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Lists stores objects in an ordered sequence whereas dictionaries use key- value pairs instead.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key value pairs allows users to quickly grab objects without needing to know an exact index location. </a:t>
            </a:r>
          </a:p>
          <a:p>
            <a:pPr marL="0" indent="0">
              <a:buNone/>
            </a:pPr>
            <a:r>
              <a:rPr lang="en-US" dirty="0"/>
              <a:t>{‘key1’:’value1’,’key2’:’value2’}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 to choose lists and when to choose dictionaries?</a:t>
            </a:r>
          </a:p>
        </p:txBody>
      </p:sp>
    </p:spTree>
    <p:extLst>
      <p:ext uri="{BB962C8B-B14F-4D97-AF65-F5344CB8AC3E}">
        <p14:creationId xmlns:p14="http://schemas.microsoft.com/office/powerpoint/2010/main" val="136216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EC3C-4A64-4374-A409-6CBB722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A) Python 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2F18-CDA4-4463-8D68-C56F800D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Very similar to lists.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with one key difference.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Immutability – That is once an element is inside a tuple, it cannot be reassigned or changed.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are used to store related pieces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775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EC3C-4A64-4374-A409-6CBB722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A) Python 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2F18-CDA4-4463-8D68-C56F800D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Mutable Unordered collections of </a:t>
            </a:r>
            <a:r>
              <a:rPr lang="en-US" b="1" dirty="0"/>
              <a:t>unique</a:t>
            </a:r>
            <a:r>
              <a:rPr lang="en-US" dirty="0"/>
              <a:t> elements.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That is there can only be one representative of the same object.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application of sets would be quickly removing duplicates from a list.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157-11F0-43AA-8B4D-C198DFA7B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30" y="1019175"/>
            <a:ext cx="8825658" cy="3181350"/>
          </a:xfrm>
        </p:spPr>
        <p:txBody>
          <a:bodyPr/>
          <a:lstStyle/>
          <a:p>
            <a:pPr algn="ctr"/>
            <a:r>
              <a:rPr lang="en-US" sz="3200" b="1" dirty="0"/>
              <a:t>Please leave your questions and comments on the Study Buddy Slack channel!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000" b="1" dirty="0"/>
              <a:t>Or email me at ghorpade.nidhi@yahoo.com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4583-C01B-4188-9D09-6C409FEEC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3323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277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MT</vt:lpstr>
      <vt:lpstr>Calibri</vt:lpstr>
      <vt:lpstr>Century Gothic</vt:lpstr>
      <vt:lpstr>Wingdings</vt:lpstr>
      <vt:lpstr>Wingdings 3</vt:lpstr>
      <vt:lpstr>Ion</vt:lpstr>
      <vt:lpstr>Python Workshop Chapter 2  - Introduction to Python data structures.</vt:lpstr>
      <vt:lpstr>A) Python Data Structures </vt:lpstr>
      <vt:lpstr>A) Python Data Structures </vt:lpstr>
      <vt:lpstr>A) Python Data Structures </vt:lpstr>
      <vt:lpstr>A) Python Data Structures </vt:lpstr>
      <vt:lpstr>Please leave your questions and comments on the Study Buddy Slack channel!  Or email me at ghorpade.nidhi@yahoo.com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</dc:title>
  <dc:creator>Nidhi Ghorpade</dc:creator>
  <cp:lastModifiedBy>Nidhi Ghorpade</cp:lastModifiedBy>
  <cp:revision>9</cp:revision>
  <dcterms:created xsi:type="dcterms:W3CDTF">2020-05-26T16:03:48Z</dcterms:created>
  <dcterms:modified xsi:type="dcterms:W3CDTF">2020-05-26T23:31:57Z</dcterms:modified>
</cp:coreProperties>
</file>