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7" r:id="rId4"/>
    <p:sldId id="269" r:id="rId5"/>
    <p:sldId id="266" r:id="rId6"/>
    <p:sldId id="268" r:id="rId7"/>
    <p:sldId id="259" r:id="rId8"/>
    <p:sldId id="271" r:id="rId9"/>
    <p:sldId id="270" r:id="rId10"/>
    <p:sldId id="272" r:id="rId11"/>
    <p:sldId id="273" r:id="rId12"/>
    <p:sldId id="274" r:id="rId13"/>
    <p:sldId id="275" r:id="rId14"/>
    <p:sldId id="276" r:id="rId15"/>
    <p:sldId id="277" r:id="rId16"/>
    <p:sldId id="278" r:id="rId17"/>
    <p:sldId id="279" r:id="rId18"/>
    <p:sldId id="280" r:id="rId19"/>
    <p:sldId id="281" r:id="rId20"/>
    <p:sldId id="282"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512F2-11D0-4872-8E9E-C988DA33BD3B}" v="15" dt="2024-05-24T16:10:49.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varScale="1">
        <p:scale>
          <a:sx n="63" d="100"/>
          <a:sy n="63" d="100"/>
        </p:scale>
        <p:origin x="6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Niwane" userId="645c3d21b9c5c057" providerId="LiveId" clId="{089F3BD1-7B2E-40CE-BB24-042CA11B54FD}"/>
    <pc:docChg chg="custSel modSld">
      <pc:chgData name="Nidhi Niwane" userId="645c3d21b9c5c057" providerId="LiveId" clId="{089F3BD1-7B2E-40CE-BB24-042CA11B54FD}" dt="2024-05-23T13:04:51.725" v="1" actId="478"/>
      <pc:docMkLst>
        <pc:docMk/>
      </pc:docMkLst>
      <pc:sldChg chg="delSp modSp mod">
        <pc:chgData name="Nidhi Niwane" userId="645c3d21b9c5c057" providerId="LiveId" clId="{089F3BD1-7B2E-40CE-BB24-042CA11B54FD}" dt="2024-05-23T13:04:51.725" v="1" actId="478"/>
        <pc:sldMkLst>
          <pc:docMk/>
          <pc:sldMk cId="1478729324" sldId="257"/>
        </pc:sldMkLst>
        <pc:spChg chg="mod">
          <ac:chgData name="Nidhi Niwane" userId="645c3d21b9c5c057" providerId="LiveId" clId="{089F3BD1-7B2E-40CE-BB24-042CA11B54FD}" dt="2024-05-23T13:04:46.354" v="0" actId="20577"/>
          <ac:spMkLst>
            <pc:docMk/>
            <pc:sldMk cId="1478729324" sldId="257"/>
            <ac:spMk id="334" creationId="{00000000-0000-0000-0000-000000000000}"/>
          </ac:spMkLst>
        </pc:spChg>
        <pc:picChg chg="del">
          <ac:chgData name="Nidhi Niwane" userId="645c3d21b9c5c057" providerId="LiveId" clId="{089F3BD1-7B2E-40CE-BB24-042CA11B54FD}" dt="2024-05-23T13:04:51.725" v="1" actId="478"/>
          <ac:picMkLst>
            <pc:docMk/>
            <pc:sldMk cId="1478729324" sldId="257"/>
            <ac:picMk id="3" creationId="{00000000-0000-0000-0000-000000000000}"/>
          </ac:picMkLst>
        </pc:picChg>
      </pc:sldChg>
    </pc:docChg>
  </pc:docChgLst>
  <pc:docChgLst>
    <pc:chgData name="Nidhi Niwane" userId="645c3d21b9c5c057" providerId="LiveId" clId="{E36512F2-11D0-4872-8E9E-C988DA33BD3B}"/>
    <pc:docChg chg="undo custSel addSld delSld modSld sldOrd">
      <pc:chgData name="Nidhi Niwane" userId="645c3d21b9c5c057" providerId="LiveId" clId="{E36512F2-11D0-4872-8E9E-C988DA33BD3B}" dt="2024-05-25T13:59:29.326" v="2926" actId="255"/>
      <pc:docMkLst>
        <pc:docMk/>
      </pc:docMkLst>
      <pc:sldChg chg="addSp delSp modSp mod">
        <pc:chgData name="Nidhi Niwane" userId="645c3d21b9c5c057" providerId="LiveId" clId="{E36512F2-11D0-4872-8E9E-C988DA33BD3B}" dt="2024-05-24T05:42:57.697" v="355"/>
        <pc:sldMkLst>
          <pc:docMk/>
          <pc:sldMk cId="1478729324" sldId="257"/>
        </pc:sldMkLst>
        <pc:spChg chg="mod">
          <ac:chgData name="Nidhi Niwane" userId="645c3d21b9c5c057" providerId="LiveId" clId="{E36512F2-11D0-4872-8E9E-C988DA33BD3B}" dt="2024-05-23T13:06:42.173" v="63" actId="20577"/>
          <ac:spMkLst>
            <pc:docMk/>
            <pc:sldMk cId="1478729324" sldId="257"/>
            <ac:spMk id="2" creationId="{04D63B57-2B6C-4AEF-AA4E-F393A4E8B2DF}"/>
          </ac:spMkLst>
        </pc:spChg>
        <pc:spChg chg="add mod">
          <ac:chgData name="Nidhi Niwane" userId="645c3d21b9c5c057" providerId="LiveId" clId="{E36512F2-11D0-4872-8E9E-C988DA33BD3B}" dt="2024-05-24T05:41:06.425" v="323"/>
          <ac:spMkLst>
            <pc:docMk/>
            <pc:sldMk cId="1478729324" sldId="257"/>
            <ac:spMk id="3" creationId="{19D6D689-CC65-659E-4F4D-9BC7BBC2D22E}"/>
          </ac:spMkLst>
        </pc:spChg>
        <pc:spChg chg="add mod">
          <ac:chgData name="Nidhi Niwane" userId="645c3d21b9c5c057" providerId="LiveId" clId="{E36512F2-11D0-4872-8E9E-C988DA33BD3B}" dt="2024-05-23T13:09:09.244" v="123"/>
          <ac:spMkLst>
            <pc:docMk/>
            <pc:sldMk cId="1478729324" sldId="257"/>
            <ac:spMk id="4" creationId="{E0FC893C-229C-3099-D303-6C622170AA85}"/>
          </ac:spMkLst>
        </pc:spChg>
        <pc:spChg chg="mod">
          <ac:chgData name="Nidhi Niwane" userId="645c3d21b9c5c057" providerId="LiveId" clId="{E36512F2-11D0-4872-8E9E-C988DA33BD3B}" dt="2024-05-23T13:08:44.089" v="120" actId="1076"/>
          <ac:spMkLst>
            <pc:docMk/>
            <pc:sldMk cId="1478729324" sldId="257"/>
            <ac:spMk id="330" creationId="{00000000-0000-0000-0000-000000000000}"/>
          </ac:spMkLst>
        </pc:spChg>
        <pc:spChg chg="add del mod">
          <ac:chgData name="Nidhi Niwane" userId="645c3d21b9c5c057" providerId="LiveId" clId="{E36512F2-11D0-4872-8E9E-C988DA33BD3B}" dt="2024-05-24T05:42:57.697" v="355"/>
          <ac:spMkLst>
            <pc:docMk/>
            <pc:sldMk cId="1478729324" sldId="257"/>
            <ac:spMk id="334" creationId="{00000000-0000-0000-0000-000000000000}"/>
          </ac:spMkLst>
        </pc:spChg>
        <pc:spChg chg="mod">
          <ac:chgData name="Nidhi Niwane" userId="645c3d21b9c5c057" providerId="LiveId" clId="{E36512F2-11D0-4872-8E9E-C988DA33BD3B}" dt="2024-05-24T05:42:08.104" v="338" actId="1076"/>
          <ac:spMkLst>
            <pc:docMk/>
            <pc:sldMk cId="1478729324" sldId="257"/>
            <ac:spMk id="335" creationId="{00000000-0000-0000-0000-000000000000}"/>
          </ac:spMkLst>
        </pc:spChg>
        <pc:graphicFrameChg chg="add del modGraphic">
          <ac:chgData name="Nidhi Niwane" userId="645c3d21b9c5c057" providerId="LiveId" clId="{E36512F2-11D0-4872-8E9E-C988DA33BD3B}" dt="2024-05-24T05:42:19.141" v="350" actId="27309"/>
          <ac:graphicFrameMkLst>
            <pc:docMk/>
            <pc:sldMk cId="1478729324" sldId="257"/>
            <ac:graphicFrameMk id="5" creationId="{9AE8DDF3-69F0-59C2-0BC3-E0831FC22C14}"/>
          </ac:graphicFrameMkLst>
        </pc:graphicFrameChg>
      </pc:sldChg>
      <pc:sldChg chg="modSp mod ord">
        <pc:chgData name="Nidhi Niwane" userId="645c3d21b9c5c057" providerId="LiveId" clId="{E36512F2-11D0-4872-8E9E-C988DA33BD3B}" dt="2024-05-24T06:02:35.853" v="671" actId="2710"/>
        <pc:sldMkLst>
          <pc:docMk/>
          <pc:sldMk cId="692051200" sldId="258"/>
        </pc:sldMkLst>
        <pc:spChg chg="mod">
          <ac:chgData name="Nidhi Niwane" userId="645c3d21b9c5c057" providerId="LiveId" clId="{E36512F2-11D0-4872-8E9E-C988DA33BD3B}" dt="2024-05-23T13:13:33.373" v="162" actId="20577"/>
          <ac:spMkLst>
            <pc:docMk/>
            <pc:sldMk cId="692051200" sldId="258"/>
            <ac:spMk id="341" creationId="{00000000-0000-0000-0000-000000000000}"/>
          </ac:spMkLst>
        </pc:spChg>
        <pc:spChg chg="mod">
          <ac:chgData name="Nidhi Niwane" userId="645c3d21b9c5c057" providerId="LiveId" clId="{E36512F2-11D0-4872-8E9E-C988DA33BD3B}" dt="2024-05-24T06:02:35.853" v="671" actId="2710"/>
          <ac:spMkLst>
            <pc:docMk/>
            <pc:sldMk cId="692051200" sldId="258"/>
            <ac:spMk id="342" creationId="{00000000-0000-0000-0000-000000000000}"/>
          </ac:spMkLst>
        </pc:spChg>
        <pc:spChg chg="mod">
          <ac:chgData name="Nidhi Niwane" userId="645c3d21b9c5c057" providerId="LiveId" clId="{E36512F2-11D0-4872-8E9E-C988DA33BD3B}" dt="2024-05-24T05:42:57.697" v="355"/>
          <ac:spMkLst>
            <pc:docMk/>
            <pc:sldMk cId="692051200" sldId="258"/>
            <ac:spMk id="343" creationId="{00000000-0000-0000-0000-000000000000}"/>
          </ac:spMkLst>
        </pc:spChg>
      </pc:sldChg>
      <pc:sldChg chg="modSp mod">
        <pc:chgData name="Nidhi Niwane" userId="645c3d21b9c5c057" providerId="LiveId" clId="{E36512F2-11D0-4872-8E9E-C988DA33BD3B}" dt="2024-05-24T06:40:17.011" v="1093" actId="255"/>
        <pc:sldMkLst>
          <pc:docMk/>
          <pc:sldMk cId="3499812199" sldId="259"/>
        </pc:sldMkLst>
        <pc:spChg chg="mod">
          <ac:chgData name="Nidhi Niwane" userId="645c3d21b9c5c057" providerId="LiveId" clId="{E36512F2-11D0-4872-8E9E-C988DA33BD3B}" dt="2024-05-24T06:40:17.011" v="1093" actId="255"/>
          <ac:spMkLst>
            <pc:docMk/>
            <pc:sldMk cId="3499812199" sldId="259"/>
            <ac:spMk id="352" creationId="{00000000-0000-0000-0000-000000000000}"/>
          </ac:spMkLst>
        </pc:spChg>
        <pc:spChg chg="mod">
          <ac:chgData name="Nidhi Niwane" userId="645c3d21b9c5c057" providerId="LiveId" clId="{E36512F2-11D0-4872-8E9E-C988DA33BD3B}" dt="2024-05-24T05:42:57.697" v="355"/>
          <ac:spMkLst>
            <pc:docMk/>
            <pc:sldMk cId="3499812199" sldId="259"/>
            <ac:spMk id="353" creationId="{00000000-0000-0000-0000-000000000000}"/>
          </ac:spMkLst>
        </pc:spChg>
      </pc:sldChg>
      <pc:sldChg chg="modSp mod">
        <pc:chgData name="Nidhi Niwane" userId="645c3d21b9c5c057" providerId="LiveId" clId="{E36512F2-11D0-4872-8E9E-C988DA33BD3B}" dt="2024-05-25T13:59:29.326" v="2926" actId="255"/>
        <pc:sldMkLst>
          <pc:docMk/>
          <pc:sldMk cId="3374026098" sldId="264"/>
        </pc:sldMkLst>
        <pc:spChg chg="mod">
          <ac:chgData name="Nidhi Niwane" userId="645c3d21b9c5c057" providerId="LiveId" clId="{E36512F2-11D0-4872-8E9E-C988DA33BD3B}" dt="2024-05-25T13:59:29.326" v="2926" actId="255"/>
          <ac:spMkLst>
            <pc:docMk/>
            <pc:sldMk cId="3374026098" sldId="264"/>
            <ac:spMk id="392" creationId="{00000000-0000-0000-0000-000000000000}"/>
          </ac:spMkLst>
        </pc:spChg>
        <pc:spChg chg="mod">
          <ac:chgData name="Nidhi Niwane" userId="645c3d21b9c5c057" providerId="LiveId" clId="{E36512F2-11D0-4872-8E9E-C988DA33BD3B}" dt="2024-05-24T05:42:57.697" v="355"/>
          <ac:spMkLst>
            <pc:docMk/>
            <pc:sldMk cId="3374026098" sldId="264"/>
            <ac:spMk id="393" creationId="{00000000-0000-0000-0000-000000000000}"/>
          </ac:spMkLst>
        </pc:spChg>
      </pc:sldChg>
      <pc:sldChg chg="modSp del">
        <pc:chgData name="Nidhi Niwane" userId="645c3d21b9c5c057" providerId="LiveId" clId="{E36512F2-11D0-4872-8E9E-C988DA33BD3B}" dt="2024-05-25T12:29:06.325" v="2294" actId="2696"/>
        <pc:sldMkLst>
          <pc:docMk/>
          <pc:sldMk cId="2220828657" sldId="265"/>
        </pc:sldMkLst>
        <pc:spChg chg="mod">
          <ac:chgData name="Nidhi Niwane" userId="645c3d21b9c5c057" providerId="LiveId" clId="{E36512F2-11D0-4872-8E9E-C988DA33BD3B}" dt="2024-05-24T05:42:57.697" v="355"/>
          <ac:spMkLst>
            <pc:docMk/>
            <pc:sldMk cId="2220828657" sldId="265"/>
            <ac:spMk id="393" creationId="{00000000-0000-0000-0000-000000000000}"/>
          </ac:spMkLst>
        </pc:spChg>
      </pc:sldChg>
      <pc:sldChg chg="modSp mod">
        <pc:chgData name="Nidhi Niwane" userId="645c3d21b9c5c057" providerId="LiveId" clId="{E36512F2-11D0-4872-8E9E-C988DA33BD3B}" dt="2024-05-24T05:54:16.760" v="485" actId="14100"/>
        <pc:sldMkLst>
          <pc:docMk/>
          <pc:sldMk cId="3078855624" sldId="266"/>
        </pc:sldMkLst>
        <pc:spChg chg="mod">
          <ac:chgData name="Nidhi Niwane" userId="645c3d21b9c5c057" providerId="LiveId" clId="{E36512F2-11D0-4872-8E9E-C988DA33BD3B}" dt="2024-05-24T05:54:16.760" v="485" actId="14100"/>
          <ac:spMkLst>
            <pc:docMk/>
            <pc:sldMk cId="3078855624" sldId="266"/>
            <ac:spMk id="391" creationId="{00000000-0000-0000-0000-000000000000}"/>
          </ac:spMkLst>
        </pc:spChg>
        <pc:spChg chg="mod">
          <ac:chgData name="Nidhi Niwane" userId="645c3d21b9c5c057" providerId="LiveId" clId="{E36512F2-11D0-4872-8E9E-C988DA33BD3B}" dt="2024-05-23T13:24:38.212" v="320" actId="20577"/>
          <ac:spMkLst>
            <pc:docMk/>
            <pc:sldMk cId="3078855624" sldId="266"/>
            <ac:spMk id="392" creationId="{00000000-0000-0000-0000-000000000000}"/>
          </ac:spMkLst>
        </pc:spChg>
        <pc:spChg chg="mod">
          <ac:chgData name="Nidhi Niwane" userId="645c3d21b9c5c057" providerId="LiveId" clId="{E36512F2-11D0-4872-8E9E-C988DA33BD3B}" dt="2024-05-24T05:42:57.697" v="355"/>
          <ac:spMkLst>
            <pc:docMk/>
            <pc:sldMk cId="3078855624" sldId="266"/>
            <ac:spMk id="393" creationId="{00000000-0000-0000-0000-000000000000}"/>
          </ac:spMkLst>
        </pc:spChg>
      </pc:sldChg>
      <pc:sldChg chg="modSp add mod">
        <pc:chgData name="Nidhi Niwane" userId="645c3d21b9c5c057" providerId="LiveId" clId="{E36512F2-11D0-4872-8E9E-C988DA33BD3B}" dt="2024-05-24T05:55:21.079" v="488" actId="20577"/>
        <pc:sldMkLst>
          <pc:docMk/>
          <pc:sldMk cId="1358407349" sldId="267"/>
        </pc:sldMkLst>
        <pc:spChg chg="mod">
          <ac:chgData name="Nidhi Niwane" userId="645c3d21b9c5c057" providerId="LiveId" clId="{E36512F2-11D0-4872-8E9E-C988DA33BD3B}" dt="2024-05-24T05:55:21.079" v="488" actId="20577"/>
          <ac:spMkLst>
            <pc:docMk/>
            <pc:sldMk cId="1358407349" sldId="267"/>
            <ac:spMk id="341" creationId="{00000000-0000-0000-0000-000000000000}"/>
          </ac:spMkLst>
        </pc:spChg>
        <pc:spChg chg="mod">
          <ac:chgData name="Nidhi Niwane" userId="645c3d21b9c5c057" providerId="LiveId" clId="{E36512F2-11D0-4872-8E9E-C988DA33BD3B}" dt="2024-05-23T13:18:36.890" v="263" actId="20577"/>
          <ac:spMkLst>
            <pc:docMk/>
            <pc:sldMk cId="1358407349" sldId="267"/>
            <ac:spMk id="342" creationId="{00000000-0000-0000-0000-000000000000}"/>
          </ac:spMkLst>
        </pc:spChg>
        <pc:spChg chg="mod">
          <ac:chgData name="Nidhi Niwane" userId="645c3d21b9c5c057" providerId="LiveId" clId="{E36512F2-11D0-4872-8E9E-C988DA33BD3B}" dt="2024-05-24T05:42:57.697" v="355"/>
          <ac:spMkLst>
            <pc:docMk/>
            <pc:sldMk cId="1358407349" sldId="267"/>
            <ac:spMk id="343" creationId="{00000000-0000-0000-0000-000000000000}"/>
          </ac:spMkLst>
        </pc:spChg>
      </pc:sldChg>
      <pc:sldChg chg="new del">
        <pc:chgData name="Nidhi Niwane" userId="645c3d21b9c5c057" providerId="LiveId" clId="{E36512F2-11D0-4872-8E9E-C988DA33BD3B}" dt="2024-05-23T13:12:31.654" v="132" actId="47"/>
        <pc:sldMkLst>
          <pc:docMk/>
          <pc:sldMk cId="1381902180" sldId="267"/>
        </pc:sldMkLst>
      </pc:sldChg>
      <pc:sldChg chg="addSp modSp add mod">
        <pc:chgData name="Nidhi Niwane" userId="645c3d21b9c5c057" providerId="LiveId" clId="{E36512F2-11D0-4872-8E9E-C988DA33BD3B}" dt="2024-05-24T06:05:20.786" v="684" actId="14100"/>
        <pc:sldMkLst>
          <pc:docMk/>
          <pc:sldMk cId="3159675957" sldId="268"/>
        </pc:sldMkLst>
        <pc:spChg chg="mod">
          <ac:chgData name="Nidhi Niwane" userId="645c3d21b9c5c057" providerId="LiveId" clId="{E36512F2-11D0-4872-8E9E-C988DA33BD3B}" dt="2024-05-24T05:54:28.576" v="486" actId="14100"/>
          <ac:spMkLst>
            <pc:docMk/>
            <pc:sldMk cId="3159675957" sldId="268"/>
            <ac:spMk id="391" creationId="{00000000-0000-0000-0000-000000000000}"/>
          </ac:spMkLst>
        </pc:spChg>
        <pc:spChg chg="mod">
          <ac:chgData name="Nidhi Niwane" userId="645c3d21b9c5c057" providerId="LiveId" clId="{E36512F2-11D0-4872-8E9E-C988DA33BD3B}" dt="2024-05-24T06:05:15.260" v="682" actId="255"/>
          <ac:spMkLst>
            <pc:docMk/>
            <pc:sldMk cId="3159675957" sldId="268"/>
            <ac:spMk id="392" creationId="{00000000-0000-0000-0000-000000000000}"/>
          </ac:spMkLst>
        </pc:spChg>
        <pc:picChg chg="add mod">
          <ac:chgData name="Nidhi Niwane" userId="645c3d21b9c5c057" providerId="LiveId" clId="{E36512F2-11D0-4872-8E9E-C988DA33BD3B}" dt="2024-05-24T06:05:20.786" v="684" actId="14100"/>
          <ac:picMkLst>
            <pc:docMk/>
            <pc:sldMk cId="3159675957" sldId="268"/>
            <ac:picMk id="3" creationId="{8859A519-6B03-D815-7074-D96AE8908EDB}"/>
          </ac:picMkLst>
        </pc:picChg>
      </pc:sldChg>
      <pc:sldChg chg="addSp modSp add mod">
        <pc:chgData name="Nidhi Niwane" userId="645c3d21b9c5c057" providerId="LiveId" clId="{E36512F2-11D0-4872-8E9E-C988DA33BD3B}" dt="2024-05-24T06:04:41.074" v="681" actId="1076"/>
        <pc:sldMkLst>
          <pc:docMk/>
          <pc:sldMk cId="2348901643" sldId="269"/>
        </pc:sldMkLst>
        <pc:spChg chg="add">
          <ac:chgData name="Nidhi Niwane" userId="645c3d21b9c5c057" providerId="LiveId" clId="{E36512F2-11D0-4872-8E9E-C988DA33BD3B}" dt="2024-05-24T05:57:39.490" v="531"/>
          <ac:spMkLst>
            <pc:docMk/>
            <pc:sldMk cId="2348901643" sldId="269"/>
            <ac:spMk id="2" creationId="{9861F8C3-844A-A761-500D-70454300163B}"/>
          </ac:spMkLst>
        </pc:spChg>
        <pc:spChg chg="add">
          <ac:chgData name="Nidhi Niwane" userId="645c3d21b9c5c057" providerId="LiveId" clId="{E36512F2-11D0-4872-8E9E-C988DA33BD3B}" dt="2024-05-24T05:57:44.270" v="532"/>
          <ac:spMkLst>
            <pc:docMk/>
            <pc:sldMk cId="2348901643" sldId="269"/>
            <ac:spMk id="3" creationId="{B07F0A37-EC61-C390-1FE0-496C8F14F1DC}"/>
          </ac:spMkLst>
        </pc:spChg>
        <pc:spChg chg="add">
          <ac:chgData name="Nidhi Niwane" userId="645c3d21b9c5c057" providerId="LiveId" clId="{E36512F2-11D0-4872-8E9E-C988DA33BD3B}" dt="2024-05-24T05:57:50.031" v="533"/>
          <ac:spMkLst>
            <pc:docMk/>
            <pc:sldMk cId="2348901643" sldId="269"/>
            <ac:spMk id="4" creationId="{15242B9E-69E6-7F9C-D558-327668904D3F}"/>
          </ac:spMkLst>
        </pc:spChg>
        <pc:spChg chg="mod">
          <ac:chgData name="Nidhi Niwane" userId="645c3d21b9c5c057" providerId="LiveId" clId="{E36512F2-11D0-4872-8E9E-C988DA33BD3B}" dt="2024-05-24T05:56:04.770" v="529" actId="108"/>
          <ac:spMkLst>
            <pc:docMk/>
            <pc:sldMk cId="2348901643" sldId="269"/>
            <ac:spMk id="341" creationId="{00000000-0000-0000-0000-000000000000}"/>
          </ac:spMkLst>
        </pc:spChg>
        <pc:spChg chg="mod">
          <ac:chgData name="Nidhi Niwane" userId="645c3d21b9c5c057" providerId="LiveId" clId="{E36512F2-11D0-4872-8E9E-C988DA33BD3B}" dt="2024-05-24T06:02:49.071" v="672" actId="2710"/>
          <ac:spMkLst>
            <pc:docMk/>
            <pc:sldMk cId="2348901643" sldId="269"/>
            <ac:spMk id="342" creationId="{00000000-0000-0000-0000-000000000000}"/>
          </ac:spMkLst>
        </pc:spChg>
        <pc:picChg chg="add mod">
          <ac:chgData name="Nidhi Niwane" userId="645c3d21b9c5c057" providerId="LiveId" clId="{E36512F2-11D0-4872-8E9E-C988DA33BD3B}" dt="2024-05-24T06:04:41.074" v="681" actId="1076"/>
          <ac:picMkLst>
            <pc:docMk/>
            <pc:sldMk cId="2348901643" sldId="269"/>
            <ac:picMk id="6" creationId="{A6A5E51F-F6AC-0FB5-D4D4-9980D335376E}"/>
          </ac:picMkLst>
        </pc:picChg>
      </pc:sldChg>
      <pc:sldChg chg="addSp modSp add mod">
        <pc:chgData name="Nidhi Niwane" userId="645c3d21b9c5c057" providerId="LiveId" clId="{E36512F2-11D0-4872-8E9E-C988DA33BD3B}" dt="2024-05-24T15:59:12.483" v="1169" actId="1076"/>
        <pc:sldMkLst>
          <pc:docMk/>
          <pc:sldMk cId="2519342505" sldId="270"/>
        </pc:sldMkLst>
        <pc:spChg chg="mod">
          <ac:chgData name="Nidhi Niwane" userId="645c3d21b9c5c057" providerId="LiveId" clId="{E36512F2-11D0-4872-8E9E-C988DA33BD3B}" dt="2024-05-24T06:27:15.236" v="830" actId="20577"/>
          <ac:spMkLst>
            <pc:docMk/>
            <pc:sldMk cId="2519342505" sldId="270"/>
            <ac:spMk id="351" creationId="{00000000-0000-0000-0000-000000000000}"/>
          </ac:spMkLst>
        </pc:spChg>
        <pc:spChg chg="mod">
          <ac:chgData name="Nidhi Niwane" userId="645c3d21b9c5c057" providerId="LiveId" clId="{E36512F2-11D0-4872-8E9E-C988DA33BD3B}" dt="2024-05-24T15:58:35.225" v="1166" actId="113"/>
          <ac:spMkLst>
            <pc:docMk/>
            <pc:sldMk cId="2519342505" sldId="270"/>
            <ac:spMk id="352" creationId="{00000000-0000-0000-0000-000000000000}"/>
          </ac:spMkLst>
        </pc:spChg>
        <pc:picChg chg="add mod">
          <ac:chgData name="Nidhi Niwane" userId="645c3d21b9c5c057" providerId="LiveId" clId="{E36512F2-11D0-4872-8E9E-C988DA33BD3B}" dt="2024-05-24T15:59:12.483" v="1169" actId="1076"/>
          <ac:picMkLst>
            <pc:docMk/>
            <pc:sldMk cId="2519342505" sldId="270"/>
            <ac:picMk id="3" creationId="{AA24A596-C6C9-ADC4-2C3D-FF26302EB914}"/>
          </ac:picMkLst>
        </pc:picChg>
      </pc:sldChg>
      <pc:sldChg chg="addSp delSp modSp add mod ord">
        <pc:chgData name="Nidhi Niwane" userId="645c3d21b9c5c057" providerId="LiveId" clId="{E36512F2-11D0-4872-8E9E-C988DA33BD3B}" dt="2024-05-24T06:39:04.983" v="1083"/>
        <pc:sldMkLst>
          <pc:docMk/>
          <pc:sldMk cId="2825512676" sldId="271"/>
        </pc:sldMkLst>
        <pc:spChg chg="add del mod">
          <ac:chgData name="Nidhi Niwane" userId="645c3d21b9c5c057" providerId="LiveId" clId="{E36512F2-11D0-4872-8E9E-C988DA33BD3B}" dt="2024-05-24T06:35:00.834" v="903" actId="478"/>
          <ac:spMkLst>
            <pc:docMk/>
            <pc:sldMk cId="2825512676" sldId="271"/>
            <ac:spMk id="4" creationId="{C6F32D36-21F6-C437-8EBD-FABC3CC98479}"/>
          </ac:spMkLst>
        </pc:spChg>
        <pc:spChg chg="mod">
          <ac:chgData name="Nidhi Niwane" userId="645c3d21b9c5c057" providerId="LiveId" clId="{E36512F2-11D0-4872-8E9E-C988DA33BD3B}" dt="2024-05-24T06:29:32.303" v="892" actId="20577"/>
          <ac:spMkLst>
            <pc:docMk/>
            <pc:sldMk cId="2825512676" sldId="271"/>
            <ac:spMk id="351" creationId="{00000000-0000-0000-0000-000000000000}"/>
          </ac:spMkLst>
        </pc:spChg>
        <pc:spChg chg="mod">
          <ac:chgData name="Nidhi Niwane" userId="645c3d21b9c5c057" providerId="LiveId" clId="{E36512F2-11D0-4872-8E9E-C988DA33BD3B}" dt="2024-05-24T06:38:23.660" v="1074" actId="1076"/>
          <ac:spMkLst>
            <pc:docMk/>
            <pc:sldMk cId="2825512676" sldId="271"/>
            <ac:spMk id="352" creationId="{00000000-0000-0000-0000-000000000000}"/>
          </ac:spMkLst>
        </pc:spChg>
        <pc:picChg chg="add del mod">
          <ac:chgData name="Nidhi Niwane" userId="645c3d21b9c5c057" providerId="LiveId" clId="{E36512F2-11D0-4872-8E9E-C988DA33BD3B}" dt="2024-05-24T06:35:04.793" v="904" actId="478"/>
          <ac:picMkLst>
            <pc:docMk/>
            <pc:sldMk cId="2825512676" sldId="271"/>
            <ac:picMk id="3" creationId="{E09E34FD-B908-22B9-446E-F828857E028B}"/>
          </ac:picMkLst>
        </pc:picChg>
        <pc:picChg chg="add mod">
          <ac:chgData name="Nidhi Niwane" userId="645c3d21b9c5c057" providerId="LiveId" clId="{E36512F2-11D0-4872-8E9E-C988DA33BD3B}" dt="2024-05-24T06:38:05.404" v="1068" actId="14100"/>
          <ac:picMkLst>
            <pc:docMk/>
            <pc:sldMk cId="2825512676" sldId="271"/>
            <ac:picMk id="5" creationId="{F60C5BAC-6E5C-B335-EF4F-AED202738719}"/>
          </ac:picMkLst>
        </pc:picChg>
        <pc:picChg chg="add mod">
          <ac:chgData name="Nidhi Niwane" userId="645c3d21b9c5c057" providerId="LiveId" clId="{E36512F2-11D0-4872-8E9E-C988DA33BD3B}" dt="2024-05-24T06:38:43.147" v="1079" actId="14100"/>
          <ac:picMkLst>
            <pc:docMk/>
            <pc:sldMk cId="2825512676" sldId="271"/>
            <ac:picMk id="7" creationId="{8EAB3476-6C06-CD29-7F72-0CF4123941FD}"/>
          </ac:picMkLst>
        </pc:picChg>
      </pc:sldChg>
      <pc:sldChg chg="addSp delSp modSp add mod">
        <pc:chgData name="Nidhi Niwane" userId="645c3d21b9c5c057" providerId="LiveId" clId="{E36512F2-11D0-4872-8E9E-C988DA33BD3B}" dt="2024-05-24T16:06:48.004" v="1302" actId="20577"/>
        <pc:sldMkLst>
          <pc:docMk/>
          <pc:sldMk cId="124618908" sldId="272"/>
        </pc:sldMkLst>
        <pc:spChg chg="mod">
          <ac:chgData name="Nidhi Niwane" userId="645c3d21b9c5c057" providerId="LiveId" clId="{E36512F2-11D0-4872-8E9E-C988DA33BD3B}" dt="2024-05-24T16:06:48.004" v="1302" actId="20577"/>
          <ac:spMkLst>
            <pc:docMk/>
            <pc:sldMk cId="124618908" sldId="272"/>
            <ac:spMk id="352" creationId="{00000000-0000-0000-0000-000000000000}"/>
          </ac:spMkLst>
        </pc:spChg>
        <pc:picChg chg="del mod">
          <ac:chgData name="Nidhi Niwane" userId="645c3d21b9c5c057" providerId="LiveId" clId="{E36512F2-11D0-4872-8E9E-C988DA33BD3B}" dt="2024-05-24T16:00:30.991" v="1171" actId="478"/>
          <ac:picMkLst>
            <pc:docMk/>
            <pc:sldMk cId="124618908" sldId="272"/>
            <ac:picMk id="3" creationId="{AA24A596-C6C9-ADC4-2C3D-FF26302EB914}"/>
          </ac:picMkLst>
        </pc:picChg>
        <pc:picChg chg="add mod">
          <ac:chgData name="Nidhi Niwane" userId="645c3d21b9c5c057" providerId="LiveId" clId="{E36512F2-11D0-4872-8E9E-C988DA33BD3B}" dt="2024-05-24T16:00:55.542" v="1177" actId="14100"/>
          <ac:picMkLst>
            <pc:docMk/>
            <pc:sldMk cId="124618908" sldId="272"/>
            <ac:picMk id="4" creationId="{E882CE12-B5D2-F2A0-08C4-998CDD34E9D4}"/>
          </ac:picMkLst>
        </pc:picChg>
      </pc:sldChg>
      <pc:sldChg chg="addSp delSp modSp add mod">
        <pc:chgData name="Nidhi Niwane" userId="645c3d21b9c5c057" providerId="LiveId" clId="{E36512F2-11D0-4872-8E9E-C988DA33BD3B}" dt="2024-05-24T16:12:05.877" v="1424" actId="14100"/>
        <pc:sldMkLst>
          <pc:docMk/>
          <pc:sldMk cId="1388514996" sldId="273"/>
        </pc:sldMkLst>
        <pc:spChg chg="add">
          <ac:chgData name="Nidhi Niwane" userId="645c3d21b9c5c057" providerId="LiveId" clId="{E36512F2-11D0-4872-8E9E-C988DA33BD3B}" dt="2024-05-24T16:10:47.291" v="1364"/>
          <ac:spMkLst>
            <pc:docMk/>
            <pc:sldMk cId="1388514996" sldId="273"/>
            <ac:spMk id="5" creationId="{160A724A-0976-3320-9DC9-9BF02E96636D}"/>
          </ac:spMkLst>
        </pc:spChg>
        <pc:spChg chg="mod">
          <ac:chgData name="Nidhi Niwane" userId="645c3d21b9c5c057" providerId="LiveId" clId="{E36512F2-11D0-4872-8E9E-C988DA33BD3B}" dt="2024-05-24T16:12:00.582" v="1423" actId="20577"/>
          <ac:spMkLst>
            <pc:docMk/>
            <pc:sldMk cId="1388514996" sldId="273"/>
            <ac:spMk id="352" creationId="{00000000-0000-0000-0000-000000000000}"/>
          </ac:spMkLst>
        </pc:spChg>
        <pc:picChg chg="add mod">
          <ac:chgData name="Nidhi Niwane" userId="645c3d21b9c5c057" providerId="LiveId" clId="{E36512F2-11D0-4872-8E9E-C988DA33BD3B}" dt="2024-05-24T16:12:05.877" v="1424" actId="14100"/>
          <ac:picMkLst>
            <pc:docMk/>
            <pc:sldMk cId="1388514996" sldId="273"/>
            <ac:picMk id="3" creationId="{F77C1FC4-40A2-A8E2-042E-B427987F26EF}"/>
          </ac:picMkLst>
        </pc:picChg>
        <pc:picChg chg="del">
          <ac:chgData name="Nidhi Niwane" userId="645c3d21b9c5c057" providerId="LiveId" clId="{E36512F2-11D0-4872-8E9E-C988DA33BD3B}" dt="2024-05-24T16:10:23.925" v="1361" actId="478"/>
          <ac:picMkLst>
            <pc:docMk/>
            <pc:sldMk cId="1388514996" sldId="273"/>
            <ac:picMk id="4" creationId="{E882CE12-B5D2-F2A0-08C4-998CDD34E9D4}"/>
          </ac:picMkLst>
        </pc:picChg>
      </pc:sldChg>
      <pc:sldChg chg="addSp delSp modSp add mod">
        <pc:chgData name="Nidhi Niwane" userId="645c3d21b9c5c057" providerId="LiveId" clId="{E36512F2-11D0-4872-8E9E-C988DA33BD3B}" dt="2024-05-24T16:18:19.103" v="1536" actId="14100"/>
        <pc:sldMkLst>
          <pc:docMk/>
          <pc:sldMk cId="3050486347" sldId="274"/>
        </pc:sldMkLst>
        <pc:spChg chg="mod">
          <ac:chgData name="Nidhi Niwane" userId="645c3d21b9c5c057" providerId="LiveId" clId="{E36512F2-11D0-4872-8E9E-C988DA33BD3B}" dt="2024-05-24T16:12:24.480" v="1462" actId="20577"/>
          <ac:spMkLst>
            <pc:docMk/>
            <pc:sldMk cId="3050486347" sldId="274"/>
            <ac:spMk id="351" creationId="{00000000-0000-0000-0000-000000000000}"/>
          </ac:spMkLst>
        </pc:spChg>
        <pc:spChg chg="mod">
          <ac:chgData name="Nidhi Niwane" userId="645c3d21b9c5c057" providerId="LiveId" clId="{E36512F2-11D0-4872-8E9E-C988DA33BD3B}" dt="2024-05-24T16:18:04.006" v="1535" actId="20577"/>
          <ac:spMkLst>
            <pc:docMk/>
            <pc:sldMk cId="3050486347" sldId="274"/>
            <ac:spMk id="352" creationId="{00000000-0000-0000-0000-000000000000}"/>
          </ac:spMkLst>
        </pc:spChg>
        <pc:picChg chg="del">
          <ac:chgData name="Nidhi Niwane" userId="645c3d21b9c5c057" providerId="LiveId" clId="{E36512F2-11D0-4872-8E9E-C988DA33BD3B}" dt="2024-05-24T16:17:05.677" v="1512" actId="478"/>
          <ac:picMkLst>
            <pc:docMk/>
            <pc:sldMk cId="3050486347" sldId="274"/>
            <ac:picMk id="3" creationId="{F77C1FC4-40A2-A8E2-042E-B427987F26EF}"/>
          </ac:picMkLst>
        </pc:picChg>
        <pc:picChg chg="add mod">
          <ac:chgData name="Nidhi Niwane" userId="645c3d21b9c5c057" providerId="LiveId" clId="{E36512F2-11D0-4872-8E9E-C988DA33BD3B}" dt="2024-05-24T16:18:19.103" v="1536" actId="14100"/>
          <ac:picMkLst>
            <pc:docMk/>
            <pc:sldMk cId="3050486347" sldId="274"/>
            <ac:picMk id="4" creationId="{9AA2C16F-06BC-132A-F874-F1CF718FF58C}"/>
          </ac:picMkLst>
        </pc:picChg>
      </pc:sldChg>
      <pc:sldChg chg="addSp delSp modSp add mod">
        <pc:chgData name="Nidhi Niwane" userId="645c3d21b9c5c057" providerId="LiveId" clId="{E36512F2-11D0-4872-8E9E-C988DA33BD3B}" dt="2024-05-24T16:21:13.615" v="1623" actId="14100"/>
        <pc:sldMkLst>
          <pc:docMk/>
          <pc:sldMk cId="1324001959" sldId="275"/>
        </pc:sldMkLst>
        <pc:spChg chg="mod">
          <ac:chgData name="Nidhi Niwane" userId="645c3d21b9c5c057" providerId="LiveId" clId="{E36512F2-11D0-4872-8E9E-C988DA33BD3B}" dt="2024-05-24T16:20:52.794" v="1620" actId="20577"/>
          <ac:spMkLst>
            <pc:docMk/>
            <pc:sldMk cId="1324001959" sldId="275"/>
            <ac:spMk id="352" creationId="{00000000-0000-0000-0000-000000000000}"/>
          </ac:spMkLst>
        </pc:spChg>
        <pc:picChg chg="add mod">
          <ac:chgData name="Nidhi Niwane" userId="645c3d21b9c5c057" providerId="LiveId" clId="{E36512F2-11D0-4872-8E9E-C988DA33BD3B}" dt="2024-05-24T16:21:13.615" v="1623" actId="14100"/>
          <ac:picMkLst>
            <pc:docMk/>
            <pc:sldMk cId="1324001959" sldId="275"/>
            <ac:picMk id="3" creationId="{29A524DE-F779-C34F-E27F-9094485ADE13}"/>
          </ac:picMkLst>
        </pc:picChg>
        <pc:picChg chg="del">
          <ac:chgData name="Nidhi Niwane" userId="645c3d21b9c5c057" providerId="LiveId" clId="{E36512F2-11D0-4872-8E9E-C988DA33BD3B}" dt="2024-05-24T16:19:31.992" v="1546" actId="478"/>
          <ac:picMkLst>
            <pc:docMk/>
            <pc:sldMk cId="1324001959" sldId="275"/>
            <ac:picMk id="4" creationId="{9AA2C16F-06BC-132A-F874-F1CF718FF58C}"/>
          </ac:picMkLst>
        </pc:picChg>
      </pc:sldChg>
      <pc:sldChg chg="addSp delSp modSp add mod">
        <pc:chgData name="Nidhi Niwane" userId="645c3d21b9c5c057" providerId="LiveId" clId="{E36512F2-11D0-4872-8E9E-C988DA33BD3B}" dt="2024-05-24T16:32:06.223" v="1645"/>
        <pc:sldMkLst>
          <pc:docMk/>
          <pc:sldMk cId="448258742" sldId="276"/>
        </pc:sldMkLst>
        <pc:spChg chg="mod">
          <ac:chgData name="Nidhi Niwane" userId="645c3d21b9c5c057" providerId="LiveId" clId="{E36512F2-11D0-4872-8E9E-C988DA33BD3B}" dt="2024-05-24T16:32:06.223" v="1645"/>
          <ac:spMkLst>
            <pc:docMk/>
            <pc:sldMk cId="448258742" sldId="276"/>
            <ac:spMk id="352" creationId="{00000000-0000-0000-0000-000000000000}"/>
          </ac:spMkLst>
        </pc:spChg>
        <pc:picChg chg="del">
          <ac:chgData name="Nidhi Niwane" userId="645c3d21b9c5c057" providerId="LiveId" clId="{E36512F2-11D0-4872-8E9E-C988DA33BD3B}" dt="2024-05-24T16:24:31.984" v="1625" actId="478"/>
          <ac:picMkLst>
            <pc:docMk/>
            <pc:sldMk cId="448258742" sldId="276"/>
            <ac:picMk id="3" creationId="{29A524DE-F779-C34F-E27F-9094485ADE13}"/>
          </ac:picMkLst>
        </pc:picChg>
        <pc:picChg chg="add mod">
          <ac:chgData name="Nidhi Niwane" userId="645c3d21b9c5c057" providerId="LiveId" clId="{E36512F2-11D0-4872-8E9E-C988DA33BD3B}" dt="2024-05-24T16:24:53.852" v="1632" actId="1076"/>
          <ac:picMkLst>
            <pc:docMk/>
            <pc:sldMk cId="448258742" sldId="276"/>
            <ac:picMk id="4" creationId="{26B68D25-8469-19FF-6731-0DE61D8753A2}"/>
          </ac:picMkLst>
        </pc:picChg>
      </pc:sldChg>
      <pc:sldChg chg="addSp delSp modSp add mod">
        <pc:chgData name="Nidhi Niwane" userId="645c3d21b9c5c057" providerId="LiveId" clId="{E36512F2-11D0-4872-8E9E-C988DA33BD3B}" dt="2024-05-24T16:35:56.228" v="1799" actId="14100"/>
        <pc:sldMkLst>
          <pc:docMk/>
          <pc:sldMk cId="1133612165" sldId="277"/>
        </pc:sldMkLst>
        <pc:spChg chg="mod">
          <ac:chgData name="Nidhi Niwane" userId="645c3d21b9c5c057" providerId="LiveId" clId="{E36512F2-11D0-4872-8E9E-C988DA33BD3B}" dt="2024-05-24T16:35:51.505" v="1798" actId="113"/>
          <ac:spMkLst>
            <pc:docMk/>
            <pc:sldMk cId="1133612165" sldId="277"/>
            <ac:spMk id="352" creationId="{00000000-0000-0000-0000-000000000000}"/>
          </ac:spMkLst>
        </pc:spChg>
        <pc:picChg chg="add mod">
          <ac:chgData name="Nidhi Niwane" userId="645c3d21b9c5c057" providerId="LiveId" clId="{E36512F2-11D0-4872-8E9E-C988DA33BD3B}" dt="2024-05-24T16:35:56.228" v="1799" actId="14100"/>
          <ac:picMkLst>
            <pc:docMk/>
            <pc:sldMk cId="1133612165" sldId="277"/>
            <ac:picMk id="3" creationId="{69F77F0D-8F72-8B42-4EE0-F559451FFE2A}"/>
          </ac:picMkLst>
        </pc:picChg>
        <pc:picChg chg="del">
          <ac:chgData name="Nidhi Niwane" userId="645c3d21b9c5c057" providerId="LiveId" clId="{E36512F2-11D0-4872-8E9E-C988DA33BD3B}" dt="2024-05-24T16:33:26.785" v="1647" actId="478"/>
          <ac:picMkLst>
            <pc:docMk/>
            <pc:sldMk cId="1133612165" sldId="277"/>
            <ac:picMk id="4" creationId="{26B68D25-8469-19FF-6731-0DE61D8753A2}"/>
          </ac:picMkLst>
        </pc:picChg>
      </pc:sldChg>
      <pc:sldChg chg="addSp delSp modSp add mod">
        <pc:chgData name="Nidhi Niwane" userId="645c3d21b9c5c057" providerId="LiveId" clId="{E36512F2-11D0-4872-8E9E-C988DA33BD3B}" dt="2024-05-24T16:39:37.295" v="1848" actId="1076"/>
        <pc:sldMkLst>
          <pc:docMk/>
          <pc:sldMk cId="4045166000" sldId="278"/>
        </pc:sldMkLst>
        <pc:spChg chg="mod">
          <ac:chgData name="Nidhi Niwane" userId="645c3d21b9c5c057" providerId="LiveId" clId="{E36512F2-11D0-4872-8E9E-C988DA33BD3B}" dt="2024-05-24T16:38:00.194" v="1839" actId="20577"/>
          <ac:spMkLst>
            <pc:docMk/>
            <pc:sldMk cId="4045166000" sldId="278"/>
            <ac:spMk id="352" creationId="{00000000-0000-0000-0000-000000000000}"/>
          </ac:spMkLst>
        </pc:spChg>
        <pc:picChg chg="del">
          <ac:chgData name="Nidhi Niwane" userId="645c3d21b9c5c057" providerId="LiveId" clId="{E36512F2-11D0-4872-8E9E-C988DA33BD3B}" dt="2024-05-24T16:39:12.620" v="1840" actId="478"/>
          <ac:picMkLst>
            <pc:docMk/>
            <pc:sldMk cId="4045166000" sldId="278"/>
            <ac:picMk id="3" creationId="{69F77F0D-8F72-8B42-4EE0-F559451FFE2A}"/>
          </ac:picMkLst>
        </pc:picChg>
        <pc:picChg chg="add mod">
          <ac:chgData name="Nidhi Niwane" userId="645c3d21b9c5c057" providerId="LiveId" clId="{E36512F2-11D0-4872-8E9E-C988DA33BD3B}" dt="2024-05-24T16:39:37.295" v="1848" actId="1076"/>
          <ac:picMkLst>
            <pc:docMk/>
            <pc:sldMk cId="4045166000" sldId="278"/>
            <ac:picMk id="4" creationId="{CFBE4A0B-7C69-D02A-F472-04DB643AA1AE}"/>
          </ac:picMkLst>
        </pc:picChg>
      </pc:sldChg>
      <pc:sldChg chg="addSp delSp modSp add mod">
        <pc:chgData name="Nidhi Niwane" userId="645c3d21b9c5c057" providerId="LiveId" clId="{E36512F2-11D0-4872-8E9E-C988DA33BD3B}" dt="2024-05-24T16:47:27.049" v="2090" actId="20577"/>
        <pc:sldMkLst>
          <pc:docMk/>
          <pc:sldMk cId="2138932545" sldId="279"/>
        </pc:sldMkLst>
        <pc:spChg chg="mod">
          <ac:chgData name="Nidhi Niwane" userId="645c3d21b9c5c057" providerId="LiveId" clId="{E36512F2-11D0-4872-8E9E-C988DA33BD3B}" dt="2024-05-24T16:42:51.427" v="1861" actId="20577"/>
          <ac:spMkLst>
            <pc:docMk/>
            <pc:sldMk cId="2138932545" sldId="279"/>
            <ac:spMk id="351" creationId="{00000000-0000-0000-0000-000000000000}"/>
          </ac:spMkLst>
        </pc:spChg>
        <pc:spChg chg="mod">
          <ac:chgData name="Nidhi Niwane" userId="645c3d21b9c5c057" providerId="LiveId" clId="{E36512F2-11D0-4872-8E9E-C988DA33BD3B}" dt="2024-05-24T16:47:27.049" v="2090" actId="20577"/>
          <ac:spMkLst>
            <pc:docMk/>
            <pc:sldMk cId="2138932545" sldId="279"/>
            <ac:spMk id="352" creationId="{00000000-0000-0000-0000-000000000000}"/>
          </ac:spMkLst>
        </pc:spChg>
        <pc:picChg chg="add mod">
          <ac:chgData name="Nidhi Niwane" userId="645c3d21b9c5c057" providerId="LiveId" clId="{E36512F2-11D0-4872-8E9E-C988DA33BD3B}" dt="2024-05-24T16:46:01.047" v="1941" actId="14100"/>
          <ac:picMkLst>
            <pc:docMk/>
            <pc:sldMk cId="2138932545" sldId="279"/>
            <ac:picMk id="3" creationId="{AAE02731-4D2A-889A-EB8D-4D63B4B56FEE}"/>
          </ac:picMkLst>
        </pc:picChg>
        <pc:picChg chg="del">
          <ac:chgData name="Nidhi Niwane" userId="645c3d21b9c5c057" providerId="LiveId" clId="{E36512F2-11D0-4872-8E9E-C988DA33BD3B}" dt="2024-05-24T16:44:13.025" v="1862" actId="478"/>
          <ac:picMkLst>
            <pc:docMk/>
            <pc:sldMk cId="2138932545" sldId="279"/>
            <ac:picMk id="4" creationId="{CFBE4A0B-7C69-D02A-F472-04DB643AA1AE}"/>
          </ac:picMkLst>
        </pc:picChg>
        <pc:picChg chg="add mod">
          <ac:chgData name="Nidhi Niwane" userId="645c3d21b9c5c057" providerId="LiveId" clId="{E36512F2-11D0-4872-8E9E-C988DA33BD3B}" dt="2024-05-24T16:46:04.442" v="1942" actId="14100"/>
          <ac:picMkLst>
            <pc:docMk/>
            <pc:sldMk cId="2138932545" sldId="279"/>
            <ac:picMk id="6" creationId="{F06576FE-5298-1A84-902D-69B281C6BA70}"/>
          </ac:picMkLst>
        </pc:picChg>
      </pc:sldChg>
      <pc:sldChg chg="addSp delSp modSp add mod">
        <pc:chgData name="Nidhi Niwane" userId="645c3d21b9c5c057" providerId="LiveId" clId="{E36512F2-11D0-4872-8E9E-C988DA33BD3B}" dt="2024-05-24T16:52:48.650" v="2191" actId="14100"/>
        <pc:sldMkLst>
          <pc:docMk/>
          <pc:sldMk cId="2748176154" sldId="280"/>
        </pc:sldMkLst>
        <pc:spChg chg="mod">
          <ac:chgData name="Nidhi Niwane" userId="645c3d21b9c5c057" providerId="LiveId" clId="{E36512F2-11D0-4872-8E9E-C988DA33BD3B}" dt="2024-05-24T16:52:44.739" v="2190" actId="113"/>
          <ac:spMkLst>
            <pc:docMk/>
            <pc:sldMk cId="2748176154" sldId="280"/>
            <ac:spMk id="352" creationId="{00000000-0000-0000-0000-000000000000}"/>
          </ac:spMkLst>
        </pc:spChg>
        <pc:picChg chg="del">
          <ac:chgData name="Nidhi Niwane" userId="645c3d21b9c5c057" providerId="LiveId" clId="{E36512F2-11D0-4872-8E9E-C988DA33BD3B}" dt="2024-05-24T16:49:25.315" v="2092" actId="478"/>
          <ac:picMkLst>
            <pc:docMk/>
            <pc:sldMk cId="2748176154" sldId="280"/>
            <ac:picMk id="3" creationId="{AAE02731-4D2A-889A-EB8D-4D63B4B56FEE}"/>
          </ac:picMkLst>
        </pc:picChg>
        <pc:picChg chg="add mod">
          <ac:chgData name="Nidhi Niwane" userId="645c3d21b9c5c057" providerId="LiveId" clId="{E36512F2-11D0-4872-8E9E-C988DA33BD3B}" dt="2024-05-24T16:52:48.650" v="2191" actId="14100"/>
          <ac:picMkLst>
            <pc:docMk/>
            <pc:sldMk cId="2748176154" sldId="280"/>
            <ac:picMk id="4" creationId="{329DCA5D-1DE5-87AD-6173-C73ADB6ED78E}"/>
          </ac:picMkLst>
        </pc:picChg>
        <pc:picChg chg="del">
          <ac:chgData name="Nidhi Niwane" userId="645c3d21b9c5c057" providerId="LiveId" clId="{E36512F2-11D0-4872-8E9E-C988DA33BD3B}" dt="2024-05-24T16:49:26.561" v="2093" actId="478"/>
          <ac:picMkLst>
            <pc:docMk/>
            <pc:sldMk cId="2748176154" sldId="280"/>
            <ac:picMk id="6" creationId="{F06576FE-5298-1A84-902D-69B281C6BA70}"/>
          </ac:picMkLst>
        </pc:picChg>
      </pc:sldChg>
      <pc:sldChg chg="addSp delSp modSp add mod">
        <pc:chgData name="Nidhi Niwane" userId="645c3d21b9c5c057" providerId="LiveId" clId="{E36512F2-11D0-4872-8E9E-C988DA33BD3B}" dt="2024-05-24T16:55:44.982" v="2293" actId="14100"/>
        <pc:sldMkLst>
          <pc:docMk/>
          <pc:sldMk cId="3253758041" sldId="281"/>
        </pc:sldMkLst>
        <pc:spChg chg="mod">
          <ac:chgData name="Nidhi Niwane" userId="645c3d21b9c5c057" providerId="LiveId" clId="{E36512F2-11D0-4872-8E9E-C988DA33BD3B}" dt="2024-05-24T16:55:41.424" v="2292" actId="113"/>
          <ac:spMkLst>
            <pc:docMk/>
            <pc:sldMk cId="3253758041" sldId="281"/>
            <ac:spMk id="352" creationId="{00000000-0000-0000-0000-000000000000}"/>
          </ac:spMkLst>
        </pc:spChg>
        <pc:picChg chg="add mod">
          <ac:chgData name="Nidhi Niwane" userId="645c3d21b9c5c057" providerId="LiveId" clId="{E36512F2-11D0-4872-8E9E-C988DA33BD3B}" dt="2024-05-24T16:55:44.982" v="2293" actId="14100"/>
          <ac:picMkLst>
            <pc:docMk/>
            <pc:sldMk cId="3253758041" sldId="281"/>
            <ac:picMk id="3" creationId="{19A66B25-ED1E-49CC-850F-E193D3B84C7E}"/>
          </ac:picMkLst>
        </pc:picChg>
        <pc:picChg chg="del">
          <ac:chgData name="Nidhi Niwane" userId="645c3d21b9c5c057" providerId="LiveId" clId="{E36512F2-11D0-4872-8E9E-C988DA33BD3B}" dt="2024-05-24T16:54:03.863" v="2193" actId="478"/>
          <ac:picMkLst>
            <pc:docMk/>
            <pc:sldMk cId="3253758041" sldId="281"/>
            <ac:picMk id="4" creationId="{329DCA5D-1DE5-87AD-6173-C73ADB6ED78E}"/>
          </ac:picMkLst>
        </pc:picChg>
      </pc:sldChg>
      <pc:sldChg chg="addSp delSp modSp add mod">
        <pc:chgData name="Nidhi Niwane" userId="645c3d21b9c5c057" providerId="LiveId" clId="{E36512F2-11D0-4872-8E9E-C988DA33BD3B}" dt="2024-05-25T13:01:16.013" v="2845" actId="255"/>
        <pc:sldMkLst>
          <pc:docMk/>
          <pc:sldMk cId="1550716418" sldId="282"/>
        </pc:sldMkLst>
        <pc:spChg chg="add del mod">
          <ac:chgData name="Nidhi Niwane" userId="645c3d21b9c5c057" providerId="LiveId" clId="{E36512F2-11D0-4872-8E9E-C988DA33BD3B}" dt="2024-05-25T12:44:59.375" v="2404" actId="20577"/>
          <ac:spMkLst>
            <pc:docMk/>
            <pc:sldMk cId="1550716418" sldId="282"/>
            <ac:spMk id="351" creationId="{00000000-0000-0000-0000-000000000000}"/>
          </ac:spMkLst>
        </pc:spChg>
        <pc:spChg chg="add del mod">
          <ac:chgData name="Nidhi Niwane" userId="645c3d21b9c5c057" providerId="LiveId" clId="{E36512F2-11D0-4872-8E9E-C988DA33BD3B}" dt="2024-05-25T13:01:16.013" v="2845" actId="255"/>
          <ac:spMkLst>
            <pc:docMk/>
            <pc:sldMk cId="1550716418" sldId="282"/>
            <ac:spMk id="352" creationId="{00000000-0000-0000-0000-000000000000}"/>
          </ac:spMkLst>
        </pc:spChg>
        <pc:spChg chg="add del">
          <ac:chgData name="Nidhi Niwane" userId="645c3d21b9c5c057" providerId="LiveId" clId="{E36512F2-11D0-4872-8E9E-C988DA33BD3B}" dt="2024-05-25T12:43:34.480" v="2311" actId="478"/>
          <ac:spMkLst>
            <pc:docMk/>
            <pc:sldMk cId="1550716418" sldId="282"/>
            <ac:spMk id="353" creationId="{00000000-0000-0000-0000-000000000000}"/>
          </ac:spMkLst>
        </pc:spChg>
        <pc:spChg chg="add del">
          <ac:chgData name="Nidhi Niwane" userId="645c3d21b9c5c057" providerId="LiveId" clId="{E36512F2-11D0-4872-8E9E-C988DA33BD3B}" dt="2024-05-25T12:43:34.480" v="2311" actId="478"/>
          <ac:spMkLst>
            <pc:docMk/>
            <pc:sldMk cId="1550716418" sldId="282"/>
            <ac:spMk id="354" creationId="{00000000-0000-0000-0000-000000000000}"/>
          </ac:spMkLst>
        </pc:spChg>
        <pc:spChg chg="add del">
          <ac:chgData name="Nidhi Niwane" userId="645c3d21b9c5c057" providerId="LiveId" clId="{E36512F2-11D0-4872-8E9E-C988DA33BD3B}" dt="2024-05-25T12:43:34.480" v="2311" actId="478"/>
          <ac:spMkLst>
            <pc:docMk/>
            <pc:sldMk cId="1550716418" sldId="282"/>
            <ac:spMk id="355" creationId="{00000000-0000-0000-0000-000000000000}"/>
          </ac:spMkLst>
        </pc:spChg>
        <pc:picChg chg="add del">
          <ac:chgData name="Nidhi Niwane" userId="645c3d21b9c5c057" providerId="LiveId" clId="{E36512F2-11D0-4872-8E9E-C988DA33BD3B}" dt="2024-05-25T12:43:41.864" v="2312" actId="478"/>
          <ac:picMkLst>
            <pc:docMk/>
            <pc:sldMk cId="1550716418" sldId="282"/>
            <ac:picMk id="3" creationId="{19A66B25-ED1E-49CC-850F-E193D3B84C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02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629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267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054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988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5104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057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911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42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895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20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66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95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88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487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25-05-2024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777368"/>
            <a:ext cx="11360800" cy="1829600"/>
          </a:xfrm>
          <a:prstGeom prst="rect">
            <a:avLst/>
          </a:prstGeom>
          <a:noFill/>
          <a:ln>
            <a:noFill/>
          </a:ln>
        </p:spPr>
        <p:txBody>
          <a:bodyPr spcFirstLastPara="1" wrap="square" lIns="121900" tIns="121900" rIns="121900" bIns="121900" anchor="ctr" anchorCtr="0">
            <a:noAutofit/>
          </a:bodyPr>
          <a:lstStyle/>
          <a:p>
            <a:pPr algn="ctr"/>
            <a:r>
              <a:rPr lang="en-GB" sz="5000" b="1" dirty="0">
                <a:solidFill>
                  <a:srgbClr val="FF6A0E"/>
                </a:solidFill>
              </a:rPr>
              <a:t>Superstore Sales Analysis</a:t>
            </a: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US" sz="1600" dirty="0">
                <a:solidFill>
                  <a:srgbClr val="FFFFFF"/>
                </a:solidFill>
                <a:latin typeface="Roboto"/>
                <a:ea typeface="Roboto"/>
                <a:cs typeface="Roboto"/>
                <a:sym typeface="Roboto"/>
              </a:rPr>
              <a:t>@InnoByte Service</a:t>
            </a: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8392632" y="5302104"/>
            <a:ext cx="3172368" cy="461665"/>
          </a:xfrm>
          <a:prstGeom prst="rect">
            <a:avLst/>
          </a:prstGeom>
          <a:noFill/>
        </p:spPr>
        <p:txBody>
          <a:bodyPr wrap="square" rtlCol="0">
            <a:spAutoFit/>
          </a:bodyPr>
          <a:lstStyle/>
          <a:p>
            <a:r>
              <a:rPr lang="en-US" sz="2400" b="1" dirty="0">
                <a:solidFill>
                  <a:srgbClr val="FF6A0E"/>
                </a:solidFill>
              </a:rPr>
              <a:t>Name: Nidhi Niwane</a:t>
            </a:r>
            <a:endParaRPr lang="en-IN" sz="2400" b="1" dirty="0">
              <a:solidFill>
                <a:srgbClr val="FF6A0E"/>
              </a:solidFill>
            </a:endParaRPr>
          </a:p>
        </p:txBody>
      </p:sp>
      <p:sp>
        <p:nvSpPr>
          <p:cNvPr id="3" name="Google Shape;330;p13">
            <a:extLst>
              <a:ext uri="{FF2B5EF4-FFF2-40B4-BE49-F238E27FC236}">
                <a16:creationId xmlns:a16="http://schemas.microsoft.com/office/drawing/2014/main" id="{19D6D689-CC65-659E-4F4D-9BC7BBC2D22E}"/>
              </a:ext>
            </a:extLst>
          </p:cNvPr>
          <p:cNvSpPr txBox="1"/>
          <p:nvPr/>
        </p:nvSpPr>
        <p:spPr>
          <a:xfrm>
            <a:off x="295640" y="2674284"/>
            <a:ext cx="11360800" cy="1829600"/>
          </a:xfrm>
          <a:prstGeom prst="rect">
            <a:avLst/>
          </a:prstGeom>
          <a:noFill/>
          <a:ln>
            <a:noFill/>
          </a:ln>
        </p:spPr>
        <p:txBody>
          <a:bodyPr spcFirstLastPara="1" wrap="square" lIns="121900" tIns="121900" rIns="121900" bIns="121900" anchor="ctr" anchorCtr="0">
            <a:noAutofit/>
          </a:bodyPr>
          <a:lstStyle/>
          <a:p>
            <a:pPr algn="ctr"/>
            <a:r>
              <a:rPr lang="en-US" sz="3000" b="1" dirty="0">
                <a:solidFill>
                  <a:srgbClr val="FF6A0E"/>
                </a:solidFill>
              </a:rPr>
              <a:t>An Internship Project </a:t>
            </a:r>
          </a:p>
          <a:p>
            <a:pPr algn="ctr"/>
            <a:r>
              <a:rPr lang="en-US" sz="3000" b="1" dirty="0">
                <a:solidFill>
                  <a:srgbClr val="FF6A0E"/>
                </a:solidFill>
              </a:rPr>
              <a:t>@InnoByte Service</a:t>
            </a:r>
            <a:endParaRPr lang="en-GB" sz="3000" b="1" dirty="0">
              <a:solidFill>
                <a:srgbClr val="FF6A0E"/>
              </a:solidFill>
            </a:endParaRPr>
          </a:p>
        </p:txBody>
      </p:sp>
    </p:spTree>
    <p:extLst>
      <p:ext uri="{BB962C8B-B14F-4D97-AF65-F5344CB8AC3E}">
        <p14:creationId xmlns:p14="http://schemas.microsoft.com/office/powerpoint/2010/main" val="147872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Customer Segmentation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Most Profitable Customer </a:t>
            </a:r>
            <a:r>
              <a:rPr lang="en-US" sz="16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Region</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below graph we can say that most profitable customer region is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West</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E882CE12-B5D2-F2A0-08C4-998CDD34E9D4}"/>
              </a:ext>
            </a:extLst>
          </p:cNvPr>
          <p:cNvPicPr>
            <a:picLocks noChangeAspect="1"/>
          </p:cNvPicPr>
          <p:nvPr/>
        </p:nvPicPr>
        <p:blipFill>
          <a:blip r:embed="rId3"/>
          <a:stretch>
            <a:fillRect/>
          </a:stretch>
        </p:blipFill>
        <p:spPr>
          <a:xfrm>
            <a:off x="3230880" y="2059811"/>
            <a:ext cx="5628640" cy="4340989"/>
          </a:xfrm>
          <a:prstGeom prst="rect">
            <a:avLst/>
          </a:prstGeom>
        </p:spPr>
      </p:pic>
    </p:spTree>
    <p:extLst>
      <p:ext uri="{BB962C8B-B14F-4D97-AF65-F5344CB8AC3E}">
        <p14:creationId xmlns:p14="http://schemas.microsoft.com/office/powerpoint/2010/main" val="12461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Customer Segmentation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Count of Customer Segment</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below graph we can say that in “Consumer” segment count is very high. But here we observe count of "Home Office" segment is very low. So improvement is need in this segment</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a:t>
            </a: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F77C1FC4-40A2-A8E2-042E-B427987F26EF}"/>
              </a:ext>
            </a:extLst>
          </p:cNvPr>
          <p:cNvPicPr>
            <a:picLocks noChangeAspect="1"/>
          </p:cNvPicPr>
          <p:nvPr/>
        </p:nvPicPr>
        <p:blipFill>
          <a:blip r:embed="rId3"/>
          <a:stretch>
            <a:fillRect/>
          </a:stretch>
        </p:blipFill>
        <p:spPr>
          <a:xfrm>
            <a:off x="2219773" y="2367281"/>
            <a:ext cx="7264773" cy="4033520"/>
          </a:xfrm>
          <a:prstGeom prst="rect">
            <a:avLst/>
          </a:prstGeom>
        </p:spPr>
      </p:pic>
    </p:spTree>
    <p:extLst>
      <p:ext uri="{BB962C8B-B14F-4D97-AF65-F5344CB8AC3E}">
        <p14:creationId xmlns:p14="http://schemas.microsoft.com/office/powerpoint/2010/main" val="138851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Product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Best Performing Category: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below graph we can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observe</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that</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best performing category is "Office Supplies"</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a:t>
            </a: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9AA2C16F-06BC-132A-F874-F1CF718FF58C}"/>
              </a:ext>
            </a:extLst>
          </p:cNvPr>
          <p:cNvPicPr>
            <a:picLocks noChangeAspect="1"/>
          </p:cNvPicPr>
          <p:nvPr/>
        </p:nvPicPr>
        <p:blipFill>
          <a:blip r:embed="rId3"/>
          <a:stretch>
            <a:fillRect/>
          </a:stretch>
        </p:blipFill>
        <p:spPr>
          <a:xfrm>
            <a:off x="2404567" y="2059811"/>
            <a:ext cx="6915505" cy="4340989"/>
          </a:xfrm>
          <a:prstGeom prst="rect">
            <a:avLst/>
          </a:prstGeom>
        </p:spPr>
      </p:pic>
    </p:spTree>
    <p:extLst>
      <p:ext uri="{BB962C8B-B14F-4D97-AF65-F5344CB8AC3E}">
        <p14:creationId xmlns:p14="http://schemas.microsoft.com/office/powerpoint/2010/main" val="305048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Product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Best Performing Sub-Category: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below graph we can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observe</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that</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best performing sub-category is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Binders</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"Machines" and "Copiers" has very low count. Improvement is needed in these two Sub-Category</a:t>
            </a: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29A524DE-F779-C34F-E27F-9094485ADE13}"/>
              </a:ext>
            </a:extLst>
          </p:cNvPr>
          <p:cNvPicPr>
            <a:picLocks noChangeAspect="1"/>
          </p:cNvPicPr>
          <p:nvPr/>
        </p:nvPicPr>
        <p:blipFill>
          <a:blip r:embed="rId3"/>
          <a:stretch>
            <a:fillRect/>
          </a:stretch>
        </p:blipFill>
        <p:spPr>
          <a:xfrm>
            <a:off x="2157544" y="2346960"/>
            <a:ext cx="7890696" cy="4053839"/>
          </a:xfrm>
          <a:prstGeom prst="rect">
            <a:avLst/>
          </a:prstGeom>
        </p:spPr>
      </p:pic>
    </p:spTree>
    <p:extLst>
      <p:ext uri="{BB962C8B-B14F-4D97-AF65-F5344CB8AC3E}">
        <p14:creationId xmlns:p14="http://schemas.microsoft.com/office/powerpoint/2010/main" val="13240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Product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Helvetica Neue"/>
              </a:rPr>
              <a:t>Total Profit and Sales per Sub-Category</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graph we can say that Highest profit is earned in Chairs &amp; Phones while Selling price for Copiers is extremely high compared to other products.</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26B68D25-8469-19FF-6731-0DE61D8753A2}"/>
              </a:ext>
            </a:extLst>
          </p:cNvPr>
          <p:cNvPicPr>
            <a:picLocks noChangeAspect="1"/>
          </p:cNvPicPr>
          <p:nvPr/>
        </p:nvPicPr>
        <p:blipFill>
          <a:blip r:embed="rId3"/>
          <a:stretch>
            <a:fillRect/>
          </a:stretch>
        </p:blipFill>
        <p:spPr>
          <a:xfrm>
            <a:off x="2397760" y="2212211"/>
            <a:ext cx="7112000" cy="4188589"/>
          </a:xfrm>
          <a:prstGeom prst="rect">
            <a:avLst/>
          </a:prstGeom>
        </p:spPr>
      </p:pic>
    </p:spTree>
    <p:extLst>
      <p:ext uri="{BB962C8B-B14F-4D97-AF65-F5344CB8AC3E}">
        <p14:creationId xmlns:p14="http://schemas.microsoft.com/office/powerpoint/2010/main" val="44825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Product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Helvetica Neue"/>
              </a:rPr>
              <a:t>Top 10 Most Selling Sub-Category</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are top 10 most selling sub-category.</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69F77F0D-8F72-8B42-4EE0-F559451FFE2A}"/>
              </a:ext>
            </a:extLst>
          </p:cNvPr>
          <p:cNvPicPr>
            <a:picLocks noChangeAspect="1"/>
          </p:cNvPicPr>
          <p:nvPr/>
        </p:nvPicPr>
        <p:blipFill>
          <a:blip r:embed="rId3"/>
          <a:stretch>
            <a:fillRect/>
          </a:stretch>
        </p:blipFill>
        <p:spPr>
          <a:xfrm>
            <a:off x="2346960" y="2059811"/>
            <a:ext cx="7162800" cy="4340989"/>
          </a:xfrm>
          <a:prstGeom prst="rect">
            <a:avLst/>
          </a:prstGeom>
        </p:spPr>
      </p:pic>
    </p:spTree>
    <p:extLst>
      <p:ext uri="{BB962C8B-B14F-4D97-AF65-F5344CB8AC3E}">
        <p14:creationId xmlns:p14="http://schemas.microsoft.com/office/powerpoint/2010/main" val="11336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Product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Helvetica Neue"/>
              </a:rPr>
              <a:t>Most Profitable Category in Sub-Category</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are most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profitable category in</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sub-category.</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CFBE4A0B-7C69-D02A-F472-04DB643AA1AE}"/>
              </a:ext>
            </a:extLst>
          </p:cNvPr>
          <p:cNvPicPr>
            <a:picLocks noChangeAspect="1"/>
          </p:cNvPicPr>
          <p:nvPr/>
        </p:nvPicPr>
        <p:blipFill>
          <a:blip r:embed="rId3"/>
          <a:stretch>
            <a:fillRect/>
          </a:stretch>
        </p:blipFill>
        <p:spPr>
          <a:xfrm>
            <a:off x="2235200" y="1914701"/>
            <a:ext cx="7172960" cy="4486099"/>
          </a:xfrm>
          <a:prstGeom prst="rect">
            <a:avLst/>
          </a:prstGeom>
        </p:spPr>
      </p:pic>
    </p:spTree>
    <p:extLst>
      <p:ext uri="{BB962C8B-B14F-4D97-AF65-F5344CB8AC3E}">
        <p14:creationId xmlns:p14="http://schemas.microsoft.com/office/powerpoint/2010/main" val="404516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Order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Helvetica Neue"/>
              </a:rPr>
              <a:t>Most </a:t>
            </a:r>
            <a:r>
              <a:rPr lang="en-US" sz="1600" b="1" dirty="0">
                <a:solidFill>
                  <a:srgbClr val="000000"/>
                </a:solidFill>
                <a:highlight>
                  <a:srgbClr val="FFFFFF"/>
                </a:highlight>
                <a:latin typeface="Helvetica Neue"/>
              </a:rPr>
              <a:t>Ordered Quantity by Region</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is the most ordered quantity of product by region. In “West” region most of the product are sold</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AAE02731-4D2A-889A-EB8D-4D63B4B56FEE}"/>
              </a:ext>
            </a:extLst>
          </p:cNvPr>
          <p:cNvPicPr>
            <a:picLocks noChangeAspect="1"/>
          </p:cNvPicPr>
          <p:nvPr/>
        </p:nvPicPr>
        <p:blipFill>
          <a:blip r:embed="rId3"/>
          <a:stretch>
            <a:fillRect/>
          </a:stretch>
        </p:blipFill>
        <p:spPr>
          <a:xfrm>
            <a:off x="75997" y="2387546"/>
            <a:ext cx="6832803" cy="4013254"/>
          </a:xfrm>
          <a:prstGeom prst="rect">
            <a:avLst/>
          </a:prstGeom>
        </p:spPr>
      </p:pic>
      <p:pic>
        <p:nvPicPr>
          <p:cNvPr id="6" name="Picture 5">
            <a:extLst>
              <a:ext uri="{FF2B5EF4-FFF2-40B4-BE49-F238E27FC236}">
                <a16:creationId xmlns:a16="http://schemas.microsoft.com/office/drawing/2014/main" id="{F06576FE-5298-1A84-902D-69B281C6BA70}"/>
              </a:ext>
            </a:extLst>
          </p:cNvPr>
          <p:cNvPicPr>
            <a:picLocks noChangeAspect="1"/>
          </p:cNvPicPr>
          <p:nvPr/>
        </p:nvPicPr>
        <p:blipFill>
          <a:blip r:embed="rId4"/>
          <a:stretch>
            <a:fillRect/>
          </a:stretch>
        </p:blipFill>
        <p:spPr>
          <a:xfrm>
            <a:off x="7386320" y="2387546"/>
            <a:ext cx="4540964" cy="4013254"/>
          </a:xfrm>
          <a:prstGeom prst="rect">
            <a:avLst/>
          </a:prstGeom>
        </p:spPr>
      </p:pic>
    </p:spTree>
    <p:extLst>
      <p:ext uri="{BB962C8B-B14F-4D97-AF65-F5344CB8AC3E}">
        <p14:creationId xmlns:p14="http://schemas.microsoft.com/office/powerpoint/2010/main" val="213893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Order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dirty="0">
                <a:solidFill>
                  <a:srgbClr val="000000"/>
                </a:solidFill>
                <a:highlight>
                  <a:srgbClr val="FFFFFF"/>
                </a:highlight>
                <a:latin typeface="Helvetica Neue"/>
                <a:ea typeface="Roboto" panose="02000000000000000000" pitchFamily="2" charset="0"/>
                <a:cs typeface="Roboto" panose="02000000000000000000" pitchFamily="2" charset="0"/>
              </a:rPr>
              <a:t>Sales by Ship Mode</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Below graph shows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that the sales are high if the ship mode is standard class, and sales are low if the ship mode is either second class or same day. Most of the orders are placed using Standard class shipment mode </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329DCA5D-1DE5-87AD-6173-C73ADB6ED78E}"/>
              </a:ext>
            </a:extLst>
          </p:cNvPr>
          <p:cNvPicPr>
            <a:picLocks noChangeAspect="1"/>
          </p:cNvPicPr>
          <p:nvPr/>
        </p:nvPicPr>
        <p:blipFill>
          <a:blip r:embed="rId3"/>
          <a:stretch>
            <a:fillRect/>
          </a:stretch>
        </p:blipFill>
        <p:spPr>
          <a:xfrm>
            <a:off x="1544320" y="2397760"/>
            <a:ext cx="8940800" cy="4003040"/>
          </a:xfrm>
          <a:prstGeom prst="rect">
            <a:avLst/>
          </a:prstGeom>
        </p:spPr>
      </p:pic>
    </p:spTree>
    <p:extLst>
      <p:ext uri="{BB962C8B-B14F-4D97-AF65-F5344CB8AC3E}">
        <p14:creationId xmlns:p14="http://schemas.microsoft.com/office/powerpoint/2010/main" val="274817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Order Analysis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Helvetica Neue"/>
                <a:ea typeface="Roboto" panose="02000000000000000000" pitchFamily="2" charset="0"/>
                <a:cs typeface="Roboto" panose="02000000000000000000" pitchFamily="2" charset="0"/>
              </a:rPr>
              <a:t>Top 10 Most Ordered Sub-Category</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are top 10 ordered Sub-Category.</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19A66B25-ED1E-49CC-850F-E193D3B84C7E}"/>
              </a:ext>
            </a:extLst>
          </p:cNvPr>
          <p:cNvPicPr>
            <a:picLocks noChangeAspect="1"/>
          </p:cNvPicPr>
          <p:nvPr/>
        </p:nvPicPr>
        <p:blipFill>
          <a:blip r:embed="rId3"/>
          <a:stretch>
            <a:fillRect/>
          </a:stretch>
        </p:blipFill>
        <p:spPr>
          <a:xfrm>
            <a:off x="1666240" y="2059811"/>
            <a:ext cx="9113519" cy="4340989"/>
          </a:xfrm>
          <a:prstGeom prst="rect">
            <a:avLst/>
          </a:prstGeom>
        </p:spPr>
      </p:pic>
    </p:spTree>
    <p:extLst>
      <p:ext uri="{BB962C8B-B14F-4D97-AF65-F5344CB8AC3E}">
        <p14:creationId xmlns:p14="http://schemas.microsoft.com/office/powerpoint/2010/main" val="325375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Introduction</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069600"/>
            <a:ext cx="12192000" cy="5331200"/>
          </a:xfrm>
          <a:prstGeom prst="rect">
            <a:avLst/>
          </a:prstGeom>
          <a:noFill/>
          <a:ln>
            <a:noFill/>
          </a:ln>
        </p:spPr>
        <p:txBody>
          <a:bodyPr spcFirstLastPara="1" wrap="square" lIns="365733" tIns="365733" rIns="365733" bIns="365733" anchor="t" anchorCtr="0">
            <a:noAutofit/>
          </a:bodyPr>
          <a:lstStyle/>
          <a:p>
            <a:pPr marL="457200" indent="-457200" algn="l">
              <a:lnSpc>
                <a:spcPct val="200000"/>
              </a:lnSpc>
              <a:buFont typeface="Wingdings" panose="05000000000000000000" pitchFamily="2" charset="2"/>
              <a:buChar char="Ø"/>
            </a:pPr>
            <a:r>
              <a:rPr lang="en-US" sz="26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Superstore Data Analysis Project focuses on extracting insights from a retail superstore dataset. </a:t>
            </a:r>
          </a:p>
          <a:p>
            <a:pPr marL="457200" indent="-457200" algn="l">
              <a:lnSpc>
                <a:spcPct val="200000"/>
              </a:lnSpc>
              <a:buFont typeface="Wingdings" panose="05000000000000000000" pitchFamily="2" charset="2"/>
              <a:buChar char="Ø"/>
            </a:pPr>
            <a:r>
              <a:rPr lang="en-US" sz="26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dataset contains information about sales, customers, products, and orders from a fictional retail superstore.</a:t>
            </a:r>
          </a:p>
          <a:p>
            <a:pPr marL="457200" indent="-457200" algn="l">
              <a:lnSpc>
                <a:spcPct val="200000"/>
              </a:lnSpc>
              <a:buFont typeface="Wingdings" panose="05000000000000000000" pitchFamily="2" charset="2"/>
              <a:buChar char="Ø"/>
            </a:pPr>
            <a:r>
              <a:rPr lang="en-US" sz="26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By analyzing this data, we aim to uncover trends, patterns, and insights that can be used to improve business operations and decision-making.</a:t>
            </a: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92051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IN" sz="4000" b="1" dirty="0">
                <a:solidFill>
                  <a:srgbClr val="FFFFFF"/>
                </a:solidFill>
                <a:latin typeface="Roboto"/>
                <a:ea typeface="Roboto"/>
                <a:cs typeface="Roboto"/>
                <a:sym typeface="Roboto"/>
              </a:rPr>
              <a:t>Insights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Most profitable Customer Segment is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“Home-Office”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which generated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33%</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of profit.</a:t>
            </a:r>
          </a:p>
          <a:p>
            <a:pPr marL="285750" indent="-285750" algn="just">
              <a:lnSpc>
                <a:spcPct val="150000"/>
              </a:lnSpc>
              <a:buFont typeface="Wingdings" panose="05000000000000000000" pitchFamily="2" charset="2"/>
              <a:buChar char="Ø"/>
            </a:pP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Most profitable Customer Region is </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“West” </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which gives highest profit i.e., </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38% </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from other regions.</a:t>
            </a:r>
          </a:p>
          <a:p>
            <a:pPr marL="285750" indent="-285750" algn="just">
              <a:lnSpc>
                <a:spcPct val="150000"/>
              </a:lnSpc>
              <a:buFont typeface="Wingdings" panose="05000000000000000000" pitchFamily="2" charset="2"/>
              <a:buChar char="Ø"/>
            </a:pP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“Consumer”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segment count is very</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high</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But here we observe count of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"Home Office"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segment is very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low</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So improvement is need in this segment</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Wingdings" panose="05000000000000000000" pitchFamily="2" charset="2"/>
              <a:buChar char="Ø"/>
            </a:pP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From product category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best performing category is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"Office Supplies“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and best performing sub-category is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Binders</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Wingdings" panose="05000000000000000000" pitchFamily="2" charset="2"/>
              <a:buChar char="Ø"/>
            </a:pP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In sub-category </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H</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ighest </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P</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rofit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is earned </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by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Chairs &amp; Phones”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while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Selling Price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for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“Copiers”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is extremely high compared to other products.</a:t>
            </a:r>
            <a:endPar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50000"/>
              </a:lnSpc>
              <a:buFont typeface="Wingdings" panose="05000000000000000000" pitchFamily="2" charset="2"/>
              <a:buChar char="Ø"/>
            </a:pP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The most ordered quantity of product order in </a:t>
            </a:r>
            <a:r>
              <a:rPr lang="en-US" sz="20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“West” </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region.</a:t>
            </a:r>
          </a:p>
          <a:p>
            <a:pPr marL="285750" indent="-285750" algn="just">
              <a:lnSpc>
                <a:spcPct val="150000"/>
              </a:lnSpc>
              <a:buFont typeface="Wingdings" panose="05000000000000000000" pitchFamily="2" charset="2"/>
              <a:buChar char="Ø"/>
            </a:pP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Most of the orders are placed using </a:t>
            </a: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Standard class </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shipment mode.</a:t>
            </a:r>
          </a:p>
          <a:p>
            <a:pPr marL="285750" indent="-285750" algn="just">
              <a:lnSpc>
                <a:spcPct val="150000"/>
              </a:lnSpc>
              <a:buFont typeface="Wingdings" panose="05000000000000000000" pitchFamily="2" charset="2"/>
              <a:buChar char="Ø"/>
            </a:pPr>
            <a:endPar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50000"/>
              </a:lnSpc>
              <a:buFont typeface="Wingdings" panose="05000000000000000000" pitchFamily="2" charset="2"/>
              <a:buChar char="Ø"/>
            </a:pP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50000"/>
              </a:lnSpc>
              <a:buFont typeface="Wingdings" panose="05000000000000000000" pitchFamily="2" charset="2"/>
              <a:buChar char="Ø"/>
            </a:pP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55071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Conclusion</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algn="l"/>
            <a:r>
              <a:rPr lang="en-US" sz="24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Superstore Data Analysis journey has given us a closer look at how the business is doing. We started by digging into the dataset, making sure it’s clean and ready for analysis. Then, we explored different aspects like what people buy, how much they spend, and what regions contribute the most. </a:t>
            </a:r>
            <a:r>
              <a:rPr lang="en-US" sz="2400" b="0" i="0" dirty="0">
                <a:solidFill>
                  <a:srgbClr val="383838"/>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have learned how to perform Exploratory Data Analysis. </a:t>
            </a:r>
            <a:r>
              <a:rPr lang="en-US" sz="24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have visualized and analyzed various use cases in the superstore dataset. We got some insightful results about the Profit and Sales that can be used to improve future policies</a:t>
            </a:r>
            <a:r>
              <a:rPr lang="en-US" sz="28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endParaRPr sz="2667"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Project Objectives</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069600"/>
            <a:ext cx="12192000" cy="5331200"/>
          </a:xfrm>
          <a:prstGeom prst="rect">
            <a:avLst/>
          </a:prstGeom>
          <a:noFill/>
          <a:ln>
            <a:noFill/>
          </a:ln>
        </p:spPr>
        <p:txBody>
          <a:bodyPr spcFirstLastPara="1" wrap="square" lIns="365733" tIns="365733" rIns="365733" bIns="365733" anchor="t" anchorCtr="0">
            <a:noAutofit/>
          </a:bodyPr>
          <a:lstStyle/>
          <a:p>
            <a:pPr marL="135463" algn="just">
              <a:lnSpc>
                <a:spcPct val="150000"/>
              </a:lnSpc>
              <a:buClr>
                <a:srgbClr val="000000"/>
              </a:buClr>
              <a:buSzPts val="2000"/>
            </a:pPr>
            <a:r>
              <a:rPr lang="en-US" sz="2000" dirty="0">
                <a:latin typeface="Roboto" panose="02000000000000000000" pitchFamily="2" charset="0"/>
                <a:ea typeface="Roboto" panose="02000000000000000000" pitchFamily="2" charset="0"/>
                <a:cs typeface="Roboto" panose="02000000000000000000" pitchFamily="2" charset="0"/>
              </a:rPr>
              <a:t>Analyze retail sales data to derive insights into customer behavior, popular products, and sales trends. Below are the key points of project:</a:t>
            </a:r>
          </a:p>
          <a:p>
            <a:pPr algn="l">
              <a:lnSpc>
                <a:spcPct val="150000"/>
              </a:lnSpc>
              <a:buFont typeface="+mj-lt"/>
              <a:buAutoNum type="arabicPeriod"/>
            </a:pPr>
            <a:r>
              <a:rPr lang="en-US" sz="2000" b="1"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Exploration:</a:t>
            </a:r>
            <a:r>
              <a:rPr lang="en-US" sz="20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We will begin by exploring the dataset to understand its structure and contents.</a:t>
            </a:r>
          </a:p>
          <a:p>
            <a:pPr algn="l">
              <a:lnSpc>
                <a:spcPct val="150000"/>
              </a:lnSpc>
              <a:buFont typeface="+mj-lt"/>
              <a:buAutoNum type="arabicPeriod"/>
            </a:pPr>
            <a:r>
              <a:rPr lang="en-US" sz="2000" b="1"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Cleaning:</a:t>
            </a:r>
            <a:r>
              <a:rPr lang="en-US" sz="20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We will clean and preprocess the data to ensure its quality and suitability for analysis.</a:t>
            </a:r>
          </a:p>
          <a:p>
            <a:pPr algn="l">
              <a:lnSpc>
                <a:spcPct val="150000"/>
              </a:lnSpc>
              <a:buFont typeface="+mj-lt"/>
              <a:buAutoNum type="arabicPeriod"/>
            </a:pPr>
            <a:r>
              <a:rPr lang="en-US" sz="2000" b="1"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Analysis: </a:t>
            </a:r>
            <a:r>
              <a:rPr lang="en-US" sz="20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will perform in-depth analysis on various aspects of the data, such as sales trends, customer behavior, and product performance.</a:t>
            </a:r>
          </a:p>
          <a:p>
            <a:pPr algn="l">
              <a:lnSpc>
                <a:spcPct val="150000"/>
              </a:lnSpc>
              <a:buFont typeface="+mj-lt"/>
              <a:buAutoNum type="arabicPeriod"/>
            </a:pPr>
            <a:r>
              <a:rPr lang="en-US" sz="2000" b="1"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Visualization:</a:t>
            </a:r>
            <a:r>
              <a:rPr lang="en-US" sz="20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We will create visualizations to illustrate our findings and make it easier to interpret the data.</a:t>
            </a:r>
          </a:p>
          <a:p>
            <a:pPr algn="l">
              <a:lnSpc>
                <a:spcPct val="150000"/>
              </a:lnSpc>
              <a:buFont typeface="+mj-lt"/>
              <a:buAutoNum type="arabicPeriod"/>
            </a:pPr>
            <a:r>
              <a:rPr lang="en-US" sz="2000" b="1"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Insights and Recommendations:</a:t>
            </a:r>
            <a:r>
              <a:rPr lang="en-US" sz="2000" b="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Based on our analysis, we will derive insights and offer recommendations for improving business strategies.</a:t>
            </a:r>
          </a:p>
          <a:p>
            <a:pPr marL="135463" algn="just">
              <a:lnSpc>
                <a:spcPct val="150000"/>
              </a:lnSpc>
              <a:buClr>
                <a:srgbClr val="000000"/>
              </a:buClr>
              <a:buSzPts val="2000"/>
            </a:pPr>
            <a:endParaRPr sz="2667" dirty="0">
              <a:solidFill>
                <a:schemeClr val="dk1"/>
              </a:solidFill>
              <a:latin typeface="Roboto"/>
              <a:ea typeface="Roboto"/>
              <a:cs typeface="Roboto"/>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3584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IN" sz="4000" b="1" dirty="0">
                <a:solidFill>
                  <a:srgbClr val="FFFFFF"/>
                </a:solidFill>
                <a:latin typeface="Roboto"/>
                <a:ea typeface="Roboto"/>
                <a:cs typeface="Roboto"/>
              </a:rPr>
              <a:t>libraries</a:t>
            </a:r>
            <a:r>
              <a:rPr lang="en-GB" sz="4000" b="1" dirty="0">
                <a:solidFill>
                  <a:srgbClr val="FFFFFF"/>
                </a:solidFill>
                <a:latin typeface="Roboto"/>
                <a:ea typeface="Roboto"/>
                <a:cs typeface="Roboto"/>
                <a:sym typeface="Roboto"/>
              </a:rPr>
              <a:t> &amp; Tools</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069600"/>
            <a:ext cx="12192000" cy="5331200"/>
          </a:xfrm>
          <a:prstGeom prst="rect">
            <a:avLst/>
          </a:prstGeom>
          <a:noFill/>
          <a:ln>
            <a:noFill/>
          </a:ln>
        </p:spPr>
        <p:txBody>
          <a:bodyPr spcFirstLastPara="1" wrap="square" lIns="365733" tIns="365733" rIns="365733" bIns="365733" anchor="t" anchorCtr="0">
            <a:noAutofit/>
          </a:bodyPr>
          <a:lstStyle/>
          <a:p>
            <a:pPr>
              <a:lnSpc>
                <a:spcPct val="150000"/>
              </a:lnSpc>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Below are the tools &amp; libraries used for Superstore Sale Data Analysis project:</a:t>
            </a:r>
          </a:p>
          <a:p>
            <a:pPr marL="285750" indent="-285750">
              <a:lnSpc>
                <a:spcPct val="150000"/>
              </a:lnSpc>
              <a:buFont typeface="Wingdings" panose="05000000000000000000" pitchFamily="2" charset="2"/>
              <a:buChar char="Ø"/>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Python 3.11.5</a:t>
            </a:r>
          </a:p>
          <a:p>
            <a:pPr marL="285750" indent="-285750">
              <a:lnSpc>
                <a:spcPct val="150000"/>
              </a:lnSpc>
              <a:buFont typeface="Wingdings" panose="05000000000000000000" pitchFamily="2" charset="2"/>
              <a:buChar char="Ø"/>
            </a:pPr>
            <a:r>
              <a:rPr lang="en-IN" b="0" i="0" dirty="0" err="1">
                <a:solidFill>
                  <a:srgbClr val="000000"/>
                </a:solidFill>
                <a:effectLst/>
                <a:highlight>
                  <a:srgbClr val="FFFFFF"/>
                </a:highlight>
                <a:latin typeface="Helvetica Neue"/>
              </a:rPr>
              <a:t>Jupyter</a:t>
            </a: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 Notebook</a:t>
            </a:r>
          </a:p>
          <a:p>
            <a:pPr marL="285750" indent="-285750">
              <a:lnSpc>
                <a:spcPct val="150000"/>
              </a:lnSpc>
              <a:buFont typeface="Wingdings" panose="05000000000000000000" pitchFamily="2" charset="2"/>
              <a:buChar char="Ø"/>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Pandas</a:t>
            </a:r>
          </a:p>
          <a:p>
            <a:pPr marL="285750" indent="-285750">
              <a:lnSpc>
                <a:spcPct val="150000"/>
              </a:lnSpc>
              <a:buFont typeface="Wingdings" panose="05000000000000000000" pitchFamily="2" charset="2"/>
              <a:buChar char="Ø"/>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Matplotlib</a:t>
            </a:r>
          </a:p>
          <a:p>
            <a:pPr marL="285750" indent="-285750">
              <a:lnSpc>
                <a:spcPct val="150000"/>
              </a:lnSpc>
              <a:buFont typeface="Wingdings" panose="05000000000000000000" pitchFamily="2" charset="2"/>
              <a:buChar char="Ø"/>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Seaborn</a:t>
            </a:r>
          </a:p>
          <a:p>
            <a:pPr marL="285750" indent="-285750">
              <a:lnSpc>
                <a:spcPct val="150000"/>
              </a:lnSpc>
              <a:buFont typeface="Wingdings" panose="05000000000000000000" pitchFamily="2" charset="2"/>
              <a:buChar char="Ø"/>
            </a:pPr>
            <a:r>
              <a:rPr lang="en-IN" dirty="0">
                <a:solidFill>
                  <a:srgbClr val="242424"/>
                </a:solidFill>
                <a:highlight>
                  <a:srgbClr val="FFFFFF"/>
                </a:highlight>
                <a:latin typeface="Roboto" panose="02000000000000000000" pitchFamily="2" charset="0"/>
                <a:ea typeface="Roboto" panose="02000000000000000000" pitchFamily="2" charset="0"/>
                <a:cs typeface="Roboto" panose="02000000000000000000" pitchFamily="2" charset="0"/>
              </a:rPr>
              <a:t>NumPy</a:t>
            </a:r>
          </a:p>
          <a:p>
            <a:pPr algn="l"/>
            <a:endParaRPr lang="en-IN" sz="2800" i="0" dirty="0">
              <a:solidFill>
                <a:srgbClr val="242424"/>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6" name="Picture 5">
            <a:extLst>
              <a:ext uri="{FF2B5EF4-FFF2-40B4-BE49-F238E27FC236}">
                <a16:creationId xmlns:a16="http://schemas.microsoft.com/office/drawing/2014/main" id="{A6A5E51F-F6AC-0FB5-D4D4-9980D335376E}"/>
              </a:ext>
            </a:extLst>
          </p:cNvPr>
          <p:cNvPicPr>
            <a:picLocks noChangeAspect="1"/>
          </p:cNvPicPr>
          <p:nvPr/>
        </p:nvPicPr>
        <p:blipFill>
          <a:blip r:embed="rId3"/>
          <a:stretch>
            <a:fillRect/>
          </a:stretch>
        </p:blipFill>
        <p:spPr>
          <a:xfrm>
            <a:off x="3810000" y="3429000"/>
            <a:ext cx="5791199" cy="2946400"/>
          </a:xfrm>
          <a:prstGeom prst="rect">
            <a:avLst/>
          </a:prstGeom>
        </p:spPr>
      </p:pic>
    </p:spTree>
    <p:extLst>
      <p:ext uri="{BB962C8B-B14F-4D97-AF65-F5344CB8AC3E}">
        <p14:creationId xmlns:p14="http://schemas.microsoft.com/office/powerpoint/2010/main" val="234890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96400"/>
            <a:ext cx="12192000" cy="88814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algn="l">
              <a:lnSpc>
                <a:spcPct val="150000"/>
              </a:lnSpc>
            </a:pP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Dataset: </a:t>
            </a:r>
            <a:r>
              <a:rPr lang="en-IN" b="1" dirty="0">
                <a:latin typeface="Roboto" panose="02000000000000000000" pitchFamily="2" charset="0"/>
                <a:ea typeface="Roboto" panose="02000000000000000000" pitchFamily="2" charset="0"/>
                <a:cs typeface="Roboto" panose="02000000000000000000" pitchFamily="2" charset="0"/>
              </a:rPr>
              <a:t>Superstore Sales Dataset </a:t>
            </a:r>
            <a:endPar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lnSpc>
                <a:spcPct val="150000"/>
              </a:lnSpc>
            </a:pP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Here are the definitions for a few of the columns:</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Ship Mode:</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Mode of shipment used for shipment delivery.</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Segment:</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Customer segment where product was shipped to.</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Country:</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Country in which the shipment was delivered.</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City:</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City in which shipment was delivered.</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State:</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State in which shipment was delivered.</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Postal Code:</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Postal code the shipment was delivered to.</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Region:</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Country region.</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Category:</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The category product belongs to.</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Sub-Category:</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Sub-category of the product.</a:t>
            </a:r>
          </a:p>
          <a:p>
            <a:pPr marL="171450" indent="-171450" algn="l">
              <a:lnSpc>
                <a:spcPct val="150000"/>
              </a:lnSpc>
              <a:buFont typeface="Wingdings" panose="05000000000000000000" pitchFamily="2" charset="2"/>
              <a:buChar char="Ø"/>
            </a:pPr>
            <a:r>
              <a:rPr lang="en-US"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Sales:</a:t>
            </a:r>
            <a:r>
              <a:rPr lang="en-US"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Sales made.</a:t>
            </a: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07885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96400"/>
            <a:ext cx="12192000" cy="88814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algn="l">
              <a:lnSpc>
                <a:spcPct val="150000"/>
              </a:lnSpc>
            </a:pP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Dataset: </a:t>
            </a:r>
            <a:r>
              <a:rPr lang="en-IN" sz="1600" b="1" dirty="0">
                <a:latin typeface="Roboto" panose="02000000000000000000" pitchFamily="2" charset="0"/>
                <a:ea typeface="Roboto" panose="02000000000000000000" pitchFamily="2" charset="0"/>
                <a:cs typeface="Roboto" panose="02000000000000000000" pitchFamily="2" charset="0"/>
              </a:rPr>
              <a:t>Superstore Sales Dataset </a:t>
            </a:r>
          </a:p>
          <a:p>
            <a:pPr marL="285750" indent="-285750" algn="l">
              <a:lnSpc>
                <a:spcPct val="150000"/>
              </a:lnSpc>
              <a:buFont typeface="Wingdings" panose="05000000000000000000" pitchFamily="2" charset="2"/>
              <a:buChar char="Ø"/>
            </a:pPr>
            <a:r>
              <a:rPr lang="en-IN"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i</a:t>
            </a:r>
            <a:r>
              <a:rPr lang="en-IN"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s dataset of Superstore Sales Analysis. </a:t>
            </a:r>
          </a:p>
          <a:p>
            <a:pPr marL="285750" indent="-285750" algn="l">
              <a:lnSpc>
                <a:spcPct val="150000"/>
              </a:lnSpc>
              <a:buFont typeface="Wingdings" panose="05000000000000000000" pitchFamily="2" charset="2"/>
              <a:buChar char="Ø"/>
            </a:pPr>
            <a:r>
              <a:rPr lang="en-IN"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Raw dataset having 9994 rows &amp; 13 columns.</a:t>
            </a: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8859A519-6B03-D815-7074-D96AE8908EDB}"/>
              </a:ext>
            </a:extLst>
          </p:cNvPr>
          <p:cNvPicPr>
            <a:picLocks noChangeAspect="1"/>
          </p:cNvPicPr>
          <p:nvPr/>
        </p:nvPicPr>
        <p:blipFill>
          <a:blip r:embed="rId3"/>
          <a:stretch>
            <a:fillRect/>
          </a:stretch>
        </p:blipFill>
        <p:spPr>
          <a:xfrm>
            <a:off x="1925320" y="2509521"/>
            <a:ext cx="8341359" cy="3891280"/>
          </a:xfrm>
          <a:prstGeom prst="rect">
            <a:avLst/>
          </a:prstGeom>
        </p:spPr>
      </p:pic>
    </p:spTree>
    <p:extLst>
      <p:ext uri="{BB962C8B-B14F-4D97-AF65-F5344CB8AC3E}">
        <p14:creationId xmlns:p14="http://schemas.microsoft.com/office/powerpoint/2010/main" val="315967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pPr>
            <a:r>
              <a:rPr lang="en-US" sz="2600" i="0" dirty="0">
                <a:solidFill>
                  <a:srgbClr val="383838"/>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a:t>
            </a:r>
            <a:r>
              <a:rPr lang="en-US" sz="2600" dirty="0">
                <a:solidFill>
                  <a:srgbClr val="383838"/>
                </a:solidFill>
                <a:highlight>
                  <a:srgbClr val="FFFFFF"/>
                </a:highlight>
                <a:latin typeface="Roboto" panose="02000000000000000000" pitchFamily="2" charset="0"/>
                <a:ea typeface="Roboto" panose="02000000000000000000" pitchFamily="2" charset="0"/>
                <a:cs typeface="Roboto" panose="02000000000000000000" pitchFamily="2" charset="0"/>
              </a:rPr>
              <a:t>given </a:t>
            </a:r>
            <a:r>
              <a:rPr lang="en-US" sz="2600" i="0" dirty="0">
                <a:solidFill>
                  <a:srgbClr val="383838"/>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dataset, we have many features like ship mode, Segment, country, City, State, Postal code, Region, category, sub-category, sales, Quantity, discount, and profit. So, </a:t>
            </a:r>
            <a:r>
              <a:rPr lang="en-US" sz="2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f</a:t>
            </a:r>
            <a:r>
              <a:rPr lang="en-US" sz="2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rom </a:t>
            </a:r>
            <a:r>
              <a:rPr lang="en-US" sz="2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given dataset w</a:t>
            </a:r>
            <a:r>
              <a:rPr lang="en-US" sz="2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e can analyze our data into different areas:</a:t>
            </a:r>
          </a:p>
          <a:p>
            <a:pPr marL="457200" indent="-457200" algn="just">
              <a:lnSpc>
                <a:spcPct val="150000"/>
              </a:lnSpc>
              <a:buFont typeface="Wingdings" panose="05000000000000000000" pitchFamily="2" charset="2"/>
              <a:buChar char="Ø"/>
            </a:pPr>
            <a:r>
              <a:rPr lang="en-GB" sz="26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sym typeface="Roboto"/>
              </a:rPr>
              <a:t>Descriptive Statistics</a:t>
            </a:r>
            <a:endParaRPr lang="en-US" sz="2600" b="1"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endParaRPr>
          </a:p>
          <a:p>
            <a:pPr marL="457200" indent="-457200" algn="just">
              <a:lnSpc>
                <a:spcPct val="150000"/>
              </a:lnSpc>
              <a:buFont typeface="Wingdings" panose="05000000000000000000" pitchFamily="2" charset="2"/>
              <a:buChar char="Ø"/>
            </a:pPr>
            <a:r>
              <a:rPr lang="en-US" sz="2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Customer Segmentation</a:t>
            </a:r>
          </a:p>
          <a:p>
            <a:pPr marL="457200" indent="-457200" algn="just">
              <a:lnSpc>
                <a:spcPct val="150000"/>
              </a:lnSpc>
              <a:buFont typeface="Wingdings" panose="05000000000000000000" pitchFamily="2" charset="2"/>
              <a:buChar char="Ø"/>
            </a:pPr>
            <a:r>
              <a:rPr lang="en-US" sz="2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Product Analysis</a:t>
            </a:r>
          </a:p>
          <a:p>
            <a:pPr marL="457200" indent="-457200" algn="just">
              <a:lnSpc>
                <a:spcPct val="150000"/>
              </a:lnSpc>
              <a:buFont typeface="Wingdings" panose="05000000000000000000" pitchFamily="2" charset="2"/>
              <a:buChar char="Ø"/>
            </a:pPr>
            <a:r>
              <a:rPr lang="en-US" sz="2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Order Analysis</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49981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Descriptive Statistics</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pP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Descriptive statistics we have calculated </a:t>
            </a:r>
            <a:r>
              <a:rPr lang="en-US" sz="200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total_sale</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200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average_orders</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200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total_quantity</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200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total_profit</a:t>
            </a:r>
            <a:r>
              <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200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average_profit</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&amp; </a:t>
            </a:r>
            <a:r>
              <a:rPr lang="en-US" sz="2000" dirty="0" err="1">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total_discounts</a:t>
            </a:r>
            <a:r>
              <a:rPr lang="en-US" sz="20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of our data.</a:t>
            </a:r>
            <a:endParaRPr lang="en-US" sz="20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5" name="Picture 4">
            <a:extLst>
              <a:ext uri="{FF2B5EF4-FFF2-40B4-BE49-F238E27FC236}">
                <a16:creationId xmlns:a16="http://schemas.microsoft.com/office/drawing/2014/main" id="{F60C5BAC-6E5C-B335-EF4F-AED202738719}"/>
              </a:ext>
            </a:extLst>
          </p:cNvPr>
          <p:cNvPicPr>
            <a:picLocks noChangeAspect="1"/>
          </p:cNvPicPr>
          <p:nvPr/>
        </p:nvPicPr>
        <p:blipFill>
          <a:blip r:embed="rId3"/>
          <a:stretch>
            <a:fillRect/>
          </a:stretch>
        </p:blipFill>
        <p:spPr>
          <a:xfrm>
            <a:off x="792362" y="2377587"/>
            <a:ext cx="4959605" cy="3880974"/>
          </a:xfrm>
          <a:prstGeom prst="rect">
            <a:avLst/>
          </a:prstGeom>
        </p:spPr>
      </p:pic>
      <p:pic>
        <p:nvPicPr>
          <p:cNvPr id="7" name="Picture 6">
            <a:extLst>
              <a:ext uri="{FF2B5EF4-FFF2-40B4-BE49-F238E27FC236}">
                <a16:creationId xmlns:a16="http://schemas.microsoft.com/office/drawing/2014/main" id="{8EAB3476-6C06-CD29-7F72-0CF4123941FD}"/>
              </a:ext>
            </a:extLst>
          </p:cNvPr>
          <p:cNvPicPr>
            <a:picLocks noChangeAspect="1"/>
          </p:cNvPicPr>
          <p:nvPr/>
        </p:nvPicPr>
        <p:blipFill>
          <a:blip r:embed="rId4"/>
          <a:stretch>
            <a:fillRect/>
          </a:stretch>
        </p:blipFill>
        <p:spPr>
          <a:xfrm>
            <a:off x="6685280" y="2377586"/>
            <a:ext cx="4831520" cy="3880973"/>
          </a:xfrm>
          <a:prstGeom prst="rect">
            <a:avLst/>
          </a:prstGeom>
        </p:spPr>
      </p:pic>
    </p:spTree>
    <p:extLst>
      <p:ext uri="{BB962C8B-B14F-4D97-AF65-F5344CB8AC3E}">
        <p14:creationId xmlns:p14="http://schemas.microsoft.com/office/powerpoint/2010/main" val="282551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Customer Segmentation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285750" indent="-285750" algn="just">
              <a:lnSpc>
                <a:spcPct val="150000"/>
              </a:lnSpc>
              <a:buFont typeface="Wingdings" panose="05000000000000000000" pitchFamily="2" charset="2"/>
              <a:buChar char="Ø"/>
            </a:pP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Most Profitable Customer Segment: </a:t>
            </a:r>
            <a:r>
              <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below graph we can say that most profitable customer segment is "Home Office"</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@InnoByte Service</a:t>
            </a:r>
            <a:endParaRPr sz="1600" dirty="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AA24A596-C6C9-ADC4-2C3D-FF26302EB914}"/>
              </a:ext>
            </a:extLst>
          </p:cNvPr>
          <p:cNvPicPr>
            <a:picLocks noChangeAspect="1"/>
          </p:cNvPicPr>
          <p:nvPr/>
        </p:nvPicPr>
        <p:blipFill>
          <a:blip r:embed="rId3"/>
          <a:stretch>
            <a:fillRect/>
          </a:stretch>
        </p:blipFill>
        <p:spPr>
          <a:xfrm>
            <a:off x="2456641" y="2190534"/>
            <a:ext cx="6750397" cy="4210266"/>
          </a:xfrm>
          <a:prstGeom prst="rect">
            <a:avLst/>
          </a:prstGeom>
        </p:spPr>
      </p:pic>
    </p:spTree>
    <p:extLst>
      <p:ext uri="{BB962C8B-B14F-4D97-AF65-F5344CB8AC3E}">
        <p14:creationId xmlns:p14="http://schemas.microsoft.com/office/powerpoint/2010/main" val="251934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1092</Words>
  <Application>Microsoft Office PowerPoint</Application>
  <PresentationFormat>Widescreen</PresentationFormat>
  <Paragraphs>102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Roboto</vt:lpstr>
      <vt:lpstr>Wingdings</vt:lpstr>
      <vt:lpstr>Office Theme</vt:lpstr>
      <vt:lpstr>PowerPoint Presentation</vt:lpstr>
      <vt:lpstr>Introduction</vt:lpstr>
      <vt:lpstr>Project Objectives</vt:lpstr>
      <vt:lpstr>libraries &amp; Tools</vt:lpstr>
      <vt:lpstr>About the Data</vt:lpstr>
      <vt:lpstr>About the Data</vt:lpstr>
      <vt:lpstr>Proposed Solution</vt:lpstr>
      <vt:lpstr>Descriptive Statistics</vt:lpstr>
      <vt:lpstr>Customer Segmentation</vt:lpstr>
      <vt:lpstr>Customer Segmentation</vt:lpstr>
      <vt:lpstr>Customer Segmentation</vt:lpstr>
      <vt:lpstr>Product Analysis</vt:lpstr>
      <vt:lpstr>Product Analysis</vt:lpstr>
      <vt:lpstr>Product Analysis</vt:lpstr>
      <vt:lpstr>Product Analysis</vt:lpstr>
      <vt:lpstr>Product Analysis</vt:lpstr>
      <vt:lpstr>Order Analysis</vt:lpstr>
      <vt:lpstr>Order Analysis</vt:lpstr>
      <vt:lpstr>Order Analysis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Nidhi Niwane</cp:lastModifiedBy>
  <cp:revision>1</cp:revision>
  <dcterms:created xsi:type="dcterms:W3CDTF">2022-08-27T05:41:13Z</dcterms:created>
  <dcterms:modified xsi:type="dcterms:W3CDTF">2024-05-25T13:59:33Z</dcterms:modified>
</cp:coreProperties>
</file>