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ratha Shetty" userId="60b940fd23bb2858" providerId="LiveId" clId="{3F08DD12-A1A2-4568-A74B-09897E6C40C0}"/>
    <pc:docChg chg="custSel addSld delSld modSld sldOrd">
      <pc:chgData name="Namratha Shetty" userId="60b940fd23bb2858" providerId="LiveId" clId="{3F08DD12-A1A2-4568-A74B-09897E6C40C0}" dt="2021-05-26T17:15:17.418" v="152" actId="47"/>
      <pc:docMkLst>
        <pc:docMk/>
      </pc:docMkLst>
      <pc:sldChg chg="addSp modSp new mod">
        <pc:chgData name="Namratha Shetty" userId="60b940fd23bb2858" providerId="LiveId" clId="{3F08DD12-A1A2-4568-A74B-09897E6C40C0}" dt="2021-05-26T15:39:35.653" v="39" actId="255"/>
        <pc:sldMkLst>
          <pc:docMk/>
          <pc:sldMk cId="370442269" sldId="276"/>
        </pc:sldMkLst>
        <pc:spChg chg="add mod">
          <ac:chgData name="Namratha Shetty" userId="60b940fd23bb2858" providerId="LiveId" clId="{3F08DD12-A1A2-4568-A74B-09897E6C40C0}" dt="2021-05-26T15:39:35.653" v="39" actId="255"/>
          <ac:spMkLst>
            <pc:docMk/>
            <pc:sldMk cId="370442269" sldId="276"/>
            <ac:spMk id="4" creationId="{6C3F922E-BB35-4458-BDCD-557F8018C7BC}"/>
          </ac:spMkLst>
        </pc:spChg>
        <pc:picChg chg="add mod">
          <ac:chgData name="Namratha Shetty" userId="60b940fd23bb2858" providerId="LiveId" clId="{3F08DD12-A1A2-4568-A74B-09897E6C40C0}" dt="2021-05-26T15:38:54.315" v="4" actId="14100"/>
          <ac:picMkLst>
            <pc:docMk/>
            <pc:sldMk cId="370442269" sldId="276"/>
            <ac:picMk id="3" creationId="{55677C8F-F464-494F-8D2F-5B4E98D5F94E}"/>
          </ac:picMkLst>
        </pc:picChg>
      </pc:sldChg>
      <pc:sldChg chg="addSp delSp modSp new mod">
        <pc:chgData name="Namratha Shetty" userId="60b940fd23bb2858" providerId="LiveId" clId="{3F08DD12-A1A2-4568-A74B-09897E6C40C0}" dt="2021-05-26T15:53:22.614" v="52" actId="1076"/>
        <pc:sldMkLst>
          <pc:docMk/>
          <pc:sldMk cId="331599343" sldId="277"/>
        </pc:sldMkLst>
        <pc:picChg chg="add mod">
          <ac:chgData name="Namratha Shetty" userId="60b940fd23bb2858" providerId="LiveId" clId="{3F08DD12-A1A2-4568-A74B-09897E6C40C0}" dt="2021-05-26T15:53:22.614" v="52" actId="1076"/>
          <ac:picMkLst>
            <pc:docMk/>
            <pc:sldMk cId="331599343" sldId="277"/>
            <ac:picMk id="3" creationId="{BB438E73-6228-4172-BFC9-99FB19B578CB}"/>
          </ac:picMkLst>
        </pc:picChg>
        <pc:picChg chg="add del mod">
          <ac:chgData name="Namratha Shetty" userId="60b940fd23bb2858" providerId="LiveId" clId="{3F08DD12-A1A2-4568-A74B-09897E6C40C0}" dt="2021-05-26T15:53:02.528" v="50" actId="478"/>
          <ac:picMkLst>
            <pc:docMk/>
            <pc:sldMk cId="331599343" sldId="277"/>
            <ac:picMk id="5" creationId="{742CAEBB-DADD-4A48-96E6-0201E9C3A921}"/>
          </ac:picMkLst>
        </pc:picChg>
        <pc:picChg chg="add mod">
          <ac:chgData name="Namratha Shetty" userId="60b940fd23bb2858" providerId="LiveId" clId="{3F08DD12-A1A2-4568-A74B-09897E6C40C0}" dt="2021-05-26T15:53:09.904" v="51" actId="1076"/>
          <ac:picMkLst>
            <pc:docMk/>
            <pc:sldMk cId="331599343" sldId="277"/>
            <ac:picMk id="7" creationId="{7CFB8EB5-1417-4915-A0C9-6B33458575E1}"/>
          </ac:picMkLst>
        </pc:picChg>
      </pc:sldChg>
      <pc:sldChg chg="addSp modSp new mod ord">
        <pc:chgData name="Namratha Shetty" userId="60b940fd23bb2858" providerId="LiveId" clId="{3F08DD12-A1A2-4568-A74B-09897E6C40C0}" dt="2021-05-26T16:38:30.703" v="111"/>
        <pc:sldMkLst>
          <pc:docMk/>
          <pc:sldMk cId="2609733712" sldId="278"/>
        </pc:sldMkLst>
        <pc:spChg chg="add mod">
          <ac:chgData name="Namratha Shetty" userId="60b940fd23bb2858" providerId="LiveId" clId="{3F08DD12-A1A2-4568-A74B-09897E6C40C0}" dt="2021-05-26T16:35:56.713" v="107" actId="1076"/>
          <ac:spMkLst>
            <pc:docMk/>
            <pc:sldMk cId="2609733712" sldId="278"/>
            <ac:spMk id="4" creationId="{F7B58E02-61C8-4F45-B2D4-ED561CEC1CA7}"/>
          </ac:spMkLst>
        </pc:spChg>
        <pc:picChg chg="add mod">
          <ac:chgData name="Namratha Shetty" userId="60b940fd23bb2858" providerId="LiveId" clId="{3F08DD12-A1A2-4568-A74B-09897E6C40C0}" dt="2021-05-26T16:36:03.904" v="108" actId="1076"/>
          <ac:picMkLst>
            <pc:docMk/>
            <pc:sldMk cId="2609733712" sldId="278"/>
            <ac:picMk id="3" creationId="{1C288049-84FD-4C23-A8B6-9F28D618A68E}"/>
          </ac:picMkLst>
        </pc:picChg>
      </pc:sldChg>
      <pc:sldChg chg="addSp modSp new mod">
        <pc:chgData name="Namratha Shetty" userId="60b940fd23bb2858" providerId="LiveId" clId="{3F08DD12-A1A2-4568-A74B-09897E6C40C0}" dt="2021-05-26T16:41:45.613" v="117" actId="14100"/>
        <pc:sldMkLst>
          <pc:docMk/>
          <pc:sldMk cId="1838758491" sldId="279"/>
        </pc:sldMkLst>
        <pc:picChg chg="add mod">
          <ac:chgData name="Namratha Shetty" userId="60b940fd23bb2858" providerId="LiveId" clId="{3F08DD12-A1A2-4568-A74B-09897E6C40C0}" dt="2021-05-26T16:41:45.613" v="117" actId="14100"/>
          <ac:picMkLst>
            <pc:docMk/>
            <pc:sldMk cId="1838758491" sldId="279"/>
            <ac:picMk id="3" creationId="{47BB5CE3-0569-4AFB-B9E0-0653C99F67E8}"/>
          </ac:picMkLst>
        </pc:picChg>
      </pc:sldChg>
      <pc:sldChg chg="addSp modSp new mod">
        <pc:chgData name="Namratha Shetty" userId="60b940fd23bb2858" providerId="LiveId" clId="{3F08DD12-A1A2-4568-A74B-09897E6C40C0}" dt="2021-05-26T17:05:30.441" v="150" actId="113"/>
        <pc:sldMkLst>
          <pc:docMk/>
          <pc:sldMk cId="4143881665" sldId="280"/>
        </pc:sldMkLst>
        <pc:spChg chg="add mod">
          <ac:chgData name="Namratha Shetty" userId="60b940fd23bb2858" providerId="LiveId" clId="{3F08DD12-A1A2-4568-A74B-09897E6C40C0}" dt="2021-05-26T17:05:30.441" v="150" actId="113"/>
          <ac:spMkLst>
            <pc:docMk/>
            <pc:sldMk cId="4143881665" sldId="280"/>
            <ac:spMk id="4" creationId="{BB47562C-472B-4C54-95C9-D6023852B21F}"/>
          </ac:spMkLst>
        </pc:spChg>
        <pc:picChg chg="add mod">
          <ac:chgData name="Namratha Shetty" userId="60b940fd23bb2858" providerId="LiveId" clId="{3F08DD12-A1A2-4568-A74B-09897E6C40C0}" dt="2021-05-26T17:04:57.408" v="119" actId="931"/>
          <ac:picMkLst>
            <pc:docMk/>
            <pc:sldMk cId="4143881665" sldId="280"/>
            <ac:picMk id="3" creationId="{93D4D13C-7539-4DA1-86DD-391DBF81F3E7}"/>
          </ac:picMkLst>
        </pc:picChg>
      </pc:sldChg>
      <pc:sldChg chg="new del">
        <pc:chgData name="Namratha Shetty" userId="60b940fd23bb2858" providerId="LiveId" clId="{3F08DD12-A1A2-4568-A74B-09897E6C40C0}" dt="2021-05-26T17:15:17.418" v="152" actId="47"/>
        <pc:sldMkLst>
          <pc:docMk/>
          <pc:sldMk cId="2638415293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04997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Content-Based Movie Recommendation System</a:t>
            </a:r>
            <a:endParaRPr lang="en-IN" b="1" cap="none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4052" y="3568116"/>
            <a:ext cx="3134264" cy="107782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ristina" panose="03060402040406080204" pitchFamily="66" charset="0"/>
                <a:cs typeface="Arial" panose="020B0604020202020204" pitchFamily="34" charset="0"/>
              </a:rPr>
              <a:t>By: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ristina" panose="03060402040406080204" pitchFamily="66" charset="0"/>
                <a:cs typeface="Arial" panose="020B0604020202020204" pitchFamily="34" charset="0"/>
              </a:rPr>
              <a:t> Namratha (4nm18cs099)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ristina" panose="03060402040406080204" pitchFamily="66" charset="0"/>
                <a:cs typeface="Arial" panose="020B0604020202020204" pitchFamily="34" charset="0"/>
              </a:rPr>
              <a:t> Nidhi Rai(4nm18cs103)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Pristina" panose="0306040204040608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5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35AB4C-F634-4BB5-9C36-AC72E84F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056"/>
            <a:ext cx="12192000" cy="4392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7BF1F6-2107-4786-A724-DD376A323E24}"/>
              </a:ext>
            </a:extLst>
          </p:cNvPr>
          <p:cNvSpPr txBox="1"/>
          <p:nvPr/>
        </p:nvSpPr>
        <p:spPr>
          <a:xfrm>
            <a:off x="266330" y="1410836"/>
            <a:ext cx="1011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Replacing null values with empty string: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4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5677C8F-F464-494F-8D2F-5B4E98D5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85" y="2127528"/>
            <a:ext cx="8762260" cy="4518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3F922E-BB35-4458-BDCD-557F8018C7BC}"/>
              </a:ext>
            </a:extLst>
          </p:cNvPr>
          <p:cNvSpPr txBox="1"/>
          <p:nvPr/>
        </p:nvSpPr>
        <p:spPr>
          <a:xfrm>
            <a:off x="722274" y="1437679"/>
            <a:ext cx="601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Combining into a single column: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C288049-84FD-4C23-A8B6-9F28D618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44" y="2208848"/>
            <a:ext cx="4983912" cy="3299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B58E02-61C8-4F45-B2D4-ED561CEC1CA7}"/>
              </a:ext>
            </a:extLst>
          </p:cNvPr>
          <p:cNvSpPr txBox="1"/>
          <p:nvPr/>
        </p:nvSpPr>
        <p:spPr>
          <a:xfrm>
            <a:off x="594804" y="1349406"/>
            <a:ext cx="865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Example for </a:t>
            </a:r>
            <a:r>
              <a:rPr lang="en-US" sz="2800" b="1" dirty="0" err="1">
                <a:latin typeface="Algerian" panose="04020705040A02060702" pitchFamily="82" charset="0"/>
              </a:rPr>
              <a:t>countVectorizer.fit_transform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B438E73-6228-4172-BFC9-99FB19B5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" y="1538610"/>
            <a:ext cx="2568163" cy="4587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FB8EB5-1417-4915-A0C9-6B334585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23" y="1288444"/>
            <a:ext cx="6675698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BB5CE3-0569-4AFB-B9E0-0653C99F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5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D4D13C-7539-4DA1-86DD-391DBF81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2163970"/>
            <a:ext cx="6911939" cy="2530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B47562C-472B-4C54-95C9-D6023852B21F}"/>
              </a:ext>
            </a:extLst>
          </p:cNvPr>
          <p:cNvSpPr txBox="1"/>
          <p:nvPr/>
        </p:nvSpPr>
        <p:spPr>
          <a:xfrm>
            <a:off x="1651247" y="1402672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Cosine similarity example :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8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901" y="313663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66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09430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41209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gain more user attraction by understanding the user’s taste.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look for similarity before recommending something.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movie recommendation system: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in a movie that a user currently likes as input.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it analyzes the contents of the movie to find out other movies which have similar content.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Finally, it ranks similar movies according to their similarity scores and recommends the most relevant movies to the user.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3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7689C3-7B4F-4353-AD37-5F1A4DBA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1" y="1392831"/>
            <a:ext cx="10820400" cy="99635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lgerian" panose="04020705040A02060702" pitchFamily="82" charset="0"/>
              </a:rPr>
              <a:t>Importing Libraries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643FEC5-10AD-4B72-8999-C06AC11D5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553" y="2389183"/>
            <a:ext cx="8848513" cy="3027285"/>
          </a:xfrm>
        </p:spPr>
      </p:pic>
    </p:spTree>
    <p:extLst>
      <p:ext uri="{BB962C8B-B14F-4D97-AF65-F5344CB8AC3E}">
        <p14:creationId xmlns:p14="http://schemas.microsoft.com/office/powerpoint/2010/main" val="45376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CDC48C-820B-41A8-B971-BF70138C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70" y="1212947"/>
            <a:ext cx="10820400" cy="71819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lgerian" panose="04020705040A02060702" pitchFamily="82" charset="0"/>
              </a:rPr>
              <a:t>USER INTERFACE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14947C5-B08A-4EE7-A6CB-37737B2C1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861" y="2000156"/>
            <a:ext cx="6968971" cy="4469012"/>
          </a:xfrm>
        </p:spPr>
      </p:pic>
    </p:spTree>
    <p:extLst>
      <p:ext uri="{BB962C8B-B14F-4D97-AF65-F5344CB8AC3E}">
        <p14:creationId xmlns:p14="http://schemas.microsoft.com/office/powerpoint/2010/main" val="97301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8EBAD8-FD4F-4607-8E0D-7DDB9D8D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9" y="2947386"/>
            <a:ext cx="8913180" cy="2911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C632DD-C8B9-4894-9EEB-AEEE469D31E0}"/>
              </a:ext>
            </a:extLst>
          </p:cNvPr>
          <p:cNvSpPr txBox="1"/>
          <p:nvPr/>
        </p:nvSpPr>
        <p:spPr>
          <a:xfrm>
            <a:off x="1455938" y="1784412"/>
            <a:ext cx="8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We have designed our GUI using </a:t>
            </a:r>
            <a:r>
              <a:rPr lang="en-US" sz="2400" b="1" dirty="0" err="1">
                <a:latin typeface="Algerian" panose="04020705040A02060702" pitchFamily="82" charset="0"/>
                <a:cs typeface="Times New Roman" panose="02020603050405020304" pitchFamily="18" charset="0"/>
              </a:rPr>
              <a:t>tkinter</a:t>
            </a:r>
            <a:r>
              <a:rPr lang="en-US" sz="2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library</a:t>
            </a:r>
            <a:endParaRPr lang="en-IN" sz="24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2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88D921-7478-466B-AA19-58D79921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1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386889-111B-43FD-A142-C904EE42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860"/>
            <a:ext cx="12192000" cy="5004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DA8253-AA40-479C-936D-82C0180864E5}"/>
              </a:ext>
            </a:extLst>
          </p:cNvPr>
          <p:cNvSpPr txBox="1"/>
          <p:nvPr/>
        </p:nvSpPr>
        <p:spPr>
          <a:xfrm>
            <a:off x="88777" y="221942"/>
            <a:ext cx="422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Reading the dataset: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0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6B7E872-D1F1-44AB-8F2A-C6164CD9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66C0CC-E351-4A60-8EFB-586E90AE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67" y="2077684"/>
            <a:ext cx="4861981" cy="4686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A8453-181F-4945-AF44-218F0B121516}"/>
              </a:ext>
            </a:extLst>
          </p:cNvPr>
          <p:cNvSpPr txBox="1"/>
          <p:nvPr/>
        </p:nvSpPr>
        <p:spPr>
          <a:xfrm>
            <a:off x="778805" y="1323023"/>
            <a:ext cx="446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Check for null values</a:t>
            </a:r>
            <a:r>
              <a:rPr lang="en-US" sz="2800" dirty="0">
                <a:latin typeface="Algerian" panose="04020705040A02060702" pitchFamily="82" charset="0"/>
              </a:rPr>
              <a:t>: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209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320</TotalTime>
  <Words>141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Pristina</vt:lpstr>
      <vt:lpstr>Times New Roman</vt:lpstr>
      <vt:lpstr>Wingdings</vt:lpstr>
      <vt:lpstr>Vapor Trail</vt:lpstr>
      <vt:lpstr>Content-Based Movie Recommendation System</vt:lpstr>
      <vt:lpstr>Abstract :</vt:lpstr>
      <vt:lpstr>Importing Libraries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Movie Recommendation System</dc:title>
  <dc:creator>Lenovo</dc:creator>
  <cp:lastModifiedBy>Lenovo</cp:lastModifiedBy>
  <cp:revision>30</cp:revision>
  <dcterms:created xsi:type="dcterms:W3CDTF">2021-05-26T04:48:20Z</dcterms:created>
  <dcterms:modified xsi:type="dcterms:W3CDTF">2021-05-27T01:53:07Z</dcterms:modified>
</cp:coreProperties>
</file>