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2" r:id="rId1"/>
  </p:sldMasterIdLst>
  <p:sldIdLst>
    <p:sldId id="256" r:id="rId2"/>
    <p:sldId id="281" r:id="rId3"/>
    <p:sldId id="282" r:id="rId4"/>
    <p:sldId id="283" r:id="rId5"/>
    <p:sldId id="284" r:id="rId6"/>
    <p:sldId id="285" r:id="rId7"/>
    <p:sldId id="287" r:id="rId8"/>
    <p:sldId id="286" r:id="rId9"/>
    <p:sldId id="292" r:id="rId10"/>
    <p:sldId id="288" r:id="rId11"/>
    <p:sldId id="289" r:id="rId12"/>
    <p:sldId id="290" r:id="rId13"/>
    <p:sldId id="291" r:id="rId14"/>
    <p:sldId id="27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23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BFEA0-FBCE-418B-A7DF-80CFD52DEC19}" type="datetimeFigureOut">
              <a:rPr lang="en-IN" smtClean="0"/>
              <a:t>21-11-2021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3F50E-D2BB-4291-8F59-04398F15B9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9165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BFEA0-FBCE-418B-A7DF-80CFD52DEC19}" type="datetimeFigureOut">
              <a:rPr lang="en-IN" smtClean="0"/>
              <a:t>21-11-2021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3F50E-D2BB-4291-8F59-04398F15B9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9607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BFEA0-FBCE-418B-A7DF-80CFD52DEC19}" type="datetimeFigureOut">
              <a:rPr lang="en-IN" smtClean="0"/>
              <a:t>21-11-2021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3F50E-D2BB-4291-8F59-04398F15B9CA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49464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BFEA0-FBCE-418B-A7DF-80CFD52DEC19}" type="datetimeFigureOut">
              <a:rPr lang="en-IN" smtClean="0"/>
              <a:t>21-11-2021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3F50E-D2BB-4291-8F59-04398F15B9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781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BFEA0-FBCE-418B-A7DF-80CFD52DEC19}" type="datetimeFigureOut">
              <a:rPr lang="en-IN" smtClean="0"/>
              <a:t>21-11-2021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3F50E-D2BB-4291-8F59-04398F15B9CA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345393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BFEA0-FBCE-418B-A7DF-80CFD52DEC19}" type="datetimeFigureOut">
              <a:rPr lang="en-IN" smtClean="0"/>
              <a:t>21-11-2021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3F50E-D2BB-4291-8F59-04398F15B9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47827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BFEA0-FBCE-418B-A7DF-80CFD52DEC19}" type="datetimeFigureOut">
              <a:rPr lang="en-IN" smtClean="0"/>
              <a:t>21-11-2021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3F50E-D2BB-4291-8F59-04398F15B9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14107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BFEA0-FBCE-418B-A7DF-80CFD52DEC19}" type="datetimeFigureOut">
              <a:rPr lang="en-IN" smtClean="0"/>
              <a:t>21-11-2021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3F50E-D2BB-4291-8F59-04398F15B9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9574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BFEA0-FBCE-418B-A7DF-80CFD52DEC19}" type="datetimeFigureOut">
              <a:rPr lang="en-IN" smtClean="0"/>
              <a:t>21-11-2021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3F50E-D2BB-4291-8F59-04398F15B9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7894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BFEA0-FBCE-418B-A7DF-80CFD52DEC19}" type="datetimeFigureOut">
              <a:rPr lang="en-IN" smtClean="0"/>
              <a:t>21-11-2021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3F50E-D2BB-4291-8F59-04398F15B9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266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BFEA0-FBCE-418B-A7DF-80CFD52DEC19}" type="datetimeFigureOut">
              <a:rPr lang="en-IN" smtClean="0"/>
              <a:t>21-11-2021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3F50E-D2BB-4291-8F59-04398F15B9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9036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BFEA0-FBCE-418B-A7DF-80CFD52DEC19}" type="datetimeFigureOut">
              <a:rPr lang="en-IN" smtClean="0"/>
              <a:t>21-11-2021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3F50E-D2BB-4291-8F59-04398F15B9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965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BFEA0-FBCE-418B-A7DF-80CFD52DEC19}" type="datetimeFigureOut">
              <a:rPr lang="en-IN" smtClean="0"/>
              <a:t>21-11-2021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3F50E-D2BB-4291-8F59-04398F15B9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8323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BFEA0-FBCE-418B-A7DF-80CFD52DEC19}" type="datetimeFigureOut">
              <a:rPr lang="en-IN" smtClean="0"/>
              <a:t>21-11-2021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3F50E-D2BB-4291-8F59-04398F15B9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1301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BFEA0-FBCE-418B-A7DF-80CFD52DEC19}" type="datetimeFigureOut">
              <a:rPr lang="en-IN" smtClean="0"/>
              <a:t>21-11-2021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3F50E-D2BB-4291-8F59-04398F15B9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3756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BFEA0-FBCE-418B-A7DF-80CFD52DEC19}" type="datetimeFigureOut">
              <a:rPr lang="en-IN" smtClean="0"/>
              <a:t>21-11-2021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3F50E-D2BB-4291-8F59-04398F15B9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8333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BFEA0-FBCE-418B-A7DF-80CFD52DEC19}" type="datetimeFigureOut">
              <a:rPr lang="en-IN" smtClean="0"/>
              <a:t>21-11-2021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2A13F50E-D2BB-4291-8F59-04398F15B9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1674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  <p:sldLayoutId id="2147483854" r:id="rId12"/>
    <p:sldLayoutId id="2147483855" r:id="rId13"/>
    <p:sldLayoutId id="2147483856" r:id="rId14"/>
    <p:sldLayoutId id="2147483857" r:id="rId15"/>
    <p:sldLayoutId id="214748385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9D8807C-40E2-432F-B123-3FC38EFCAD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0138" y="1633491"/>
            <a:ext cx="10254502" cy="2379217"/>
          </a:xfrm>
        </p:spPr>
        <p:txBody>
          <a:bodyPr/>
          <a:lstStyle/>
          <a:p>
            <a:pPr algn="ctr"/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 TOOL PRESENTATION</a:t>
            </a:r>
            <a:b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6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KATALON </a:t>
            </a:r>
            <a:r>
              <a:rPr lang="en-US" sz="6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RECORDER</a:t>
            </a:r>
            <a:endParaRPr lang="en-IN" sz="6000" b="1" dirty="0">
              <a:solidFill>
                <a:schemeClr val="tx1">
                  <a:lumMod val="95000"/>
                  <a:lumOff val="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570033B-4C02-4D54-BBC9-E87A2A3F4E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3696" y="4517142"/>
            <a:ext cx="4264537" cy="1276044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Submitted By</a:t>
            </a:r>
          </a:p>
          <a:p>
            <a:pPr algn="ctr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Nidhi 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Rai - 4NM18CS103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Nishmitha K 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Suvarna - 4NM18CS104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7389" y="1633491"/>
            <a:ext cx="698740" cy="69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79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lgerian" panose="04020705040A02060702" pitchFamily="82" charset="0"/>
              </a:rPr>
              <a:t>Test Case : 1</a:t>
            </a:r>
            <a:endParaRPr lang="en-IN" dirty="0">
              <a:latin typeface="Algerian" panose="04020705040A02060702" pitchFamily="82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853" y="2160588"/>
            <a:ext cx="6900332" cy="3881437"/>
          </a:xfrm>
        </p:spPr>
      </p:pic>
    </p:spTree>
    <p:extLst>
      <p:ext uri="{BB962C8B-B14F-4D97-AF65-F5344CB8AC3E}">
        <p14:creationId xmlns:p14="http://schemas.microsoft.com/office/powerpoint/2010/main" val="649264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lgerian" panose="04020705040A02060702" pitchFamily="82" charset="0"/>
              </a:rPr>
              <a:t>Test Case : 2</a:t>
            </a:r>
            <a:endParaRPr lang="en-IN" dirty="0">
              <a:latin typeface="Algerian" panose="04020705040A02060702" pitchFamily="82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853" y="2160588"/>
            <a:ext cx="6900332" cy="3881437"/>
          </a:xfrm>
        </p:spPr>
      </p:pic>
    </p:spTree>
    <p:extLst>
      <p:ext uri="{BB962C8B-B14F-4D97-AF65-F5344CB8AC3E}">
        <p14:creationId xmlns:p14="http://schemas.microsoft.com/office/powerpoint/2010/main" val="32875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lgerian" panose="04020705040A02060702" pitchFamily="82" charset="0"/>
              </a:rPr>
              <a:t>Test Case : 3</a:t>
            </a:r>
            <a:endParaRPr lang="en-IN" dirty="0">
              <a:latin typeface="Algerian" panose="04020705040A02060702" pitchFamily="82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853" y="2160588"/>
            <a:ext cx="6900332" cy="3881437"/>
          </a:xfrm>
        </p:spPr>
      </p:pic>
    </p:spTree>
    <p:extLst>
      <p:ext uri="{BB962C8B-B14F-4D97-AF65-F5344CB8AC3E}">
        <p14:creationId xmlns:p14="http://schemas.microsoft.com/office/powerpoint/2010/main" val="2434457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Algerian" panose="04020705040A02060702" pitchFamily="82" charset="0"/>
              </a:rPr>
              <a:t>Running All Test Suites :</a:t>
            </a:r>
            <a:endParaRPr lang="en-IN" sz="4400" dirty="0">
              <a:latin typeface="Algerian" panose="04020705040A02060702" pitchFamily="82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853" y="2160588"/>
            <a:ext cx="6900332" cy="3881437"/>
          </a:xfrm>
        </p:spPr>
      </p:pic>
    </p:spTree>
    <p:extLst>
      <p:ext uri="{BB962C8B-B14F-4D97-AF65-F5344CB8AC3E}">
        <p14:creationId xmlns:p14="http://schemas.microsoft.com/office/powerpoint/2010/main" val="22953552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8F50ED7-9B76-44F2-BF6C-EFDE029ABDA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947" y="791582"/>
            <a:ext cx="8699525" cy="4893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71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60408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Algerian" panose="04020705040A02060702" pitchFamily="82" charset="0"/>
                <a:cs typeface="Times New Roman" panose="02020603050405020304" pitchFamily="18" charset="0"/>
              </a:rPr>
              <a:t>INTRODUCTION</a:t>
            </a:r>
            <a:endParaRPr lang="en-IN" sz="4400" dirty="0">
              <a:latin typeface="Algerian" panose="04020705040A02060702" pitchFamily="82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84544"/>
            <a:ext cx="8596668" cy="3880773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Katalon Recorder is an automation testing software tool developed by 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</a:rPr>
              <a:t>Katalon.</a:t>
            </a:r>
          </a:p>
          <a:p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Katalon Recorder is a free, Selenium IDE alternative, lightweight web extension for automating actions and automated testing on the 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browser.</a:t>
            </a:r>
          </a:p>
          <a:p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Katalon Recorder is the Selenium IDE-compatible record &amp; playback tool for browser automation testing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400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5363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72551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Algerian" panose="04020705040A02060702" pitchFamily="82" charset="0"/>
              </a:rPr>
              <a:t>PURPOSE</a:t>
            </a:r>
            <a:endParaRPr lang="en-IN" sz="44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You can use it to record, debug, execute &amp; manage test cases, and export test suites to multiple programming 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languages.</a:t>
            </a:r>
            <a:endParaRPr lang="en-US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Katalon Recorder is the most UI-friendly and simplest extension for Record and 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Playback.</a:t>
            </a:r>
          </a:p>
          <a:p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Automate the repetitive tasks on browsers, such as generating reports, filling forms, automating games, etc.</a:t>
            </a:r>
            <a:endParaRPr lang="en-IN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13491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38045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Algerian" panose="04020705040A02060702" pitchFamily="82" charset="0"/>
              </a:rPr>
              <a:t>FEATURES</a:t>
            </a:r>
            <a:endParaRPr lang="en-IN" sz="44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67291"/>
            <a:ext cx="8596668" cy="3880773"/>
          </a:xfrm>
        </p:spPr>
        <p:txBody>
          <a:bodyPr/>
          <a:lstStyle/>
          <a:p>
            <a:r>
              <a:rPr lang="en-US" sz="2400" dirty="0">
                <a:solidFill>
                  <a:srgbClr val="202124"/>
                </a:solidFill>
                <a:latin typeface="arial" panose="020B0604020202020204" pitchFamily="34" charset="0"/>
              </a:rPr>
              <a:t>Simple </a:t>
            </a:r>
            <a:r>
              <a:rPr lang="en-US" sz="2400" dirty="0" smtClean="0">
                <a:solidFill>
                  <a:srgbClr val="202124"/>
                </a:solidFill>
                <a:latin typeface="arial" panose="020B0604020202020204" pitchFamily="34" charset="0"/>
              </a:rPr>
              <a:t>Deployment</a:t>
            </a:r>
          </a:p>
          <a:p>
            <a:r>
              <a:rPr lang="en-IN" sz="2400" dirty="0">
                <a:solidFill>
                  <a:srgbClr val="202124"/>
                </a:solidFill>
                <a:latin typeface="arial" panose="020B0604020202020204" pitchFamily="34" charset="0"/>
              </a:rPr>
              <a:t>Quick &amp; Easy Set-up </a:t>
            </a:r>
            <a:endParaRPr lang="en-US" sz="24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r>
              <a:rPr lang="en-US" sz="2400" dirty="0" smtClean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IN" sz="2400" dirty="0">
                <a:solidFill>
                  <a:srgbClr val="202124"/>
                </a:solidFill>
                <a:latin typeface="arial" panose="020B0604020202020204" pitchFamily="34" charset="0"/>
              </a:rPr>
              <a:t>Faster &amp; Weightier </a:t>
            </a:r>
            <a:r>
              <a:rPr lang="en-IN" sz="2400" dirty="0" smtClean="0">
                <a:solidFill>
                  <a:srgbClr val="202124"/>
                </a:solidFill>
                <a:latin typeface="arial" panose="020B0604020202020204" pitchFamily="34" charset="0"/>
              </a:rPr>
              <a:t>Outcomes</a:t>
            </a:r>
          </a:p>
          <a:p>
            <a:r>
              <a:rPr lang="en-IN" sz="2400" dirty="0">
                <a:solidFill>
                  <a:srgbClr val="202124"/>
                </a:solidFill>
                <a:latin typeface="arial" panose="020B0604020202020204" pitchFamily="34" charset="0"/>
              </a:rPr>
              <a:t>Flexible Modes </a:t>
            </a:r>
            <a:endParaRPr lang="en-IN" sz="2400" dirty="0" smtClean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r>
              <a:rPr lang="en-IN" sz="2400" dirty="0">
                <a:solidFill>
                  <a:srgbClr val="202124"/>
                </a:solidFill>
                <a:latin typeface="arial" panose="020B0604020202020204" pitchFamily="34" charset="0"/>
              </a:rPr>
              <a:t>Easy </a:t>
            </a:r>
            <a:r>
              <a:rPr lang="en-IN" sz="2400" dirty="0" smtClean="0">
                <a:solidFill>
                  <a:srgbClr val="202124"/>
                </a:solidFill>
                <a:latin typeface="arial" panose="020B0604020202020204" pitchFamily="34" charset="0"/>
              </a:rPr>
              <a:t>Usage</a:t>
            </a:r>
          </a:p>
          <a:p>
            <a:r>
              <a:rPr lang="en-IN" sz="2400" dirty="0">
                <a:solidFill>
                  <a:srgbClr val="202124"/>
                </a:solidFill>
                <a:latin typeface="arial" panose="020B0604020202020204" pitchFamily="34" charset="0"/>
              </a:rPr>
              <a:t>Cross-Browser </a:t>
            </a:r>
            <a:r>
              <a:rPr lang="en-IN" sz="2400" dirty="0" smtClean="0">
                <a:solidFill>
                  <a:srgbClr val="202124"/>
                </a:solidFill>
                <a:latin typeface="arial" panose="020B0604020202020204" pitchFamily="34" charset="0"/>
              </a:rPr>
              <a:t>Application</a:t>
            </a:r>
          </a:p>
          <a:p>
            <a:r>
              <a:rPr lang="en-IN" sz="2400" dirty="0">
                <a:solidFill>
                  <a:srgbClr val="202124"/>
                </a:solidFill>
                <a:latin typeface="arial" panose="020B0604020202020204" pitchFamily="34" charset="0"/>
              </a:rPr>
              <a:t>Hands-on</a:t>
            </a:r>
            <a:endParaRPr lang="en-IN" sz="2400" dirty="0"/>
          </a:p>
          <a:p>
            <a:pPr marL="0" indent="0">
              <a:buNone/>
            </a:pPr>
            <a:endParaRPr lang="en-US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endParaRPr lang="en-US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endParaRPr lang="en-US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endParaRPr lang="en-US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endParaRPr lang="en-US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2410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400" dirty="0" smtClean="0">
                <a:latin typeface="Algerian" panose="04020705040A02060702" pitchFamily="82" charset="0"/>
              </a:rPr>
              <a:t>KATALON RECORDER MAIN UI CONTENTS</a:t>
            </a:r>
            <a:endParaRPr lang="en-IN" sz="4400" dirty="0">
              <a:latin typeface="Algerian" panose="04020705040A02060702" pitchFamily="82" charset="0"/>
            </a:endParaRPr>
          </a:p>
        </p:txBody>
      </p:sp>
      <p:pic>
        <p:nvPicPr>
          <p:cNvPr id="4" name="Picture 2" descr="Tool Bar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0695" y="2202200"/>
            <a:ext cx="6529946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347B518-C4F4-42F8-9579-5F0089EB9988}"/>
              </a:ext>
            </a:extLst>
          </p:cNvPr>
          <p:cNvSpPr txBox="1"/>
          <p:nvPr/>
        </p:nvSpPr>
        <p:spPr>
          <a:xfrm>
            <a:off x="3906594" y="6170771"/>
            <a:ext cx="1950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Main </a:t>
            </a:r>
            <a:r>
              <a:rPr lang="en-IN" b="1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Toolbar</a:t>
            </a:r>
            <a:endParaRPr lang="en-IN" b="1" i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9011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est Explo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750" y="546287"/>
            <a:ext cx="8171411" cy="4771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xmlns="" id="{A3646844-F9B9-49EF-9A5E-C95CFF24A87A}"/>
              </a:ext>
            </a:extLst>
          </p:cNvPr>
          <p:cNvSpPr txBox="1">
            <a:spLocks/>
          </p:cNvSpPr>
          <p:nvPr/>
        </p:nvSpPr>
        <p:spPr>
          <a:xfrm>
            <a:off x="3952447" y="5438921"/>
            <a:ext cx="2132015" cy="42874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IN" sz="1800" b="1" i="1" u="sng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Explorer</a:t>
            </a:r>
            <a:endParaRPr lang="en-IN" sz="1800" b="1" i="1" u="sng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954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dit Test Case step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252" y="446378"/>
            <a:ext cx="7606146" cy="477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xmlns="" id="{4260C740-0F52-4AE0-9A33-5709EFE7138C}"/>
              </a:ext>
            </a:extLst>
          </p:cNvPr>
          <p:cNvSpPr txBox="1">
            <a:spLocks/>
          </p:cNvSpPr>
          <p:nvPr/>
        </p:nvSpPr>
        <p:spPr>
          <a:xfrm>
            <a:off x="3461870" y="5395573"/>
            <a:ext cx="3108477" cy="39323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IN" sz="1800" b="1" i="1" u="sng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case details view</a:t>
            </a:r>
            <a:endParaRPr lang="en-IN" sz="1800" b="1" i="1" u="sng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5371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Log-Reference- Variable- Self Healing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537" y="441017"/>
            <a:ext cx="7905405" cy="5151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4414136" y="5738920"/>
            <a:ext cx="1155469" cy="4572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IN" sz="18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IN" sz="1800" b="1" i="1" u="sng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Log</a:t>
            </a:r>
            <a:endParaRPr lang="en-IN" sz="1800" b="1" i="1" u="sng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6099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093" y="2628181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 smtClean="0">
                <a:latin typeface="Comic Sans MS" panose="030F0702030302020204" pitchFamily="66" charset="0"/>
              </a:rPr>
              <a:t>EXAMPLE - Snapdeal</a:t>
            </a:r>
            <a:endParaRPr lang="en-IN" sz="54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936104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379</TotalTime>
  <Words>118</Words>
  <Application>Microsoft Office PowerPoint</Application>
  <PresentationFormat>Widescreen</PresentationFormat>
  <Paragraphs>34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Algerian</vt:lpstr>
      <vt:lpstr>Arial</vt:lpstr>
      <vt:lpstr>Arial</vt:lpstr>
      <vt:lpstr>Arial Black</vt:lpstr>
      <vt:lpstr>Comic Sans MS</vt:lpstr>
      <vt:lpstr>Times New Roman</vt:lpstr>
      <vt:lpstr>Trebuchet MS</vt:lpstr>
      <vt:lpstr>Wingdings 3</vt:lpstr>
      <vt:lpstr>Facet</vt:lpstr>
      <vt:lpstr>ST TOOL PRESENTATION KATALON RECORDER</vt:lpstr>
      <vt:lpstr>INTRODUCTION</vt:lpstr>
      <vt:lpstr>PURPOSE</vt:lpstr>
      <vt:lpstr>FEATURES</vt:lpstr>
      <vt:lpstr>KATALON RECORDER MAIN UI CONTENTS</vt:lpstr>
      <vt:lpstr>PowerPoint Presentation</vt:lpstr>
      <vt:lpstr>PowerPoint Presentation</vt:lpstr>
      <vt:lpstr>PowerPoint Presentation</vt:lpstr>
      <vt:lpstr>EXAMPLE - Snapdeal</vt:lpstr>
      <vt:lpstr>Test Case : 1</vt:lpstr>
      <vt:lpstr>Test Case : 2</vt:lpstr>
      <vt:lpstr>Test Case : 3</vt:lpstr>
      <vt:lpstr>Running All Test Suites :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 TOOL PRESENTATION KATALON STUDIO</dc:title>
  <dc:creator>snehal nanditha</dc:creator>
  <cp:lastModifiedBy>Lenovo</cp:lastModifiedBy>
  <cp:revision>19</cp:revision>
  <dcterms:created xsi:type="dcterms:W3CDTF">2021-11-17T08:21:46Z</dcterms:created>
  <dcterms:modified xsi:type="dcterms:W3CDTF">2021-11-21T07:22:12Z</dcterms:modified>
</cp:coreProperties>
</file>