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308" r:id="rId7"/>
    <p:sldId id="309" r:id="rId8"/>
    <p:sldId id="310" r:id="rId9"/>
    <p:sldId id="312" r:id="rId10"/>
    <p:sldId id="314" r:id="rId11"/>
    <p:sldId id="313" r:id="rId12"/>
    <p:sldId id="315" r:id="rId13"/>
    <p:sldId id="316" r:id="rId14"/>
    <p:sldId id="318" r:id="rId15"/>
    <p:sldId id="317" r:id="rId16"/>
    <p:sldId id="319" r:id="rId17"/>
    <p:sldId id="285" r:id="rId18"/>
  </p:sldIdLst>
  <p:sldSz cx="9144000" cy="5143500" type="screen16x9"/>
  <p:notesSz cx="6858000" cy="9144000"/>
  <p:embeddedFontLst>
    <p:embeddedFont>
      <p:font typeface="Archivo" panose="020B0604020202020204" charset="0"/>
      <p:regular r:id="rId20"/>
      <p:bold r:id="rId21"/>
      <p:italic r:id="rId22"/>
      <p:boldItalic r:id="rId23"/>
    </p:embeddedFont>
    <p:embeddedFont>
      <p:font typeface="Book Antiqua" panose="02040602050305030304" pitchFamily="18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Cambria Math" panose="02040503050406030204" pitchFamily="18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1F0"/>
    <a:srgbClr val="E9BC97"/>
    <a:srgbClr val="D3E2FF"/>
    <a:srgbClr val="DFE3EB"/>
    <a:srgbClr val="C1D7FF"/>
    <a:srgbClr val="CC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F90B4-BB64-4988-BCB7-C9AE99EE550E}" v="3" dt="2023-12-14T00:17:30.302"/>
  </p1510:revLst>
</p1510:revInfo>
</file>

<file path=ppt/tableStyles.xml><?xml version="1.0" encoding="utf-8"?>
<a:tblStyleLst xmlns:a="http://schemas.openxmlformats.org/drawingml/2006/main" def="{BF7C918C-E8E9-4582-82C3-E6FA39C4CA7D}">
  <a:tblStyle styleId="{BF7C918C-E8E9-4582-82C3-E6FA39C4CA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ik Mahyavanshi" userId="20383915ae02c196" providerId="LiveId" clId="{A2EF90B4-BB64-4988-BCB7-C9AE99EE550E}"/>
    <pc:docChg chg="undo custSel addSld delSld modSld delMainMaster">
      <pc:chgData name="Ritik Mahyavanshi" userId="20383915ae02c196" providerId="LiveId" clId="{A2EF90B4-BB64-4988-BCB7-C9AE99EE550E}" dt="2023-12-14T00:19:53.237" v="724" actId="6549"/>
      <pc:docMkLst>
        <pc:docMk/>
      </pc:docMkLst>
      <pc:sldChg chg="addSp delSp modSp mod">
        <pc:chgData name="Ritik Mahyavanshi" userId="20383915ae02c196" providerId="LiveId" clId="{A2EF90B4-BB64-4988-BCB7-C9AE99EE550E}" dt="2023-12-14T00:18:52.028" v="723" actId="20577"/>
        <pc:sldMkLst>
          <pc:docMk/>
          <pc:sldMk cId="0" sldId="256"/>
        </pc:sldMkLst>
        <pc:spChg chg="add del mod">
          <ac:chgData name="Ritik Mahyavanshi" userId="20383915ae02c196" providerId="LiveId" clId="{A2EF90B4-BB64-4988-BCB7-C9AE99EE550E}" dt="2023-12-13T23:52:08.424" v="88" actId="478"/>
          <ac:spMkLst>
            <pc:docMk/>
            <pc:sldMk cId="0" sldId="256"/>
            <ac:spMk id="3" creationId="{E6FB2698-3997-2A05-63EB-4F892EC09F04}"/>
          </ac:spMkLst>
        </pc:spChg>
        <pc:spChg chg="add mod">
          <ac:chgData name="Ritik Mahyavanshi" userId="20383915ae02c196" providerId="LiveId" clId="{A2EF90B4-BB64-4988-BCB7-C9AE99EE550E}" dt="2023-12-14T00:18:52.028" v="723" actId="20577"/>
          <ac:spMkLst>
            <pc:docMk/>
            <pc:sldMk cId="0" sldId="256"/>
            <ac:spMk id="4" creationId="{6D781A78-B6F3-A5BF-FAD0-11DB2473E4FD}"/>
          </ac:spMkLst>
        </pc:spChg>
        <pc:spChg chg="mod">
          <ac:chgData name="Ritik Mahyavanshi" userId="20383915ae02c196" providerId="LiveId" clId="{A2EF90B4-BB64-4988-BCB7-C9AE99EE550E}" dt="2023-12-14T00:17:15.735" v="549" actId="1076"/>
          <ac:spMkLst>
            <pc:docMk/>
            <pc:sldMk cId="0" sldId="256"/>
            <ac:spMk id="189" creationId="{00000000-0000-0000-0000-000000000000}"/>
          </ac:spMkLst>
        </pc:spChg>
        <pc:spChg chg="del">
          <ac:chgData name="Ritik Mahyavanshi" userId="20383915ae02c196" providerId="LiveId" clId="{A2EF90B4-BB64-4988-BCB7-C9AE99EE550E}" dt="2023-12-13T23:52:05.598" v="87" actId="478"/>
          <ac:spMkLst>
            <pc:docMk/>
            <pc:sldMk cId="0" sldId="256"/>
            <ac:spMk id="190" creationId="{00000000-0000-0000-0000-000000000000}"/>
          </ac:spMkLst>
        </pc:spChg>
      </pc:sldChg>
      <pc:sldChg chg="del">
        <pc:chgData name="Ritik Mahyavanshi" userId="20383915ae02c196" providerId="LiveId" clId="{A2EF90B4-BB64-4988-BCB7-C9AE99EE550E}" dt="2023-12-13T23:45:41.820" v="0" actId="47"/>
        <pc:sldMkLst>
          <pc:docMk/>
          <pc:sldMk cId="0" sldId="257"/>
        </pc:sldMkLst>
      </pc:sldChg>
      <pc:sldChg chg="modSp mod">
        <pc:chgData name="Ritik Mahyavanshi" userId="20383915ae02c196" providerId="LiveId" clId="{A2EF90B4-BB64-4988-BCB7-C9AE99EE550E}" dt="2023-12-14T00:17:05.059" v="548" actId="20577"/>
        <pc:sldMkLst>
          <pc:docMk/>
          <pc:sldMk cId="0" sldId="258"/>
        </pc:sldMkLst>
        <pc:spChg chg="mod">
          <ac:chgData name="Ritik Mahyavanshi" userId="20383915ae02c196" providerId="LiveId" clId="{A2EF90B4-BB64-4988-BCB7-C9AE99EE550E}" dt="2023-12-14T00:14:16.232" v="441" actId="20577"/>
          <ac:spMkLst>
            <pc:docMk/>
            <pc:sldMk cId="0" sldId="258"/>
            <ac:spMk id="214" creationId="{00000000-0000-0000-0000-000000000000}"/>
          </ac:spMkLst>
        </pc:spChg>
        <pc:spChg chg="mod">
          <ac:chgData name="Ritik Mahyavanshi" userId="20383915ae02c196" providerId="LiveId" clId="{A2EF90B4-BB64-4988-BCB7-C9AE99EE550E}" dt="2023-12-14T00:05:16.991" v="150" actId="20577"/>
          <ac:spMkLst>
            <pc:docMk/>
            <pc:sldMk cId="0" sldId="258"/>
            <ac:spMk id="215" creationId="{00000000-0000-0000-0000-000000000000}"/>
          </ac:spMkLst>
        </pc:spChg>
        <pc:spChg chg="mod">
          <ac:chgData name="Ritik Mahyavanshi" userId="20383915ae02c196" providerId="LiveId" clId="{A2EF90B4-BB64-4988-BCB7-C9AE99EE550E}" dt="2023-12-14T00:11:45.694" v="237" actId="1076"/>
          <ac:spMkLst>
            <pc:docMk/>
            <pc:sldMk cId="0" sldId="258"/>
            <ac:spMk id="216" creationId="{00000000-0000-0000-0000-000000000000}"/>
          </ac:spMkLst>
        </pc:spChg>
        <pc:spChg chg="mod">
          <ac:chgData name="Ritik Mahyavanshi" userId="20383915ae02c196" providerId="LiveId" clId="{A2EF90B4-BB64-4988-BCB7-C9AE99EE550E}" dt="2023-12-14T00:17:05.059" v="548" actId="20577"/>
          <ac:spMkLst>
            <pc:docMk/>
            <pc:sldMk cId="0" sldId="258"/>
            <ac:spMk id="217" creationId="{00000000-0000-0000-0000-000000000000}"/>
          </ac:spMkLst>
        </pc:spChg>
        <pc:spChg chg="mod">
          <ac:chgData name="Ritik Mahyavanshi" userId="20383915ae02c196" providerId="LiveId" clId="{A2EF90B4-BB64-4988-BCB7-C9AE99EE550E}" dt="2023-12-14T00:04:34.473" v="107" actId="20577"/>
          <ac:spMkLst>
            <pc:docMk/>
            <pc:sldMk cId="0" sldId="258"/>
            <ac:spMk id="222" creationId="{00000000-0000-0000-0000-000000000000}"/>
          </ac:spMkLst>
        </pc:spChg>
        <pc:spChg chg="mod">
          <ac:chgData name="Ritik Mahyavanshi" userId="20383915ae02c196" providerId="LiveId" clId="{A2EF90B4-BB64-4988-BCB7-C9AE99EE550E}" dt="2023-12-14T00:11:05.902" v="226" actId="1076"/>
          <ac:spMkLst>
            <pc:docMk/>
            <pc:sldMk cId="0" sldId="258"/>
            <ac:spMk id="223" creationId="{00000000-0000-0000-0000-000000000000}"/>
          </ac:spMkLst>
        </pc:spChg>
        <pc:spChg chg="mod">
          <ac:chgData name="Ritik Mahyavanshi" userId="20383915ae02c196" providerId="LiveId" clId="{A2EF90B4-BB64-4988-BCB7-C9AE99EE550E}" dt="2023-12-14T00:14:22.685" v="442" actId="1076"/>
          <ac:spMkLst>
            <pc:docMk/>
            <pc:sldMk cId="0" sldId="258"/>
            <ac:spMk id="224" creationId="{00000000-0000-0000-0000-000000000000}"/>
          </ac:spMkLst>
        </pc:spChg>
        <pc:spChg chg="mod">
          <ac:chgData name="Ritik Mahyavanshi" userId="20383915ae02c196" providerId="LiveId" clId="{A2EF90B4-BB64-4988-BCB7-C9AE99EE550E}" dt="2023-12-14T00:16:50.902" v="544" actId="1076"/>
          <ac:spMkLst>
            <pc:docMk/>
            <pc:sldMk cId="0" sldId="258"/>
            <ac:spMk id="225" creationId="{00000000-0000-0000-0000-000000000000}"/>
          </ac:spMkLst>
        </pc:spChg>
      </pc:sldChg>
      <pc:sldChg chg="modSp mod">
        <pc:chgData name="Ritik Mahyavanshi" userId="20383915ae02c196" providerId="LiveId" clId="{A2EF90B4-BB64-4988-BCB7-C9AE99EE550E}" dt="2023-12-13T23:45:52.354" v="1" actId="403"/>
        <pc:sldMkLst>
          <pc:docMk/>
          <pc:sldMk cId="0" sldId="259"/>
        </pc:sldMkLst>
        <pc:spChg chg="mod">
          <ac:chgData name="Ritik Mahyavanshi" userId="20383915ae02c196" providerId="LiveId" clId="{A2EF90B4-BB64-4988-BCB7-C9AE99EE550E}" dt="2023-12-13T23:45:52.354" v="1" actId="403"/>
          <ac:spMkLst>
            <pc:docMk/>
            <pc:sldMk cId="0" sldId="259"/>
            <ac:spMk id="3" creationId="{88A11D32-7651-A814-2733-A526A483D9CB}"/>
          </ac:spMkLst>
        </pc:spChg>
      </pc:sldChg>
      <pc:sldChg chg="del">
        <pc:chgData name="Ritik Mahyavanshi" userId="20383915ae02c196" providerId="LiveId" clId="{A2EF90B4-BB64-4988-BCB7-C9AE99EE550E}" dt="2023-12-13T23:46:45.842" v="2" actId="47"/>
        <pc:sldMkLst>
          <pc:docMk/>
          <pc:sldMk cId="0" sldId="262"/>
        </pc:sldMkLst>
      </pc:sldChg>
      <pc:sldChg chg="del">
        <pc:chgData name="Ritik Mahyavanshi" userId="20383915ae02c196" providerId="LiveId" clId="{A2EF90B4-BB64-4988-BCB7-C9AE99EE550E}" dt="2023-12-13T23:46:47.513" v="3" actId="47"/>
        <pc:sldMkLst>
          <pc:docMk/>
          <pc:sldMk cId="0" sldId="263"/>
        </pc:sldMkLst>
      </pc:sldChg>
      <pc:sldChg chg="del">
        <pc:chgData name="Ritik Mahyavanshi" userId="20383915ae02c196" providerId="LiveId" clId="{A2EF90B4-BB64-4988-BCB7-C9AE99EE550E}" dt="2023-12-13T23:46:48.074" v="4" actId="47"/>
        <pc:sldMkLst>
          <pc:docMk/>
          <pc:sldMk cId="0" sldId="264"/>
        </pc:sldMkLst>
      </pc:sldChg>
      <pc:sldChg chg="del">
        <pc:chgData name="Ritik Mahyavanshi" userId="20383915ae02c196" providerId="LiveId" clId="{A2EF90B4-BB64-4988-BCB7-C9AE99EE550E}" dt="2023-12-13T23:46:48.648" v="5" actId="47"/>
        <pc:sldMkLst>
          <pc:docMk/>
          <pc:sldMk cId="0" sldId="265"/>
        </pc:sldMkLst>
      </pc:sldChg>
      <pc:sldChg chg="del">
        <pc:chgData name="Ritik Mahyavanshi" userId="20383915ae02c196" providerId="LiveId" clId="{A2EF90B4-BB64-4988-BCB7-C9AE99EE550E}" dt="2023-12-13T23:46:49.160" v="6" actId="47"/>
        <pc:sldMkLst>
          <pc:docMk/>
          <pc:sldMk cId="0" sldId="266"/>
        </pc:sldMkLst>
      </pc:sldChg>
      <pc:sldChg chg="del">
        <pc:chgData name="Ritik Mahyavanshi" userId="20383915ae02c196" providerId="LiveId" clId="{A2EF90B4-BB64-4988-BCB7-C9AE99EE550E}" dt="2023-12-13T23:46:49.601" v="7" actId="47"/>
        <pc:sldMkLst>
          <pc:docMk/>
          <pc:sldMk cId="0" sldId="267"/>
        </pc:sldMkLst>
      </pc:sldChg>
      <pc:sldChg chg="del">
        <pc:chgData name="Ritik Mahyavanshi" userId="20383915ae02c196" providerId="LiveId" clId="{A2EF90B4-BB64-4988-BCB7-C9AE99EE550E}" dt="2023-12-13T23:46:50.261" v="8" actId="47"/>
        <pc:sldMkLst>
          <pc:docMk/>
          <pc:sldMk cId="0" sldId="268"/>
        </pc:sldMkLst>
      </pc:sldChg>
      <pc:sldChg chg="del">
        <pc:chgData name="Ritik Mahyavanshi" userId="20383915ae02c196" providerId="LiveId" clId="{A2EF90B4-BB64-4988-BCB7-C9AE99EE550E}" dt="2023-12-13T23:46:50.844" v="9" actId="47"/>
        <pc:sldMkLst>
          <pc:docMk/>
          <pc:sldMk cId="0" sldId="269"/>
        </pc:sldMkLst>
      </pc:sldChg>
      <pc:sldChg chg="del">
        <pc:chgData name="Ritik Mahyavanshi" userId="20383915ae02c196" providerId="LiveId" clId="{A2EF90B4-BB64-4988-BCB7-C9AE99EE550E}" dt="2023-12-13T23:46:51.240" v="10" actId="47"/>
        <pc:sldMkLst>
          <pc:docMk/>
          <pc:sldMk cId="0" sldId="270"/>
        </pc:sldMkLst>
      </pc:sldChg>
      <pc:sldChg chg="del">
        <pc:chgData name="Ritik Mahyavanshi" userId="20383915ae02c196" providerId="LiveId" clId="{A2EF90B4-BB64-4988-BCB7-C9AE99EE550E}" dt="2023-12-13T23:46:51.598" v="11" actId="47"/>
        <pc:sldMkLst>
          <pc:docMk/>
          <pc:sldMk cId="0" sldId="271"/>
        </pc:sldMkLst>
      </pc:sldChg>
      <pc:sldChg chg="del">
        <pc:chgData name="Ritik Mahyavanshi" userId="20383915ae02c196" providerId="LiveId" clId="{A2EF90B4-BB64-4988-BCB7-C9AE99EE550E}" dt="2023-12-13T23:46:52.029" v="12" actId="47"/>
        <pc:sldMkLst>
          <pc:docMk/>
          <pc:sldMk cId="0" sldId="272"/>
        </pc:sldMkLst>
      </pc:sldChg>
      <pc:sldChg chg="del">
        <pc:chgData name="Ritik Mahyavanshi" userId="20383915ae02c196" providerId="LiveId" clId="{A2EF90B4-BB64-4988-BCB7-C9AE99EE550E}" dt="2023-12-13T23:46:52.570" v="13" actId="47"/>
        <pc:sldMkLst>
          <pc:docMk/>
          <pc:sldMk cId="0" sldId="273"/>
        </pc:sldMkLst>
      </pc:sldChg>
      <pc:sldChg chg="del">
        <pc:chgData name="Ritik Mahyavanshi" userId="20383915ae02c196" providerId="LiveId" clId="{A2EF90B4-BB64-4988-BCB7-C9AE99EE550E}" dt="2023-12-13T23:46:52.962" v="14" actId="47"/>
        <pc:sldMkLst>
          <pc:docMk/>
          <pc:sldMk cId="0" sldId="274"/>
        </pc:sldMkLst>
      </pc:sldChg>
      <pc:sldChg chg="del">
        <pc:chgData name="Ritik Mahyavanshi" userId="20383915ae02c196" providerId="LiveId" clId="{A2EF90B4-BB64-4988-BCB7-C9AE99EE550E}" dt="2023-12-13T23:46:53.369" v="15" actId="47"/>
        <pc:sldMkLst>
          <pc:docMk/>
          <pc:sldMk cId="0" sldId="275"/>
        </pc:sldMkLst>
      </pc:sldChg>
      <pc:sldChg chg="del">
        <pc:chgData name="Ritik Mahyavanshi" userId="20383915ae02c196" providerId="LiveId" clId="{A2EF90B4-BB64-4988-BCB7-C9AE99EE550E}" dt="2023-12-13T23:46:53.696" v="16" actId="47"/>
        <pc:sldMkLst>
          <pc:docMk/>
          <pc:sldMk cId="0" sldId="276"/>
        </pc:sldMkLst>
      </pc:sldChg>
      <pc:sldChg chg="del">
        <pc:chgData name="Ritik Mahyavanshi" userId="20383915ae02c196" providerId="LiveId" clId="{A2EF90B4-BB64-4988-BCB7-C9AE99EE550E}" dt="2023-12-13T23:46:54.067" v="17" actId="47"/>
        <pc:sldMkLst>
          <pc:docMk/>
          <pc:sldMk cId="0" sldId="277"/>
        </pc:sldMkLst>
      </pc:sldChg>
      <pc:sldChg chg="del">
        <pc:chgData name="Ritik Mahyavanshi" userId="20383915ae02c196" providerId="LiveId" clId="{A2EF90B4-BB64-4988-BCB7-C9AE99EE550E}" dt="2023-12-13T23:46:54.414" v="18" actId="47"/>
        <pc:sldMkLst>
          <pc:docMk/>
          <pc:sldMk cId="0" sldId="278"/>
        </pc:sldMkLst>
      </pc:sldChg>
      <pc:sldChg chg="del">
        <pc:chgData name="Ritik Mahyavanshi" userId="20383915ae02c196" providerId="LiveId" clId="{A2EF90B4-BB64-4988-BCB7-C9AE99EE550E}" dt="2023-12-13T23:46:54.700" v="19" actId="47"/>
        <pc:sldMkLst>
          <pc:docMk/>
          <pc:sldMk cId="0" sldId="279"/>
        </pc:sldMkLst>
      </pc:sldChg>
      <pc:sldChg chg="del">
        <pc:chgData name="Ritik Mahyavanshi" userId="20383915ae02c196" providerId="LiveId" clId="{A2EF90B4-BB64-4988-BCB7-C9AE99EE550E}" dt="2023-12-13T23:46:55.066" v="20" actId="47"/>
        <pc:sldMkLst>
          <pc:docMk/>
          <pc:sldMk cId="0" sldId="280"/>
        </pc:sldMkLst>
      </pc:sldChg>
      <pc:sldChg chg="del">
        <pc:chgData name="Ritik Mahyavanshi" userId="20383915ae02c196" providerId="LiveId" clId="{A2EF90B4-BB64-4988-BCB7-C9AE99EE550E}" dt="2023-12-13T23:46:55.336" v="21" actId="47"/>
        <pc:sldMkLst>
          <pc:docMk/>
          <pc:sldMk cId="0" sldId="281"/>
        </pc:sldMkLst>
      </pc:sldChg>
      <pc:sldChg chg="del">
        <pc:chgData name="Ritik Mahyavanshi" userId="20383915ae02c196" providerId="LiveId" clId="{A2EF90B4-BB64-4988-BCB7-C9AE99EE550E}" dt="2023-12-13T23:46:55.701" v="22" actId="47"/>
        <pc:sldMkLst>
          <pc:docMk/>
          <pc:sldMk cId="0" sldId="282"/>
        </pc:sldMkLst>
      </pc:sldChg>
      <pc:sldChg chg="del">
        <pc:chgData name="Ritik Mahyavanshi" userId="20383915ae02c196" providerId="LiveId" clId="{A2EF90B4-BB64-4988-BCB7-C9AE99EE550E}" dt="2023-12-13T23:46:56.004" v="23" actId="47"/>
        <pc:sldMkLst>
          <pc:docMk/>
          <pc:sldMk cId="0" sldId="283"/>
        </pc:sldMkLst>
      </pc:sldChg>
      <pc:sldChg chg="del">
        <pc:chgData name="Ritik Mahyavanshi" userId="20383915ae02c196" providerId="LiveId" clId="{A2EF90B4-BB64-4988-BCB7-C9AE99EE550E}" dt="2023-12-13T23:46:56.316" v="24" actId="47"/>
        <pc:sldMkLst>
          <pc:docMk/>
          <pc:sldMk cId="0" sldId="284"/>
        </pc:sldMkLst>
      </pc:sldChg>
      <pc:sldChg chg="addSp delSp modSp add del mod">
        <pc:chgData name="Ritik Mahyavanshi" userId="20383915ae02c196" providerId="LiveId" clId="{A2EF90B4-BB64-4988-BCB7-C9AE99EE550E}" dt="2023-12-13T23:51:49.746" v="86" actId="478"/>
        <pc:sldMkLst>
          <pc:docMk/>
          <pc:sldMk cId="0" sldId="285"/>
        </pc:sldMkLst>
        <pc:spChg chg="add del mod">
          <ac:chgData name="Ritik Mahyavanshi" userId="20383915ae02c196" providerId="LiveId" clId="{A2EF90B4-BB64-4988-BCB7-C9AE99EE550E}" dt="2023-12-13T23:51:47.855" v="85" actId="478"/>
          <ac:spMkLst>
            <pc:docMk/>
            <pc:sldMk cId="0" sldId="285"/>
            <ac:spMk id="3" creationId="{A110AEDB-7B16-E6A1-DAAD-429C58D082D6}"/>
          </ac:spMkLst>
        </pc:spChg>
        <pc:spChg chg="del mod">
          <ac:chgData name="Ritik Mahyavanshi" userId="20383915ae02c196" providerId="LiveId" clId="{A2EF90B4-BB64-4988-BCB7-C9AE99EE550E}" dt="2023-12-13T23:51:40.891" v="80" actId="478"/>
          <ac:spMkLst>
            <pc:docMk/>
            <pc:sldMk cId="0" sldId="285"/>
            <ac:spMk id="863" creationId="{00000000-0000-0000-0000-000000000000}"/>
          </ac:spMkLst>
        </pc:spChg>
        <pc:spChg chg="del">
          <ac:chgData name="Ritik Mahyavanshi" userId="20383915ae02c196" providerId="LiveId" clId="{A2EF90B4-BB64-4988-BCB7-C9AE99EE550E}" dt="2023-12-13T23:51:49.746" v="86" actId="478"/>
          <ac:spMkLst>
            <pc:docMk/>
            <pc:sldMk cId="0" sldId="285"/>
            <ac:spMk id="864" creationId="{00000000-0000-0000-0000-000000000000}"/>
          </ac:spMkLst>
        </pc:spChg>
        <pc:spChg chg="del">
          <ac:chgData name="Ritik Mahyavanshi" userId="20383915ae02c196" providerId="LiveId" clId="{A2EF90B4-BB64-4988-BCB7-C9AE99EE550E}" dt="2023-12-13T23:51:40.891" v="80" actId="478"/>
          <ac:spMkLst>
            <pc:docMk/>
            <pc:sldMk cId="0" sldId="285"/>
            <ac:spMk id="866" creationId="{00000000-0000-0000-0000-000000000000}"/>
          </ac:spMkLst>
        </pc:spChg>
        <pc:spChg chg="del">
          <ac:chgData name="Ritik Mahyavanshi" userId="20383915ae02c196" providerId="LiveId" clId="{A2EF90B4-BB64-4988-BCB7-C9AE99EE550E}" dt="2023-12-13T23:51:40.891" v="80" actId="478"/>
          <ac:spMkLst>
            <pc:docMk/>
            <pc:sldMk cId="0" sldId="285"/>
            <ac:spMk id="867" creationId="{00000000-0000-0000-0000-000000000000}"/>
          </ac:spMkLst>
        </pc:spChg>
        <pc:spChg chg="del">
          <ac:chgData name="Ritik Mahyavanshi" userId="20383915ae02c196" providerId="LiveId" clId="{A2EF90B4-BB64-4988-BCB7-C9AE99EE550E}" dt="2023-12-13T23:51:40.891" v="80" actId="478"/>
          <ac:spMkLst>
            <pc:docMk/>
            <pc:sldMk cId="0" sldId="285"/>
            <ac:spMk id="868" creationId="{00000000-0000-0000-0000-000000000000}"/>
          </ac:spMkLst>
        </pc:spChg>
        <pc:spChg chg="del">
          <ac:chgData name="Ritik Mahyavanshi" userId="20383915ae02c196" providerId="LiveId" clId="{A2EF90B4-BB64-4988-BCB7-C9AE99EE550E}" dt="2023-12-13T23:51:46.907" v="84" actId="478"/>
          <ac:spMkLst>
            <pc:docMk/>
            <pc:sldMk cId="0" sldId="285"/>
            <ac:spMk id="869" creationId="{00000000-0000-0000-0000-000000000000}"/>
          </ac:spMkLst>
        </pc:spChg>
        <pc:spChg chg="del">
          <ac:chgData name="Ritik Mahyavanshi" userId="20383915ae02c196" providerId="LiveId" clId="{A2EF90B4-BB64-4988-BCB7-C9AE99EE550E}" dt="2023-12-13T23:51:44.514" v="81" actId="478"/>
          <ac:spMkLst>
            <pc:docMk/>
            <pc:sldMk cId="0" sldId="285"/>
            <ac:spMk id="870" creationId="{00000000-0000-0000-0000-000000000000}"/>
          </ac:spMkLst>
        </pc:spChg>
        <pc:grpChg chg="del">
          <ac:chgData name="Ritik Mahyavanshi" userId="20383915ae02c196" providerId="LiveId" clId="{A2EF90B4-BB64-4988-BCB7-C9AE99EE550E}" dt="2023-12-13T23:51:45.160" v="82" actId="478"/>
          <ac:grpSpMkLst>
            <pc:docMk/>
            <pc:sldMk cId="0" sldId="285"/>
            <ac:grpSpMk id="871" creationId="{00000000-0000-0000-0000-000000000000}"/>
          </ac:grpSpMkLst>
        </pc:grpChg>
        <pc:grpChg chg="del">
          <ac:chgData name="Ritik Mahyavanshi" userId="20383915ae02c196" providerId="LiveId" clId="{A2EF90B4-BB64-4988-BCB7-C9AE99EE550E}" dt="2023-12-13T23:51:46.230" v="83" actId="478"/>
          <ac:grpSpMkLst>
            <pc:docMk/>
            <pc:sldMk cId="0" sldId="285"/>
            <ac:grpSpMk id="876" creationId="{00000000-0000-0000-0000-000000000000}"/>
          </ac:grpSpMkLst>
        </pc:grpChg>
        <pc:grpChg chg="del">
          <ac:chgData name="Ritik Mahyavanshi" userId="20383915ae02c196" providerId="LiveId" clId="{A2EF90B4-BB64-4988-BCB7-C9AE99EE550E}" dt="2023-12-13T23:51:40.891" v="80" actId="478"/>
          <ac:grpSpMkLst>
            <pc:docMk/>
            <pc:sldMk cId="0" sldId="285"/>
            <ac:grpSpMk id="881" creationId="{00000000-0000-0000-0000-000000000000}"/>
          </ac:grpSpMkLst>
        </pc:grpChg>
      </pc:sldChg>
      <pc:sldChg chg="del">
        <pc:chgData name="Ritik Mahyavanshi" userId="20383915ae02c196" providerId="LiveId" clId="{A2EF90B4-BB64-4988-BCB7-C9AE99EE550E}" dt="2023-12-13T23:47:02.003" v="27" actId="47"/>
        <pc:sldMkLst>
          <pc:docMk/>
          <pc:sldMk cId="0" sldId="286"/>
        </pc:sldMkLst>
      </pc:sldChg>
      <pc:sldChg chg="del">
        <pc:chgData name="Ritik Mahyavanshi" userId="20383915ae02c196" providerId="LiveId" clId="{A2EF90B4-BB64-4988-BCB7-C9AE99EE550E}" dt="2023-12-13T23:47:02.518" v="28" actId="47"/>
        <pc:sldMkLst>
          <pc:docMk/>
          <pc:sldMk cId="0" sldId="287"/>
        </pc:sldMkLst>
      </pc:sldChg>
      <pc:sldChg chg="del">
        <pc:chgData name="Ritik Mahyavanshi" userId="20383915ae02c196" providerId="LiveId" clId="{A2EF90B4-BB64-4988-BCB7-C9AE99EE550E}" dt="2023-12-13T23:47:03.711" v="29" actId="47"/>
        <pc:sldMkLst>
          <pc:docMk/>
          <pc:sldMk cId="0" sldId="288"/>
        </pc:sldMkLst>
      </pc:sldChg>
      <pc:sldChg chg="del">
        <pc:chgData name="Ritik Mahyavanshi" userId="20383915ae02c196" providerId="LiveId" clId="{A2EF90B4-BB64-4988-BCB7-C9AE99EE550E}" dt="2023-12-13T23:47:04.118" v="30" actId="47"/>
        <pc:sldMkLst>
          <pc:docMk/>
          <pc:sldMk cId="0" sldId="289"/>
        </pc:sldMkLst>
      </pc:sldChg>
      <pc:sldChg chg="del">
        <pc:chgData name="Ritik Mahyavanshi" userId="20383915ae02c196" providerId="LiveId" clId="{A2EF90B4-BB64-4988-BCB7-C9AE99EE550E}" dt="2023-12-13T23:47:04.425" v="31" actId="47"/>
        <pc:sldMkLst>
          <pc:docMk/>
          <pc:sldMk cId="0" sldId="290"/>
        </pc:sldMkLst>
      </pc:sldChg>
      <pc:sldChg chg="del">
        <pc:chgData name="Ritik Mahyavanshi" userId="20383915ae02c196" providerId="LiveId" clId="{A2EF90B4-BB64-4988-BCB7-C9AE99EE550E}" dt="2023-12-13T23:47:04.768" v="32" actId="47"/>
        <pc:sldMkLst>
          <pc:docMk/>
          <pc:sldMk cId="0" sldId="291"/>
        </pc:sldMkLst>
      </pc:sldChg>
      <pc:sldChg chg="del">
        <pc:chgData name="Ritik Mahyavanshi" userId="20383915ae02c196" providerId="LiveId" clId="{A2EF90B4-BB64-4988-BCB7-C9AE99EE550E}" dt="2023-12-13T23:47:05.548" v="33" actId="47"/>
        <pc:sldMkLst>
          <pc:docMk/>
          <pc:sldMk cId="0" sldId="292"/>
        </pc:sldMkLst>
      </pc:sldChg>
      <pc:sldChg chg="del">
        <pc:chgData name="Ritik Mahyavanshi" userId="20383915ae02c196" providerId="LiveId" clId="{A2EF90B4-BB64-4988-BCB7-C9AE99EE550E}" dt="2023-12-13T23:47:06.588" v="34" actId="47"/>
        <pc:sldMkLst>
          <pc:docMk/>
          <pc:sldMk cId="0" sldId="293"/>
        </pc:sldMkLst>
      </pc:sldChg>
      <pc:sldChg chg="del">
        <pc:chgData name="Ritik Mahyavanshi" userId="20383915ae02c196" providerId="LiveId" clId="{A2EF90B4-BB64-4988-BCB7-C9AE99EE550E}" dt="2023-12-13T23:47:07.231" v="35" actId="47"/>
        <pc:sldMkLst>
          <pc:docMk/>
          <pc:sldMk cId="0" sldId="294"/>
        </pc:sldMkLst>
      </pc:sldChg>
      <pc:sldChg chg="del">
        <pc:chgData name="Ritik Mahyavanshi" userId="20383915ae02c196" providerId="LiveId" clId="{A2EF90B4-BB64-4988-BCB7-C9AE99EE550E}" dt="2023-12-13T23:47:07.379" v="36" actId="47"/>
        <pc:sldMkLst>
          <pc:docMk/>
          <pc:sldMk cId="0" sldId="295"/>
        </pc:sldMkLst>
      </pc:sldChg>
      <pc:sldChg chg="del">
        <pc:chgData name="Ritik Mahyavanshi" userId="20383915ae02c196" providerId="LiveId" clId="{A2EF90B4-BB64-4988-BCB7-C9AE99EE550E}" dt="2023-12-13T23:47:07.501" v="37" actId="47"/>
        <pc:sldMkLst>
          <pc:docMk/>
          <pc:sldMk cId="0" sldId="296"/>
        </pc:sldMkLst>
      </pc:sldChg>
      <pc:sldChg chg="del">
        <pc:chgData name="Ritik Mahyavanshi" userId="20383915ae02c196" providerId="LiveId" clId="{A2EF90B4-BB64-4988-BCB7-C9AE99EE550E}" dt="2023-12-13T23:47:07.641" v="38" actId="47"/>
        <pc:sldMkLst>
          <pc:docMk/>
          <pc:sldMk cId="0" sldId="297"/>
        </pc:sldMkLst>
      </pc:sldChg>
      <pc:sldChg chg="del">
        <pc:chgData name="Ritik Mahyavanshi" userId="20383915ae02c196" providerId="LiveId" clId="{A2EF90B4-BB64-4988-BCB7-C9AE99EE550E}" dt="2023-12-13T23:47:07.756" v="39" actId="47"/>
        <pc:sldMkLst>
          <pc:docMk/>
          <pc:sldMk cId="0" sldId="298"/>
        </pc:sldMkLst>
      </pc:sldChg>
      <pc:sldChg chg="del">
        <pc:chgData name="Ritik Mahyavanshi" userId="20383915ae02c196" providerId="LiveId" clId="{A2EF90B4-BB64-4988-BCB7-C9AE99EE550E}" dt="2023-12-13T23:47:08.743" v="40" actId="47"/>
        <pc:sldMkLst>
          <pc:docMk/>
          <pc:sldMk cId="0" sldId="299"/>
        </pc:sldMkLst>
      </pc:sldChg>
      <pc:sldChg chg="del">
        <pc:chgData name="Ritik Mahyavanshi" userId="20383915ae02c196" providerId="LiveId" clId="{A2EF90B4-BB64-4988-BCB7-C9AE99EE550E}" dt="2023-12-13T23:47:09.168" v="41" actId="47"/>
        <pc:sldMkLst>
          <pc:docMk/>
          <pc:sldMk cId="0" sldId="300"/>
        </pc:sldMkLst>
      </pc:sldChg>
      <pc:sldChg chg="del">
        <pc:chgData name="Ritik Mahyavanshi" userId="20383915ae02c196" providerId="LiveId" clId="{A2EF90B4-BB64-4988-BCB7-C9AE99EE550E}" dt="2023-12-13T23:47:09.829" v="42" actId="47"/>
        <pc:sldMkLst>
          <pc:docMk/>
          <pc:sldMk cId="0" sldId="301"/>
        </pc:sldMkLst>
      </pc:sldChg>
      <pc:sldChg chg="del">
        <pc:chgData name="Ritik Mahyavanshi" userId="20383915ae02c196" providerId="LiveId" clId="{A2EF90B4-BB64-4988-BCB7-C9AE99EE550E}" dt="2023-12-13T23:47:10.462" v="43" actId="47"/>
        <pc:sldMkLst>
          <pc:docMk/>
          <pc:sldMk cId="0" sldId="302"/>
        </pc:sldMkLst>
      </pc:sldChg>
      <pc:sldChg chg="del">
        <pc:chgData name="Ritik Mahyavanshi" userId="20383915ae02c196" providerId="LiveId" clId="{A2EF90B4-BB64-4988-BCB7-C9AE99EE550E}" dt="2023-12-13T23:47:11.410" v="44" actId="47"/>
        <pc:sldMkLst>
          <pc:docMk/>
          <pc:sldMk cId="0" sldId="303"/>
        </pc:sldMkLst>
      </pc:sldChg>
      <pc:sldChg chg="del">
        <pc:chgData name="Ritik Mahyavanshi" userId="20383915ae02c196" providerId="LiveId" clId="{A2EF90B4-BB64-4988-BCB7-C9AE99EE550E}" dt="2023-12-13T23:47:11.851" v="45" actId="47"/>
        <pc:sldMkLst>
          <pc:docMk/>
          <pc:sldMk cId="0" sldId="304"/>
        </pc:sldMkLst>
      </pc:sldChg>
      <pc:sldChg chg="del">
        <pc:chgData name="Ritik Mahyavanshi" userId="20383915ae02c196" providerId="LiveId" clId="{A2EF90B4-BB64-4988-BCB7-C9AE99EE550E}" dt="2023-12-13T23:47:12.147" v="46" actId="47"/>
        <pc:sldMkLst>
          <pc:docMk/>
          <pc:sldMk cId="0" sldId="305"/>
        </pc:sldMkLst>
      </pc:sldChg>
      <pc:sldChg chg="del">
        <pc:chgData name="Ritik Mahyavanshi" userId="20383915ae02c196" providerId="LiveId" clId="{A2EF90B4-BB64-4988-BCB7-C9AE99EE550E}" dt="2023-12-13T23:47:12.441" v="47" actId="47"/>
        <pc:sldMkLst>
          <pc:docMk/>
          <pc:sldMk cId="0" sldId="306"/>
        </pc:sldMkLst>
      </pc:sldChg>
      <pc:sldChg chg="del">
        <pc:chgData name="Ritik Mahyavanshi" userId="20383915ae02c196" providerId="LiveId" clId="{A2EF90B4-BB64-4988-BCB7-C9AE99EE550E}" dt="2023-12-13T23:47:13.140" v="48" actId="47"/>
        <pc:sldMkLst>
          <pc:docMk/>
          <pc:sldMk cId="1527316760" sldId="307"/>
        </pc:sldMkLst>
      </pc:sldChg>
      <pc:sldChg chg="modSp mod">
        <pc:chgData name="Ritik Mahyavanshi" userId="20383915ae02c196" providerId="LiveId" clId="{A2EF90B4-BB64-4988-BCB7-C9AE99EE550E}" dt="2023-12-14T00:19:53.237" v="724" actId="6549"/>
        <pc:sldMkLst>
          <pc:docMk/>
          <pc:sldMk cId="2933049993" sldId="308"/>
        </pc:sldMkLst>
        <pc:spChg chg="mod">
          <ac:chgData name="Ritik Mahyavanshi" userId="20383915ae02c196" providerId="LiveId" clId="{A2EF90B4-BB64-4988-BCB7-C9AE99EE550E}" dt="2023-12-14T00:19:53.237" v="724" actId="6549"/>
          <ac:spMkLst>
            <pc:docMk/>
            <pc:sldMk cId="2933049993" sldId="308"/>
            <ac:spMk id="4" creationId="{E6618A11-7F20-827F-6E95-4096A97A8FDB}"/>
          </ac:spMkLst>
        </pc:spChg>
      </pc:sldChg>
      <pc:sldChg chg="modSp mod">
        <pc:chgData name="Ritik Mahyavanshi" userId="20383915ae02c196" providerId="LiveId" clId="{A2EF90B4-BB64-4988-BCB7-C9AE99EE550E}" dt="2023-12-14T00:12:52.029" v="349" actId="20577"/>
        <pc:sldMkLst>
          <pc:docMk/>
          <pc:sldMk cId="3146019753" sldId="314"/>
        </pc:sldMkLst>
        <pc:spChg chg="mod">
          <ac:chgData name="Ritik Mahyavanshi" userId="20383915ae02c196" providerId="LiveId" clId="{A2EF90B4-BB64-4988-BCB7-C9AE99EE550E}" dt="2023-12-14T00:12:52.029" v="349" actId="20577"/>
          <ac:spMkLst>
            <pc:docMk/>
            <pc:sldMk cId="3146019753" sldId="314"/>
            <ac:spMk id="257" creationId="{00000000-0000-0000-0000-000000000000}"/>
          </ac:spMkLst>
        </pc:spChg>
      </pc:sldChg>
      <pc:sldChg chg="addSp delSp modSp new mod">
        <pc:chgData name="Ritik Mahyavanshi" userId="20383915ae02c196" providerId="LiveId" clId="{A2EF90B4-BB64-4988-BCB7-C9AE99EE550E}" dt="2023-12-13T23:51:27.842" v="78" actId="20577"/>
        <pc:sldMkLst>
          <pc:docMk/>
          <pc:sldMk cId="1900147491" sldId="319"/>
        </pc:sldMkLst>
        <pc:spChg chg="mod">
          <ac:chgData name="Ritik Mahyavanshi" userId="20383915ae02c196" providerId="LiveId" clId="{A2EF90B4-BB64-4988-BCB7-C9AE99EE550E}" dt="2023-12-13T23:47:40.536" v="68" actId="120"/>
          <ac:spMkLst>
            <pc:docMk/>
            <pc:sldMk cId="1900147491" sldId="319"/>
            <ac:spMk id="2" creationId="{0FD408BB-5EA2-BC81-4E28-8457869B9AD7}"/>
          </ac:spMkLst>
        </pc:spChg>
        <pc:spChg chg="del">
          <ac:chgData name="Ritik Mahyavanshi" userId="20383915ae02c196" providerId="LiveId" clId="{A2EF90B4-BB64-4988-BCB7-C9AE99EE550E}" dt="2023-12-13T23:47:46.883" v="69" actId="478"/>
          <ac:spMkLst>
            <pc:docMk/>
            <pc:sldMk cId="1900147491" sldId="319"/>
            <ac:spMk id="3" creationId="{1DBB629B-C09F-7065-D8FF-AF26084F5744}"/>
          </ac:spMkLst>
        </pc:spChg>
        <pc:spChg chg="del">
          <ac:chgData name="Ritik Mahyavanshi" userId="20383915ae02c196" providerId="LiveId" clId="{A2EF90B4-BB64-4988-BCB7-C9AE99EE550E}" dt="2023-12-13T23:47:47.874" v="70" actId="478"/>
          <ac:spMkLst>
            <pc:docMk/>
            <pc:sldMk cId="1900147491" sldId="319"/>
            <ac:spMk id="4" creationId="{1C12FFC3-441D-7556-7ABC-CD92F554854A}"/>
          </ac:spMkLst>
        </pc:spChg>
        <pc:spChg chg="add mod">
          <ac:chgData name="Ritik Mahyavanshi" userId="20383915ae02c196" providerId="LiveId" clId="{A2EF90B4-BB64-4988-BCB7-C9AE99EE550E}" dt="2023-12-13T23:51:27.842" v="78" actId="20577"/>
          <ac:spMkLst>
            <pc:docMk/>
            <pc:sldMk cId="1900147491" sldId="319"/>
            <ac:spMk id="5" creationId="{C767427B-648A-DF89-19C9-FA1BC01CAFC9}"/>
          </ac:spMkLst>
        </pc:spChg>
      </pc:sldChg>
      <pc:sldMasterChg chg="addSldLayout delSldLayout">
        <pc:chgData name="Ritik Mahyavanshi" userId="20383915ae02c196" providerId="LiveId" clId="{A2EF90B4-BB64-4988-BCB7-C9AE99EE550E}" dt="2023-12-13T23:47:03.711" v="29" actId="47"/>
        <pc:sldMasterMkLst>
          <pc:docMk/>
          <pc:sldMasterMk cId="0" sldId="2147483677"/>
        </pc:sldMasterMkLst>
        <pc:sldLayoutChg chg="del">
          <pc:chgData name="Ritik Mahyavanshi" userId="20383915ae02c196" providerId="LiveId" clId="{A2EF90B4-BB64-4988-BCB7-C9AE99EE550E}" dt="2023-12-13T23:47:03.711" v="29" actId="47"/>
          <pc:sldLayoutMkLst>
            <pc:docMk/>
            <pc:sldMasterMk cId="0" sldId="2147483677"/>
            <pc:sldLayoutMk cId="0" sldId="2147483650"/>
          </pc:sldLayoutMkLst>
        </pc:sldLayoutChg>
        <pc:sldLayoutChg chg="del">
          <pc:chgData name="Ritik Mahyavanshi" userId="20383915ae02c196" providerId="LiveId" clId="{A2EF90B4-BB64-4988-BCB7-C9AE99EE550E}" dt="2023-12-13T23:46:45.842" v="2" actId="47"/>
          <pc:sldLayoutMkLst>
            <pc:docMk/>
            <pc:sldMasterMk cId="0" sldId="2147483677"/>
            <pc:sldLayoutMk cId="0" sldId="2147483651"/>
          </pc:sldLayoutMkLst>
        </pc:sldLayoutChg>
        <pc:sldLayoutChg chg="del">
          <pc:chgData name="Ritik Mahyavanshi" userId="20383915ae02c196" providerId="LiveId" clId="{A2EF90B4-BB64-4988-BCB7-C9AE99EE550E}" dt="2023-12-13T23:46:55.701" v="22" actId="47"/>
          <pc:sldLayoutMkLst>
            <pc:docMk/>
            <pc:sldMasterMk cId="0" sldId="2147483677"/>
            <pc:sldLayoutMk cId="0" sldId="2147483652"/>
          </pc:sldLayoutMkLst>
        </pc:sldLayoutChg>
        <pc:sldLayoutChg chg="del">
          <pc:chgData name="Ritik Mahyavanshi" userId="20383915ae02c196" providerId="LiveId" clId="{A2EF90B4-BB64-4988-BCB7-C9AE99EE550E}" dt="2023-12-13T23:46:52.029" v="12" actId="47"/>
          <pc:sldLayoutMkLst>
            <pc:docMk/>
            <pc:sldMasterMk cId="0" sldId="2147483677"/>
            <pc:sldLayoutMk cId="0" sldId="2147483653"/>
          </pc:sldLayoutMkLst>
        </pc:sldLayoutChg>
        <pc:sldLayoutChg chg="del">
          <pc:chgData name="Ritik Mahyavanshi" userId="20383915ae02c196" providerId="LiveId" clId="{A2EF90B4-BB64-4988-BCB7-C9AE99EE550E}" dt="2023-12-13T23:46:51.240" v="10" actId="47"/>
          <pc:sldLayoutMkLst>
            <pc:docMk/>
            <pc:sldMasterMk cId="0" sldId="2147483677"/>
            <pc:sldLayoutMk cId="0" sldId="2147483654"/>
          </pc:sldLayoutMkLst>
        </pc:sldLayoutChg>
        <pc:sldLayoutChg chg="del">
          <pc:chgData name="Ritik Mahyavanshi" userId="20383915ae02c196" providerId="LiveId" clId="{A2EF90B4-BB64-4988-BCB7-C9AE99EE550E}" dt="2023-12-13T23:46:49.601" v="7" actId="47"/>
          <pc:sldLayoutMkLst>
            <pc:docMk/>
            <pc:sldMasterMk cId="0" sldId="2147483677"/>
            <pc:sldLayoutMk cId="0" sldId="2147483655"/>
          </pc:sldLayoutMkLst>
        </pc:sldLayoutChg>
        <pc:sldLayoutChg chg="del">
          <pc:chgData name="Ritik Mahyavanshi" userId="20383915ae02c196" providerId="LiveId" clId="{A2EF90B4-BB64-4988-BCB7-C9AE99EE550E}" dt="2023-12-13T23:46:51.598" v="11" actId="47"/>
          <pc:sldLayoutMkLst>
            <pc:docMk/>
            <pc:sldMasterMk cId="0" sldId="2147483677"/>
            <pc:sldLayoutMk cId="0" sldId="2147483656"/>
          </pc:sldLayoutMkLst>
        </pc:sldLayoutChg>
        <pc:sldLayoutChg chg="del">
          <pc:chgData name="Ritik Mahyavanshi" userId="20383915ae02c196" providerId="LiveId" clId="{A2EF90B4-BB64-4988-BCB7-C9AE99EE550E}" dt="2023-12-13T23:46:50.261" v="8" actId="47"/>
          <pc:sldLayoutMkLst>
            <pc:docMk/>
            <pc:sldMasterMk cId="0" sldId="2147483677"/>
            <pc:sldLayoutMk cId="0" sldId="2147483657"/>
          </pc:sldLayoutMkLst>
        </pc:sldLayoutChg>
        <pc:sldLayoutChg chg="del">
          <pc:chgData name="Ritik Mahyavanshi" userId="20383915ae02c196" providerId="LiveId" clId="{A2EF90B4-BB64-4988-BCB7-C9AE99EE550E}" dt="2023-12-13T23:46:56.004" v="23" actId="47"/>
          <pc:sldLayoutMkLst>
            <pc:docMk/>
            <pc:sldMasterMk cId="0" sldId="2147483677"/>
            <pc:sldLayoutMk cId="0" sldId="2147483660"/>
          </pc:sldLayoutMkLst>
        </pc:sldLayoutChg>
        <pc:sldLayoutChg chg="del">
          <pc:chgData name="Ritik Mahyavanshi" userId="20383915ae02c196" providerId="LiveId" clId="{A2EF90B4-BB64-4988-BCB7-C9AE99EE550E}" dt="2023-12-13T23:47:02.003" v="27" actId="47"/>
          <pc:sldLayoutMkLst>
            <pc:docMk/>
            <pc:sldMasterMk cId="0" sldId="2147483677"/>
            <pc:sldLayoutMk cId="0" sldId="2147483661"/>
          </pc:sldLayoutMkLst>
        </pc:sldLayoutChg>
        <pc:sldLayoutChg chg="del">
          <pc:chgData name="Ritik Mahyavanshi" userId="20383915ae02c196" providerId="LiveId" clId="{A2EF90B4-BB64-4988-BCB7-C9AE99EE550E}" dt="2023-12-13T23:46:56.316" v="24" actId="47"/>
          <pc:sldLayoutMkLst>
            <pc:docMk/>
            <pc:sldMasterMk cId="0" sldId="2147483677"/>
            <pc:sldLayoutMk cId="0" sldId="2147483664"/>
          </pc:sldLayoutMkLst>
        </pc:sldLayoutChg>
        <pc:sldLayoutChg chg="del">
          <pc:chgData name="Ritik Mahyavanshi" userId="20383915ae02c196" providerId="LiveId" clId="{A2EF90B4-BB64-4988-BCB7-C9AE99EE550E}" dt="2023-12-13T23:47:02.518" v="28" actId="47"/>
          <pc:sldLayoutMkLst>
            <pc:docMk/>
            <pc:sldMasterMk cId="0" sldId="2147483677"/>
            <pc:sldLayoutMk cId="0" sldId="2147483665"/>
          </pc:sldLayoutMkLst>
        </pc:sldLayoutChg>
        <pc:sldLayoutChg chg="del">
          <pc:chgData name="Ritik Mahyavanshi" userId="20383915ae02c196" providerId="LiveId" clId="{A2EF90B4-BB64-4988-BCB7-C9AE99EE550E}" dt="2023-12-13T23:46:54.700" v="19" actId="47"/>
          <pc:sldLayoutMkLst>
            <pc:docMk/>
            <pc:sldMasterMk cId="0" sldId="2147483677"/>
            <pc:sldLayoutMk cId="0" sldId="2147483666"/>
          </pc:sldLayoutMkLst>
        </pc:sldLayoutChg>
        <pc:sldLayoutChg chg="del">
          <pc:chgData name="Ritik Mahyavanshi" userId="20383915ae02c196" providerId="LiveId" clId="{A2EF90B4-BB64-4988-BCB7-C9AE99EE550E}" dt="2023-12-13T23:46:47.513" v="3" actId="47"/>
          <pc:sldLayoutMkLst>
            <pc:docMk/>
            <pc:sldMasterMk cId="0" sldId="2147483677"/>
            <pc:sldLayoutMk cId="0" sldId="2147483667"/>
          </pc:sldLayoutMkLst>
        </pc:sldLayoutChg>
        <pc:sldLayoutChg chg="del">
          <pc:chgData name="Ritik Mahyavanshi" userId="20383915ae02c196" providerId="LiveId" clId="{A2EF90B4-BB64-4988-BCB7-C9AE99EE550E}" dt="2023-12-13T23:46:48.648" v="5" actId="47"/>
          <pc:sldLayoutMkLst>
            <pc:docMk/>
            <pc:sldMasterMk cId="0" sldId="2147483677"/>
            <pc:sldLayoutMk cId="0" sldId="2147483668"/>
          </pc:sldLayoutMkLst>
        </pc:sldLayoutChg>
        <pc:sldLayoutChg chg="del">
          <pc:chgData name="Ritik Mahyavanshi" userId="20383915ae02c196" providerId="LiveId" clId="{A2EF90B4-BB64-4988-BCB7-C9AE99EE550E}" dt="2023-12-13T23:46:48.074" v="4" actId="47"/>
          <pc:sldLayoutMkLst>
            <pc:docMk/>
            <pc:sldMasterMk cId="0" sldId="2147483677"/>
            <pc:sldLayoutMk cId="0" sldId="2147483669"/>
          </pc:sldLayoutMkLst>
        </pc:sldLayoutChg>
        <pc:sldLayoutChg chg="del">
          <pc:chgData name="Ritik Mahyavanshi" userId="20383915ae02c196" providerId="LiveId" clId="{A2EF90B4-BB64-4988-BCB7-C9AE99EE550E}" dt="2023-12-13T23:46:49.160" v="6" actId="47"/>
          <pc:sldLayoutMkLst>
            <pc:docMk/>
            <pc:sldMasterMk cId="0" sldId="2147483677"/>
            <pc:sldLayoutMk cId="0" sldId="2147483670"/>
          </pc:sldLayoutMkLst>
        </pc:sldLayoutChg>
        <pc:sldLayoutChg chg="del">
          <pc:chgData name="Ritik Mahyavanshi" userId="20383915ae02c196" providerId="LiveId" clId="{A2EF90B4-BB64-4988-BCB7-C9AE99EE550E}" dt="2023-12-13T23:46:50.844" v="9" actId="47"/>
          <pc:sldLayoutMkLst>
            <pc:docMk/>
            <pc:sldMasterMk cId="0" sldId="2147483677"/>
            <pc:sldLayoutMk cId="0" sldId="2147483671"/>
          </pc:sldLayoutMkLst>
        </pc:sldLayoutChg>
        <pc:sldLayoutChg chg="add del">
          <pc:chgData name="Ritik Mahyavanshi" userId="20383915ae02c196" providerId="LiveId" clId="{A2EF90B4-BB64-4988-BCB7-C9AE99EE550E}" dt="2023-12-13T23:46:58.650" v="26" actId="47"/>
          <pc:sldLayoutMkLst>
            <pc:docMk/>
            <pc:sldMasterMk cId="0" sldId="2147483677"/>
            <pc:sldLayoutMk cId="0" sldId="2147483672"/>
          </pc:sldLayoutMkLst>
        </pc:sldLayoutChg>
      </pc:sldMasterChg>
      <pc:sldMasterChg chg="del delSldLayout">
        <pc:chgData name="Ritik Mahyavanshi" userId="20383915ae02c196" providerId="LiveId" clId="{A2EF90B4-BB64-4988-BCB7-C9AE99EE550E}" dt="2023-12-13T23:47:13.140" v="48" actId="47"/>
        <pc:sldMasterMkLst>
          <pc:docMk/>
          <pc:sldMasterMk cId="0" sldId="2147483678"/>
        </pc:sldMasterMkLst>
        <pc:sldLayoutChg chg="del">
          <pc:chgData name="Ritik Mahyavanshi" userId="20383915ae02c196" providerId="LiveId" clId="{A2EF90B4-BB64-4988-BCB7-C9AE99EE550E}" dt="2023-12-13T23:47:12.441" v="47" actId="47"/>
          <pc:sldLayoutMkLst>
            <pc:docMk/>
            <pc:sldMasterMk cId="0" sldId="2147483678"/>
            <pc:sldLayoutMk cId="0" sldId="2147483675"/>
          </pc:sldLayoutMkLst>
        </pc:sldLayoutChg>
        <pc:sldLayoutChg chg="del">
          <pc:chgData name="Ritik Mahyavanshi" userId="20383915ae02c196" providerId="LiveId" clId="{A2EF90B4-BB64-4988-BCB7-C9AE99EE550E}" dt="2023-12-13T23:47:13.140" v="48" actId="47"/>
          <pc:sldLayoutMkLst>
            <pc:docMk/>
            <pc:sldMasterMk cId="0" sldId="2147483678"/>
            <pc:sldLayoutMk cId="0" sldId="214748367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453BF1-5D13-4DB6-9FEE-174E44AC318D}" type="doc">
      <dgm:prSet loTypeId="urn:microsoft.com/office/officeart/2005/8/layout/p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5E70A2BE-14E3-4B89-A0AE-FB98957A7C93}">
      <dgm:prSet phldrT="[Text]" custT="1"/>
      <dgm:spPr>
        <a:noFill/>
        <a:ln>
          <a:solidFill>
            <a:srgbClr val="D8E1F0"/>
          </a:solidFill>
        </a:ln>
      </dgm:spPr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sz="1050" b="0" i="0" dirty="0">
              <a:solidFill>
                <a:schemeClr val="bg2">
                  <a:lumMod val="25000"/>
                </a:schemeClr>
              </a:solidFill>
            </a:rPr>
            <a:t>Abundant and complex information.</a:t>
          </a:r>
        </a:p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050" b="0" i="0" dirty="0">
              <a:solidFill>
                <a:schemeClr val="bg2">
                  <a:lumMod val="25000"/>
                </a:schemeClr>
              </a:solidFill>
            </a:rPr>
            <a:t>Length: 1000-1200 words for human evaluation.</a:t>
          </a:r>
          <a:endParaRPr lang="en-IN" sz="1050" dirty="0">
            <a:solidFill>
              <a:schemeClr val="bg2">
                <a:lumMod val="25000"/>
              </a:schemeClr>
            </a:solidFill>
          </a:endParaRPr>
        </a:p>
      </dgm:t>
    </dgm:pt>
    <dgm:pt modelId="{4014744E-5FB3-40D5-B641-3CEBD42B5066}" type="parTrans" cxnId="{326B469C-8E43-484C-AEDE-569A3853FFD3}">
      <dgm:prSet/>
      <dgm:spPr/>
      <dgm:t>
        <a:bodyPr/>
        <a:lstStyle/>
        <a:p>
          <a:endParaRPr lang="en-IN"/>
        </a:p>
      </dgm:t>
    </dgm:pt>
    <dgm:pt modelId="{254847E6-33AA-491A-B83E-C092FD8358C5}" type="sibTrans" cxnId="{326B469C-8E43-484C-AEDE-569A3853FFD3}">
      <dgm:prSet/>
      <dgm:spPr/>
      <dgm:t>
        <a:bodyPr/>
        <a:lstStyle/>
        <a:p>
          <a:endParaRPr lang="en-IN"/>
        </a:p>
      </dgm:t>
    </dgm:pt>
    <dgm:pt modelId="{96A3DDBA-7388-4AAA-AC82-9334CCF8BA5E}">
      <dgm:prSet phldrT="[Text]" custT="1"/>
      <dgm:spPr>
        <a:noFill/>
        <a:ln>
          <a:solidFill>
            <a:srgbClr val="D8E1F0"/>
          </a:solidFill>
        </a:ln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N" sz="1050" b="0" i="0" dirty="0">
              <a:solidFill>
                <a:schemeClr val="bg2">
                  <a:lumMod val="25000"/>
                </a:schemeClr>
              </a:solidFill>
            </a:rPr>
            <a:t>Mimic actual reading experience.</a:t>
          </a:r>
        </a:p>
        <a:p>
          <a:pPr algn="l">
            <a:buFont typeface="Arial" panose="020B0604020202020204" pitchFamily="34" charset="0"/>
            <a:buChar char="•"/>
          </a:pPr>
          <a:r>
            <a:rPr lang="en-IN" sz="1050" b="0" i="0" dirty="0">
              <a:solidFill>
                <a:schemeClr val="bg2">
                  <a:lumMod val="25000"/>
                </a:schemeClr>
              </a:solidFill>
            </a:rPr>
            <a:t>Three dimensions: Informational, Formatting, Meta.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050" b="0" i="0" dirty="0">
              <a:solidFill>
                <a:schemeClr val="bg2">
                  <a:lumMod val="25000"/>
                </a:schemeClr>
              </a:solidFill>
            </a:rPr>
            <a:t>GPT-4 used for diverse candidate requirements.</a:t>
          </a:r>
          <a:endParaRPr lang="en-IN" sz="1050" dirty="0">
            <a:solidFill>
              <a:schemeClr val="bg2">
                <a:lumMod val="25000"/>
              </a:schemeClr>
            </a:solidFill>
          </a:endParaRPr>
        </a:p>
      </dgm:t>
    </dgm:pt>
    <dgm:pt modelId="{438348E8-E787-4AB4-8279-18FAAE8BAE54}" type="parTrans" cxnId="{63DB6C10-7DD6-472B-AC0F-112800C1C853}">
      <dgm:prSet/>
      <dgm:spPr/>
      <dgm:t>
        <a:bodyPr/>
        <a:lstStyle/>
        <a:p>
          <a:endParaRPr lang="en-IN"/>
        </a:p>
      </dgm:t>
    </dgm:pt>
    <dgm:pt modelId="{32195737-3B99-4F95-A4AA-5C7E68F16D9B}" type="sibTrans" cxnId="{63DB6C10-7DD6-472B-AC0F-112800C1C853}">
      <dgm:prSet/>
      <dgm:spPr/>
      <dgm:t>
        <a:bodyPr/>
        <a:lstStyle/>
        <a:p>
          <a:endParaRPr lang="en-IN"/>
        </a:p>
      </dgm:t>
    </dgm:pt>
    <dgm:pt modelId="{0FF10977-78D3-4979-A349-3FCEE14148DC}">
      <dgm:prSet phldrT="[Text]" custT="1"/>
      <dgm:spPr>
        <a:noFill/>
        <a:ln>
          <a:solidFill>
            <a:srgbClr val="D8E1F0"/>
          </a:solidFill>
        </a:ln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900" b="0" i="0" dirty="0">
              <a:solidFill>
                <a:schemeClr val="bg2">
                  <a:lumMod val="25000"/>
                </a:schemeClr>
              </a:solidFill>
            </a:rPr>
            <a:t>LLMs are prompted with a zero-shot prompt.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900" b="0" i="0" dirty="0">
              <a:solidFill>
                <a:schemeClr val="bg2">
                  <a:lumMod val="25000"/>
                </a:schemeClr>
              </a:solidFill>
            </a:rPr>
            <a:t>Article-requirement pairs used as input for summarization.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900" b="0" i="0" dirty="0">
              <a:solidFill>
                <a:schemeClr val="bg2">
                  <a:lumMod val="25000"/>
                </a:schemeClr>
              </a:solidFill>
            </a:rPr>
            <a:t>Each LLM generates an initial summary based on the provided input, and minimal necessary edits are made to the generated summary by human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900" b="0" i="0" dirty="0">
              <a:solidFill>
                <a:schemeClr val="bg2">
                  <a:lumMod val="25000"/>
                </a:schemeClr>
              </a:solidFill>
            </a:rPr>
            <a:t>Interchangeable use of LLMs: text-davinci-003, gpt-3.5-turbo-0301, gpt-4-0314.</a:t>
          </a:r>
        </a:p>
        <a:p>
          <a:pPr algn="ctr">
            <a:buFont typeface="Arial" panose="020B0604020202020204" pitchFamily="34" charset="0"/>
            <a:buChar char="•"/>
          </a:pPr>
          <a:endParaRPr lang="en-IN" sz="800" dirty="0">
            <a:solidFill>
              <a:schemeClr val="bg2">
                <a:lumMod val="25000"/>
              </a:schemeClr>
            </a:solidFill>
          </a:endParaRPr>
        </a:p>
      </dgm:t>
    </dgm:pt>
    <dgm:pt modelId="{EA574B60-CB50-473B-B875-1661CA5FA86D}" type="parTrans" cxnId="{30759100-A7BA-48DB-8F19-ADFEB99E3746}">
      <dgm:prSet/>
      <dgm:spPr/>
      <dgm:t>
        <a:bodyPr/>
        <a:lstStyle/>
        <a:p>
          <a:endParaRPr lang="en-IN"/>
        </a:p>
      </dgm:t>
    </dgm:pt>
    <dgm:pt modelId="{FFE0E3EA-EE40-4277-A01B-B2B006CC0E89}" type="sibTrans" cxnId="{30759100-A7BA-48DB-8F19-ADFEB99E3746}">
      <dgm:prSet/>
      <dgm:spPr/>
      <dgm:t>
        <a:bodyPr/>
        <a:lstStyle/>
        <a:p>
          <a:endParaRPr lang="en-IN"/>
        </a:p>
      </dgm:t>
    </dgm:pt>
    <dgm:pt modelId="{42435C34-DBC1-46B7-ACEA-893937166E2C}" type="pres">
      <dgm:prSet presAssocID="{F8453BF1-5D13-4DB6-9FEE-174E44AC318D}" presName="Name0" presStyleCnt="0">
        <dgm:presLayoutVars>
          <dgm:dir/>
          <dgm:resizeHandles val="exact"/>
        </dgm:presLayoutVars>
      </dgm:prSet>
      <dgm:spPr/>
    </dgm:pt>
    <dgm:pt modelId="{909953B7-C11B-4860-9F9E-534296A2883F}" type="pres">
      <dgm:prSet presAssocID="{F8453BF1-5D13-4DB6-9FEE-174E44AC318D}" presName="bkgdShp" presStyleLbl="alignAccFollowNode1" presStyleIdx="0" presStyleCnt="1"/>
      <dgm:spPr>
        <a:solidFill>
          <a:schemeClr val="bg2"/>
        </a:solidFill>
        <a:ln>
          <a:solidFill>
            <a:srgbClr val="D8E1F0">
              <a:alpha val="90000"/>
            </a:srgbClr>
          </a:solidFill>
        </a:ln>
      </dgm:spPr>
    </dgm:pt>
    <dgm:pt modelId="{86A84EEE-8645-4B69-A187-7859FA90E05F}" type="pres">
      <dgm:prSet presAssocID="{F8453BF1-5D13-4DB6-9FEE-174E44AC318D}" presName="linComp" presStyleCnt="0"/>
      <dgm:spPr/>
    </dgm:pt>
    <dgm:pt modelId="{7F7D8F9D-59CD-4920-A9D4-EBAF18490DE6}" type="pres">
      <dgm:prSet presAssocID="{5E70A2BE-14E3-4B89-A0AE-FB98957A7C93}" presName="compNode" presStyleCnt="0"/>
      <dgm:spPr/>
    </dgm:pt>
    <dgm:pt modelId="{30842B75-C60F-4772-B199-4FEDD213DA80}" type="pres">
      <dgm:prSet presAssocID="{5E70A2BE-14E3-4B89-A0AE-FB98957A7C93}" presName="node" presStyleLbl="node1" presStyleIdx="0" presStyleCnt="3">
        <dgm:presLayoutVars>
          <dgm:bulletEnabled val="1"/>
        </dgm:presLayoutVars>
      </dgm:prSet>
      <dgm:spPr/>
    </dgm:pt>
    <dgm:pt modelId="{ABD52774-4EF0-43A2-AB49-36F5B62C7ED5}" type="pres">
      <dgm:prSet presAssocID="{5E70A2BE-14E3-4B89-A0AE-FB98957A7C93}" presName="invisiNode" presStyleLbl="node1" presStyleIdx="0" presStyleCnt="3"/>
      <dgm:spPr/>
    </dgm:pt>
    <dgm:pt modelId="{4F7ADC81-6FC9-4819-90E9-A1C538750873}" type="pres">
      <dgm:prSet presAssocID="{5E70A2BE-14E3-4B89-A0AE-FB98957A7C93}" presName="imagNode" presStyleLbl="fgImgPlace1" presStyleIdx="0" presStyleCnt="3"/>
      <dgm:spPr/>
    </dgm:pt>
    <dgm:pt modelId="{3B83AA9E-15B7-4CCA-9E5D-8794BF98F136}" type="pres">
      <dgm:prSet presAssocID="{254847E6-33AA-491A-B83E-C092FD8358C5}" presName="sibTrans" presStyleLbl="sibTrans2D1" presStyleIdx="0" presStyleCnt="0"/>
      <dgm:spPr/>
    </dgm:pt>
    <dgm:pt modelId="{C2402AD3-930D-4906-B2D4-79F8831FC23D}" type="pres">
      <dgm:prSet presAssocID="{96A3DDBA-7388-4AAA-AC82-9334CCF8BA5E}" presName="compNode" presStyleCnt="0"/>
      <dgm:spPr/>
    </dgm:pt>
    <dgm:pt modelId="{17668B1E-92D4-4CF6-A7ED-1560B56A3B8B}" type="pres">
      <dgm:prSet presAssocID="{96A3DDBA-7388-4AAA-AC82-9334CCF8BA5E}" presName="node" presStyleLbl="node1" presStyleIdx="1" presStyleCnt="3" custLinFactNeighborX="-378" custLinFactNeighborY="0">
        <dgm:presLayoutVars>
          <dgm:bulletEnabled val="1"/>
        </dgm:presLayoutVars>
      </dgm:prSet>
      <dgm:spPr/>
    </dgm:pt>
    <dgm:pt modelId="{073B885C-FEB2-46F7-A55A-F7C104D71702}" type="pres">
      <dgm:prSet presAssocID="{96A3DDBA-7388-4AAA-AC82-9334CCF8BA5E}" presName="invisiNode" presStyleLbl="node1" presStyleIdx="1" presStyleCnt="3"/>
      <dgm:spPr/>
    </dgm:pt>
    <dgm:pt modelId="{5ADDBB22-0136-4C51-9A70-4AC115AD6C3C}" type="pres">
      <dgm:prSet presAssocID="{96A3DDBA-7388-4AAA-AC82-9334CCF8BA5E}" presName="imagNode" presStyleLbl="fgImgPlace1" presStyleIdx="1" presStyleCnt="3"/>
      <dgm:spPr/>
    </dgm:pt>
    <dgm:pt modelId="{15AE4AA3-628C-43D8-9BBC-C907E44F799D}" type="pres">
      <dgm:prSet presAssocID="{32195737-3B99-4F95-A4AA-5C7E68F16D9B}" presName="sibTrans" presStyleLbl="sibTrans2D1" presStyleIdx="0" presStyleCnt="0"/>
      <dgm:spPr/>
    </dgm:pt>
    <dgm:pt modelId="{63330D03-EDDD-4DD7-9ACF-6F60DF708541}" type="pres">
      <dgm:prSet presAssocID="{0FF10977-78D3-4979-A349-3FCEE14148DC}" presName="compNode" presStyleCnt="0"/>
      <dgm:spPr/>
    </dgm:pt>
    <dgm:pt modelId="{BB7C5279-3E5A-470D-9940-651714814B4E}" type="pres">
      <dgm:prSet presAssocID="{0FF10977-78D3-4979-A349-3FCEE14148DC}" presName="node" presStyleLbl="node1" presStyleIdx="2" presStyleCnt="3">
        <dgm:presLayoutVars>
          <dgm:bulletEnabled val="1"/>
        </dgm:presLayoutVars>
      </dgm:prSet>
      <dgm:spPr/>
    </dgm:pt>
    <dgm:pt modelId="{BC1BE293-7B2F-4419-B6F6-2AF69304925D}" type="pres">
      <dgm:prSet presAssocID="{0FF10977-78D3-4979-A349-3FCEE14148DC}" presName="invisiNode" presStyleLbl="node1" presStyleIdx="2" presStyleCnt="3"/>
      <dgm:spPr/>
    </dgm:pt>
    <dgm:pt modelId="{C1286402-17C5-4C98-AE37-D4685D44E5FF}" type="pres">
      <dgm:prSet presAssocID="{0FF10977-78D3-4979-A349-3FCEE14148DC}" presName="imagNode" presStyleLbl="fgImgPlace1" presStyleIdx="2" presStyleCnt="3" custLinFactNeighborY="-4735"/>
      <dgm:spPr/>
    </dgm:pt>
  </dgm:ptLst>
  <dgm:cxnLst>
    <dgm:cxn modelId="{30759100-A7BA-48DB-8F19-ADFEB99E3746}" srcId="{F8453BF1-5D13-4DB6-9FEE-174E44AC318D}" destId="{0FF10977-78D3-4979-A349-3FCEE14148DC}" srcOrd="2" destOrd="0" parTransId="{EA574B60-CB50-473B-B875-1661CA5FA86D}" sibTransId="{FFE0E3EA-EE40-4277-A01B-B2B006CC0E89}"/>
    <dgm:cxn modelId="{63DB6C10-7DD6-472B-AC0F-112800C1C853}" srcId="{F8453BF1-5D13-4DB6-9FEE-174E44AC318D}" destId="{96A3DDBA-7388-4AAA-AC82-9334CCF8BA5E}" srcOrd="1" destOrd="0" parTransId="{438348E8-E787-4AB4-8279-18FAAE8BAE54}" sibTransId="{32195737-3B99-4F95-A4AA-5C7E68F16D9B}"/>
    <dgm:cxn modelId="{FBA6153A-D190-4DC8-97A1-C5EC044C24E8}" type="presOf" srcId="{F8453BF1-5D13-4DB6-9FEE-174E44AC318D}" destId="{42435C34-DBC1-46B7-ACEA-893937166E2C}" srcOrd="0" destOrd="0" presId="urn:microsoft.com/office/officeart/2005/8/layout/pList2"/>
    <dgm:cxn modelId="{7A2A8697-30FC-40FA-B772-ED9DF2597F87}" type="presOf" srcId="{32195737-3B99-4F95-A4AA-5C7E68F16D9B}" destId="{15AE4AA3-628C-43D8-9BBC-C907E44F799D}" srcOrd="0" destOrd="0" presId="urn:microsoft.com/office/officeart/2005/8/layout/pList2"/>
    <dgm:cxn modelId="{326B469C-8E43-484C-AEDE-569A3853FFD3}" srcId="{F8453BF1-5D13-4DB6-9FEE-174E44AC318D}" destId="{5E70A2BE-14E3-4B89-A0AE-FB98957A7C93}" srcOrd="0" destOrd="0" parTransId="{4014744E-5FB3-40D5-B641-3CEBD42B5066}" sibTransId="{254847E6-33AA-491A-B83E-C092FD8358C5}"/>
    <dgm:cxn modelId="{1341DEB0-BA29-4972-9263-B7D9EBE86C82}" type="presOf" srcId="{254847E6-33AA-491A-B83E-C092FD8358C5}" destId="{3B83AA9E-15B7-4CCA-9E5D-8794BF98F136}" srcOrd="0" destOrd="0" presId="urn:microsoft.com/office/officeart/2005/8/layout/pList2"/>
    <dgm:cxn modelId="{70CEA2C2-EE9A-4989-A514-4F30B7F14112}" type="presOf" srcId="{96A3DDBA-7388-4AAA-AC82-9334CCF8BA5E}" destId="{17668B1E-92D4-4CF6-A7ED-1560B56A3B8B}" srcOrd="0" destOrd="0" presId="urn:microsoft.com/office/officeart/2005/8/layout/pList2"/>
    <dgm:cxn modelId="{B46EE6DB-4937-4D15-864E-3C399130E1AE}" type="presOf" srcId="{5E70A2BE-14E3-4B89-A0AE-FB98957A7C93}" destId="{30842B75-C60F-4772-B199-4FEDD213DA80}" srcOrd="0" destOrd="0" presId="urn:microsoft.com/office/officeart/2005/8/layout/pList2"/>
    <dgm:cxn modelId="{8EE731E2-D0C3-4F7B-9861-AC26AAE11D57}" type="presOf" srcId="{0FF10977-78D3-4979-A349-3FCEE14148DC}" destId="{BB7C5279-3E5A-470D-9940-651714814B4E}" srcOrd="0" destOrd="0" presId="urn:microsoft.com/office/officeart/2005/8/layout/pList2"/>
    <dgm:cxn modelId="{E016FAEB-B113-4C2C-8C30-1C8AE3A8D889}" type="presParOf" srcId="{42435C34-DBC1-46B7-ACEA-893937166E2C}" destId="{909953B7-C11B-4860-9F9E-534296A2883F}" srcOrd="0" destOrd="0" presId="urn:microsoft.com/office/officeart/2005/8/layout/pList2"/>
    <dgm:cxn modelId="{7E77865E-FFB7-4EF8-A232-F8062C546052}" type="presParOf" srcId="{42435C34-DBC1-46B7-ACEA-893937166E2C}" destId="{86A84EEE-8645-4B69-A187-7859FA90E05F}" srcOrd="1" destOrd="0" presId="urn:microsoft.com/office/officeart/2005/8/layout/pList2"/>
    <dgm:cxn modelId="{3B6533E7-2D9D-45D5-AABC-47D63B5CBEB6}" type="presParOf" srcId="{86A84EEE-8645-4B69-A187-7859FA90E05F}" destId="{7F7D8F9D-59CD-4920-A9D4-EBAF18490DE6}" srcOrd="0" destOrd="0" presId="urn:microsoft.com/office/officeart/2005/8/layout/pList2"/>
    <dgm:cxn modelId="{AC854E80-C17B-42DD-B189-AE06CF1C1B0D}" type="presParOf" srcId="{7F7D8F9D-59CD-4920-A9D4-EBAF18490DE6}" destId="{30842B75-C60F-4772-B199-4FEDD213DA80}" srcOrd="0" destOrd="0" presId="urn:microsoft.com/office/officeart/2005/8/layout/pList2"/>
    <dgm:cxn modelId="{C4EDAF30-D8DF-4E63-AEA7-0EB0F58FF670}" type="presParOf" srcId="{7F7D8F9D-59CD-4920-A9D4-EBAF18490DE6}" destId="{ABD52774-4EF0-43A2-AB49-36F5B62C7ED5}" srcOrd="1" destOrd="0" presId="urn:microsoft.com/office/officeart/2005/8/layout/pList2"/>
    <dgm:cxn modelId="{5DDE7E24-BB0B-4F33-BC7E-8F650344475A}" type="presParOf" srcId="{7F7D8F9D-59CD-4920-A9D4-EBAF18490DE6}" destId="{4F7ADC81-6FC9-4819-90E9-A1C538750873}" srcOrd="2" destOrd="0" presId="urn:microsoft.com/office/officeart/2005/8/layout/pList2"/>
    <dgm:cxn modelId="{8F365132-FD3D-405E-B86C-4250931A42FD}" type="presParOf" srcId="{86A84EEE-8645-4B69-A187-7859FA90E05F}" destId="{3B83AA9E-15B7-4CCA-9E5D-8794BF98F136}" srcOrd="1" destOrd="0" presId="urn:microsoft.com/office/officeart/2005/8/layout/pList2"/>
    <dgm:cxn modelId="{56E2EEEE-6153-4E68-8411-5DF159D2D8B3}" type="presParOf" srcId="{86A84EEE-8645-4B69-A187-7859FA90E05F}" destId="{C2402AD3-930D-4906-B2D4-79F8831FC23D}" srcOrd="2" destOrd="0" presId="urn:microsoft.com/office/officeart/2005/8/layout/pList2"/>
    <dgm:cxn modelId="{8D1EF903-8369-4137-8AF1-AF619199C265}" type="presParOf" srcId="{C2402AD3-930D-4906-B2D4-79F8831FC23D}" destId="{17668B1E-92D4-4CF6-A7ED-1560B56A3B8B}" srcOrd="0" destOrd="0" presId="urn:microsoft.com/office/officeart/2005/8/layout/pList2"/>
    <dgm:cxn modelId="{D00E0477-142B-4C0C-9D31-2DF716FA309C}" type="presParOf" srcId="{C2402AD3-930D-4906-B2D4-79F8831FC23D}" destId="{073B885C-FEB2-46F7-A55A-F7C104D71702}" srcOrd="1" destOrd="0" presId="urn:microsoft.com/office/officeart/2005/8/layout/pList2"/>
    <dgm:cxn modelId="{F0D9AFF5-6492-446E-A7B4-501F9A6EFCB6}" type="presParOf" srcId="{C2402AD3-930D-4906-B2D4-79F8831FC23D}" destId="{5ADDBB22-0136-4C51-9A70-4AC115AD6C3C}" srcOrd="2" destOrd="0" presId="urn:microsoft.com/office/officeart/2005/8/layout/pList2"/>
    <dgm:cxn modelId="{2FCC5687-E4BE-4166-B2F6-A9EDB69E843E}" type="presParOf" srcId="{86A84EEE-8645-4B69-A187-7859FA90E05F}" destId="{15AE4AA3-628C-43D8-9BBC-C907E44F799D}" srcOrd="3" destOrd="0" presId="urn:microsoft.com/office/officeart/2005/8/layout/pList2"/>
    <dgm:cxn modelId="{38C59D70-574B-4DD8-BB05-0398E601B77E}" type="presParOf" srcId="{86A84EEE-8645-4B69-A187-7859FA90E05F}" destId="{63330D03-EDDD-4DD7-9ACF-6F60DF708541}" srcOrd="4" destOrd="0" presId="urn:microsoft.com/office/officeart/2005/8/layout/pList2"/>
    <dgm:cxn modelId="{8B5FC489-07D7-4681-BCDD-C323979F2E61}" type="presParOf" srcId="{63330D03-EDDD-4DD7-9ACF-6F60DF708541}" destId="{BB7C5279-3E5A-470D-9940-651714814B4E}" srcOrd="0" destOrd="0" presId="urn:microsoft.com/office/officeart/2005/8/layout/pList2"/>
    <dgm:cxn modelId="{5846A1EB-1E75-4453-A242-50194C4078CB}" type="presParOf" srcId="{63330D03-EDDD-4DD7-9ACF-6F60DF708541}" destId="{BC1BE293-7B2F-4419-B6F6-2AF69304925D}" srcOrd="1" destOrd="0" presId="urn:microsoft.com/office/officeart/2005/8/layout/pList2"/>
    <dgm:cxn modelId="{3FD57E70-7FA8-495B-8B7F-088F7E66E16A}" type="presParOf" srcId="{63330D03-EDDD-4DD7-9ACF-6F60DF708541}" destId="{C1286402-17C5-4C98-AE37-D4685D44E5FF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953B7-C11B-4860-9F9E-534296A2883F}">
      <dsp:nvSpPr>
        <dsp:cNvPr id="0" name=""/>
        <dsp:cNvSpPr/>
      </dsp:nvSpPr>
      <dsp:spPr>
        <a:xfrm>
          <a:off x="0" y="0"/>
          <a:ext cx="6438277" cy="1498766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rgbClr val="D8E1F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ADC81-6FC9-4819-90E9-A1C538750873}">
      <dsp:nvSpPr>
        <dsp:cNvPr id="0" name=""/>
        <dsp:cNvSpPr/>
      </dsp:nvSpPr>
      <dsp:spPr>
        <a:xfrm>
          <a:off x="193148" y="199835"/>
          <a:ext cx="1891243" cy="109909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42B75-C60F-4772-B199-4FEDD213DA80}">
      <dsp:nvSpPr>
        <dsp:cNvPr id="0" name=""/>
        <dsp:cNvSpPr/>
      </dsp:nvSpPr>
      <dsp:spPr>
        <a:xfrm rot="10800000">
          <a:off x="193148" y="1498766"/>
          <a:ext cx="1891243" cy="1831825"/>
        </a:xfrm>
        <a:prstGeom prst="round2SameRect">
          <a:avLst>
            <a:gd name="adj1" fmla="val 10500"/>
            <a:gd name="adj2" fmla="val 0"/>
          </a:avLst>
        </a:prstGeom>
        <a:noFill/>
        <a:ln w="25400" cap="flat" cmpd="sng" algn="ctr">
          <a:solidFill>
            <a:srgbClr val="D8E1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50" b="0" i="0" kern="1200" dirty="0">
              <a:solidFill>
                <a:schemeClr val="bg2">
                  <a:lumMod val="25000"/>
                </a:schemeClr>
              </a:solidFill>
            </a:rPr>
            <a:t>Abundant and complex information.</a:t>
          </a:r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b="0" i="0" kern="1200" dirty="0">
              <a:solidFill>
                <a:schemeClr val="bg2">
                  <a:lumMod val="25000"/>
                </a:schemeClr>
              </a:solidFill>
            </a:rPr>
            <a:t>Length: 1000-1200 words for human evaluation.</a:t>
          </a:r>
          <a:endParaRPr lang="en-IN" sz="1050" kern="1200" dirty="0">
            <a:solidFill>
              <a:schemeClr val="bg2">
                <a:lumMod val="25000"/>
              </a:schemeClr>
            </a:solidFill>
          </a:endParaRPr>
        </a:p>
      </dsp:txBody>
      <dsp:txXfrm rot="10800000">
        <a:off x="249483" y="1498766"/>
        <a:ext cx="1778573" cy="1775490"/>
      </dsp:txXfrm>
    </dsp:sp>
    <dsp:sp modelId="{5ADDBB22-0136-4C51-9A70-4AC115AD6C3C}">
      <dsp:nvSpPr>
        <dsp:cNvPr id="0" name=""/>
        <dsp:cNvSpPr/>
      </dsp:nvSpPr>
      <dsp:spPr>
        <a:xfrm>
          <a:off x="2273516" y="199835"/>
          <a:ext cx="1891243" cy="109909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68B1E-92D4-4CF6-A7ED-1560B56A3B8B}">
      <dsp:nvSpPr>
        <dsp:cNvPr id="0" name=""/>
        <dsp:cNvSpPr/>
      </dsp:nvSpPr>
      <dsp:spPr>
        <a:xfrm rot="10800000">
          <a:off x="2266367" y="1498766"/>
          <a:ext cx="1891243" cy="1831825"/>
        </a:xfrm>
        <a:prstGeom prst="round2SameRect">
          <a:avLst>
            <a:gd name="adj1" fmla="val 10500"/>
            <a:gd name="adj2" fmla="val 0"/>
          </a:avLst>
        </a:prstGeom>
        <a:noFill/>
        <a:ln w="25400" cap="flat" cmpd="sng" algn="ctr">
          <a:solidFill>
            <a:srgbClr val="D8E1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50" b="0" i="0" kern="1200" dirty="0">
              <a:solidFill>
                <a:schemeClr val="bg2">
                  <a:lumMod val="25000"/>
                </a:schemeClr>
              </a:solidFill>
            </a:rPr>
            <a:t>Mimic actual reading experience.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50" b="0" i="0" kern="1200" dirty="0">
              <a:solidFill>
                <a:schemeClr val="bg2">
                  <a:lumMod val="25000"/>
                </a:schemeClr>
              </a:solidFill>
            </a:rPr>
            <a:t>Three dimensions: Informational, Formatting, Meta.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b="0" i="0" kern="1200" dirty="0">
              <a:solidFill>
                <a:schemeClr val="bg2">
                  <a:lumMod val="25000"/>
                </a:schemeClr>
              </a:solidFill>
            </a:rPr>
            <a:t>GPT-4 used for diverse candidate requirements.</a:t>
          </a:r>
          <a:endParaRPr lang="en-IN" sz="1050" kern="1200" dirty="0">
            <a:solidFill>
              <a:schemeClr val="bg2">
                <a:lumMod val="25000"/>
              </a:schemeClr>
            </a:solidFill>
          </a:endParaRPr>
        </a:p>
      </dsp:txBody>
      <dsp:txXfrm rot="10800000">
        <a:off x="2322702" y="1498766"/>
        <a:ext cx="1778573" cy="1775490"/>
      </dsp:txXfrm>
    </dsp:sp>
    <dsp:sp modelId="{C1286402-17C5-4C98-AE37-D4685D44E5FF}">
      <dsp:nvSpPr>
        <dsp:cNvPr id="0" name=""/>
        <dsp:cNvSpPr/>
      </dsp:nvSpPr>
      <dsp:spPr>
        <a:xfrm>
          <a:off x="4353884" y="147793"/>
          <a:ext cx="1891243" cy="109909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C5279-3E5A-470D-9940-651714814B4E}">
      <dsp:nvSpPr>
        <dsp:cNvPr id="0" name=""/>
        <dsp:cNvSpPr/>
      </dsp:nvSpPr>
      <dsp:spPr>
        <a:xfrm rot="10800000">
          <a:off x="4353884" y="1498766"/>
          <a:ext cx="1891243" cy="1831825"/>
        </a:xfrm>
        <a:prstGeom prst="round2SameRect">
          <a:avLst>
            <a:gd name="adj1" fmla="val 10500"/>
            <a:gd name="adj2" fmla="val 0"/>
          </a:avLst>
        </a:prstGeom>
        <a:noFill/>
        <a:ln w="25400" cap="flat" cmpd="sng" algn="ctr">
          <a:solidFill>
            <a:srgbClr val="D8E1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b="0" i="0" kern="1200" dirty="0">
              <a:solidFill>
                <a:schemeClr val="bg2">
                  <a:lumMod val="25000"/>
                </a:schemeClr>
              </a:solidFill>
            </a:rPr>
            <a:t>LLMs are prompted with a zero-shot prompt.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b="0" i="0" kern="1200" dirty="0">
              <a:solidFill>
                <a:schemeClr val="bg2">
                  <a:lumMod val="25000"/>
                </a:schemeClr>
              </a:solidFill>
            </a:rPr>
            <a:t>Article-requirement pairs used as input for summarization.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b="0" i="0" kern="1200" dirty="0">
              <a:solidFill>
                <a:schemeClr val="bg2">
                  <a:lumMod val="25000"/>
                </a:schemeClr>
              </a:solidFill>
            </a:rPr>
            <a:t>Each LLM generates an initial summary based on the provided input, and minimal necessary edits are made to the generated summary by human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b="0" i="0" kern="1200" dirty="0">
              <a:solidFill>
                <a:schemeClr val="bg2">
                  <a:lumMod val="25000"/>
                </a:schemeClr>
              </a:solidFill>
            </a:rPr>
            <a:t>Interchangeable use of LLMs: text-davinci-003, gpt-3.5-turbo-0301, gpt-4-0314.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800" kern="1200" dirty="0">
            <a:solidFill>
              <a:schemeClr val="bg2">
                <a:lumMod val="25000"/>
              </a:schemeClr>
            </a:solidFill>
          </a:endParaRPr>
        </a:p>
      </dsp:txBody>
      <dsp:txXfrm rot="10800000">
        <a:off x="4410219" y="1498766"/>
        <a:ext cx="1778573" cy="1775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241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164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446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d1bf8d60a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d1bf8d60a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0"/>
            <a:ext cx="9144000" cy="51448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864403"/>
            <a:ext cx="4777500" cy="28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803297"/>
            <a:ext cx="4777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430775" y="-34800"/>
            <a:ext cx="0" cy="521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0"/>
            <a:ext cx="9144000" cy="514481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3225" y="2558413"/>
            <a:ext cx="4701900" cy="11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64325"/>
            <a:ext cx="1352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20000" y="3597519"/>
            <a:ext cx="46950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0"/>
            <a:ext cx="9144000" cy="514481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720000" y="2225988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"/>
          </p:nvPr>
        </p:nvSpPr>
        <p:spPr>
          <a:xfrm>
            <a:off x="4391149" y="2225988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3"/>
          </p:nvPr>
        </p:nvSpPr>
        <p:spPr>
          <a:xfrm>
            <a:off x="720000" y="3957450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4"/>
          </p:nvPr>
        </p:nvSpPr>
        <p:spPr>
          <a:xfrm>
            <a:off x="4391149" y="3957450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 hasCustomPrompt="1"/>
          </p:nvPr>
        </p:nvSpPr>
        <p:spPr>
          <a:xfrm>
            <a:off x="814938" y="1249462"/>
            <a:ext cx="640200" cy="45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6" hasCustomPrompt="1"/>
          </p:nvPr>
        </p:nvSpPr>
        <p:spPr>
          <a:xfrm>
            <a:off x="814938" y="2982575"/>
            <a:ext cx="640200" cy="45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7" hasCustomPrompt="1"/>
          </p:nvPr>
        </p:nvSpPr>
        <p:spPr>
          <a:xfrm>
            <a:off x="4486088" y="1249462"/>
            <a:ext cx="640200" cy="45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8" hasCustomPrompt="1"/>
          </p:nvPr>
        </p:nvSpPr>
        <p:spPr>
          <a:xfrm>
            <a:off x="4486088" y="2982575"/>
            <a:ext cx="640200" cy="45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720000" y="1878623"/>
            <a:ext cx="2919300" cy="4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4391151" y="1878623"/>
            <a:ext cx="2919300" cy="4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720000" y="3610065"/>
            <a:ext cx="2919300" cy="4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5"/>
          </p:nvPr>
        </p:nvSpPr>
        <p:spPr>
          <a:xfrm>
            <a:off x="4391151" y="3610065"/>
            <a:ext cx="2919300" cy="4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cxnSp>
        <p:nvCxnSpPr>
          <p:cNvPr id="72" name="Google Shape;72;p13"/>
          <p:cNvCxnSpPr/>
          <p:nvPr/>
        </p:nvCxnSpPr>
        <p:spPr>
          <a:xfrm>
            <a:off x="8424000" y="-34800"/>
            <a:ext cx="0" cy="521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0"/>
            <a:ext cx="9144000" cy="514481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713225" y="3556153"/>
            <a:ext cx="50601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713225" y="1055450"/>
            <a:ext cx="5060100" cy="23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85" name="Google Shape;85;p16"/>
          <p:cNvCxnSpPr/>
          <p:nvPr/>
        </p:nvCxnSpPr>
        <p:spPr>
          <a:xfrm>
            <a:off x="8430775" y="-34800"/>
            <a:ext cx="0" cy="521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0"/>
            <a:ext cx="9144000" cy="514481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3888306" y="1630150"/>
            <a:ext cx="2885100" cy="22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2"/>
          </p:nvPr>
        </p:nvSpPr>
        <p:spPr>
          <a:xfrm>
            <a:off x="713225" y="1630150"/>
            <a:ext cx="2885100" cy="22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1" name="Google Shape;91;p17"/>
          <p:cNvCxnSpPr/>
          <p:nvPr/>
        </p:nvCxnSpPr>
        <p:spPr>
          <a:xfrm>
            <a:off x="8423988" y="-34800"/>
            <a:ext cx="0" cy="5213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solidFill>
          <a:schemeClr val="dk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0"/>
            <a:ext cx="9144000" cy="514481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"/>
          </p:nvPr>
        </p:nvSpPr>
        <p:spPr>
          <a:xfrm>
            <a:off x="713275" y="1598205"/>
            <a:ext cx="44481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713225" y="35451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and includes icons by </a:t>
            </a:r>
            <a:r>
              <a:rPr lang="en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1200" b="1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7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0"/>
            <a:ext cx="9144000" cy="51448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7"/>
          <p:cNvGrpSpPr/>
          <p:nvPr/>
        </p:nvGrpSpPr>
        <p:grpSpPr>
          <a:xfrm>
            <a:off x="8430775" y="-34800"/>
            <a:ext cx="298450" cy="5213100"/>
            <a:chOff x="8430775" y="-34800"/>
            <a:chExt cx="298450" cy="5213100"/>
          </a:xfrm>
        </p:grpSpPr>
        <p:cxnSp>
          <p:nvCxnSpPr>
            <p:cNvPr id="172" name="Google Shape;172;p27"/>
            <p:cNvCxnSpPr/>
            <p:nvPr/>
          </p:nvCxnSpPr>
          <p:spPr>
            <a:xfrm>
              <a:off x="8430775" y="-34800"/>
              <a:ext cx="0" cy="52131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27"/>
            <p:cNvCxnSpPr/>
            <p:nvPr/>
          </p:nvCxnSpPr>
          <p:spPr>
            <a:xfrm>
              <a:off x="8729225" y="-34800"/>
              <a:ext cx="0" cy="521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0"/>
            <a:ext cx="9144000" cy="51448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28"/>
          <p:cNvGrpSpPr/>
          <p:nvPr/>
        </p:nvGrpSpPr>
        <p:grpSpPr>
          <a:xfrm>
            <a:off x="8430775" y="-34800"/>
            <a:ext cx="393375" cy="5213100"/>
            <a:chOff x="7758100" y="-34800"/>
            <a:chExt cx="393375" cy="5213100"/>
          </a:xfrm>
        </p:grpSpPr>
        <p:cxnSp>
          <p:nvCxnSpPr>
            <p:cNvPr id="177" name="Google Shape;177;p28"/>
            <p:cNvCxnSpPr/>
            <p:nvPr/>
          </p:nvCxnSpPr>
          <p:spPr>
            <a:xfrm>
              <a:off x="7758100" y="-34800"/>
              <a:ext cx="0" cy="52131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28"/>
            <p:cNvCxnSpPr/>
            <p:nvPr/>
          </p:nvCxnSpPr>
          <p:spPr>
            <a:xfrm>
              <a:off x="8151475" y="-34800"/>
              <a:ext cx="0" cy="521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2" r:id="rId5"/>
    <p:sldLayoutId id="2147483663" r:id="rId6"/>
    <p:sldLayoutId id="2147483672" r:id="rId7"/>
    <p:sldLayoutId id="2147483673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Joty,+S" TargetMode="External"/><Relationship Id="rId3" Type="http://schemas.openxmlformats.org/officeDocument/2006/relationships/hyperlink" Target="https://arxiv.org/search/cs?searchtype=author&amp;query=Liu,+Y" TargetMode="External"/><Relationship Id="rId7" Type="http://schemas.openxmlformats.org/officeDocument/2006/relationships/hyperlink" Target="https://arxiv.org/search/cs?searchtype=author&amp;query=Han,+S" TargetMode="External"/><Relationship Id="rId12" Type="http://schemas.openxmlformats.org/officeDocument/2006/relationships/hyperlink" Target="https://arxiv.org/search/cs?searchtype=author&amp;query=Cohan,+A" TargetMode="External"/><Relationship Id="rId2" Type="http://schemas.openxmlformats.org/officeDocument/2006/relationships/hyperlink" Target="https://arxiv.org/abs/2311.09184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rxiv.org/search/cs?searchtype=author&amp;query=Zhao,+Y" TargetMode="External"/><Relationship Id="rId11" Type="http://schemas.openxmlformats.org/officeDocument/2006/relationships/hyperlink" Target="https://arxiv.org/search/cs?searchtype=author&amp;query=Wu,+C" TargetMode="External"/><Relationship Id="rId5" Type="http://schemas.openxmlformats.org/officeDocument/2006/relationships/hyperlink" Target="https://arxiv.org/search/cs?searchtype=author&amp;query=Chen,+J" TargetMode="External"/><Relationship Id="rId10" Type="http://schemas.openxmlformats.org/officeDocument/2006/relationships/hyperlink" Target="https://arxiv.org/search/cs?searchtype=author&amp;query=Radev,+D" TargetMode="External"/><Relationship Id="rId4" Type="http://schemas.openxmlformats.org/officeDocument/2006/relationships/hyperlink" Target="https://arxiv.org/search/cs?searchtype=author&amp;query=Fabbri,+A+R" TargetMode="External"/><Relationship Id="rId9" Type="http://schemas.openxmlformats.org/officeDocument/2006/relationships/hyperlink" Target="https://arxiv.org/search/cs?searchtype=author&amp;query=Liu,+P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ctrTitle"/>
          </p:nvPr>
        </p:nvSpPr>
        <p:spPr>
          <a:xfrm>
            <a:off x="515276" y="195330"/>
            <a:ext cx="4777500" cy="28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Book Antiqua" panose="02040602050305030304" pitchFamily="18" charset="0"/>
              </a:rPr>
              <a:t>Benchmarking Generation And Evaluation Capabilities Of Large Language Models For Instruction Controllable </a:t>
            </a:r>
            <a:br>
              <a:rPr lang="en-IN" sz="2400" dirty="0">
                <a:latin typeface="Book Antiqua" panose="02040602050305030304" pitchFamily="18" charset="0"/>
              </a:rPr>
            </a:br>
            <a:r>
              <a:rPr lang="en-IN" sz="2400" dirty="0">
                <a:latin typeface="Book Antiqua" panose="02040602050305030304" pitchFamily="18" charset="0"/>
              </a:rPr>
              <a:t>Summarization</a:t>
            </a:r>
            <a:br>
              <a:rPr lang="en-IN" sz="2400" dirty="0">
                <a:latin typeface="Book Antiqua" panose="02040602050305030304" pitchFamily="18" charset="0"/>
              </a:rPr>
            </a:br>
            <a:br>
              <a:rPr lang="en-IN" sz="2400" dirty="0">
                <a:latin typeface="Book Antiqua" panose="02040602050305030304" pitchFamily="18" charset="0"/>
              </a:rPr>
            </a:br>
            <a:endParaRPr sz="2400" dirty="0">
              <a:latin typeface="Book Antiqua" panose="02040602050305030304" pitchFamily="18" charset="0"/>
            </a:endParaRPr>
          </a:p>
        </p:txBody>
      </p:sp>
      <p:cxnSp>
        <p:nvCxnSpPr>
          <p:cNvPr id="191" name="Google Shape;191;p32"/>
          <p:cNvCxnSpPr/>
          <p:nvPr/>
        </p:nvCxnSpPr>
        <p:spPr>
          <a:xfrm>
            <a:off x="6960750" y="-34800"/>
            <a:ext cx="0" cy="5213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32"/>
          <p:cNvCxnSpPr/>
          <p:nvPr/>
        </p:nvCxnSpPr>
        <p:spPr>
          <a:xfrm>
            <a:off x="5490725" y="-34800"/>
            <a:ext cx="0" cy="521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32"/>
          <p:cNvCxnSpPr/>
          <p:nvPr/>
        </p:nvCxnSpPr>
        <p:spPr>
          <a:xfrm>
            <a:off x="8628725" y="4881175"/>
            <a:ext cx="35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781A78-B6F3-A5BF-FAD0-11DB2473E4FD}"/>
              </a:ext>
            </a:extLst>
          </p:cNvPr>
          <p:cNvSpPr txBox="1"/>
          <p:nvPr/>
        </p:nvSpPr>
        <p:spPr>
          <a:xfrm>
            <a:off x="743415" y="3382537"/>
            <a:ext cx="36129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Himanshuraj</a:t>
            </a:r>
            <a:r>
              <a:rPr lang="en-IN" dirty="0"/>
              <a:t> Kashyap – 202218006</a:t>
            </a:r>
          </a:p>
          <a:p>
            <a:r>
              <a:rPr lang="en-IN" dirty="0" err="1"/>
              <a:t>Isha</a:t>
            </a:r>
            <a:r>
              <a:rPr lang="en-IN" dirty="0"/>
              <a:t> </a:t>
            </a:r>
            <a:r>
              <a:rPr lang="en-IN" dirty="0" err="1"/>
              <a:t>Motiyani</a:t>
            </a:r>
            <a:r>
              <a:rPr lang="en-IN" dirty="0"/>
              <a:t> - 202218015</a:t>
            </a:r>
          </a:p>
          <a:p>
            <a:r>
              <a:rPr lang="en-IN" dirty="0"/>
              <a:t>Raj Shah – 202218029</a:t>
            </a:r>
          </a:p>
          <a:p>
            <a:r>
              <a:rPr lang="en-IN" dirty="0"/>
              <a:t>Nidhi Somaiya – 202218060</a:t>
            </a:r>
          </a:p>
          <a:p>
            <a:r>
              <a:rPr lang="en-IN" dirty="0"/>
              <a:t>Radhika Singhal </a:t>
            </a:r>
            <a:r>
              <a:rPr lang="en-IN"/>
              <a:t>- 202218062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1F0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>
            <a:spLocks noGrp="1"/>
          </p:cNvSpPr>
          <p:nvPr>
            <p:ph type="subTitle" idx="1"/>
          </p:nvPr>
        </p:nvSpPr>
        <p:spPr>
          <a:xfrm>
            <a:off x="1171935" y="685568"/>
            <a:ext cx="7057663" cy="23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Are LLMs good at Ins-Controllable Summary Evaluation?</a:t>
            </a:r>
            <a:endParaRPr b="1" dirty="0"/>
          </a:p>
        </p:txBody>
      </p:sp>
      <p:cxnSp>
        <p:nvCxnSpPr>
          <p:cNvPr id="258" name="Google Shape;258;p37">
            <a:hlinkClick r:id="" action="ppaction://hlinkshowjump?jump=nextslide"/>
          </p:cNvPr>
          <p:cNvCxnSpPr/>
          <p:nvPr/>
        </p:nvCxnSpPr>
        <p:spPr>
          <a:xfrm>
            <a:off x="8612800" y="4881175"/>
            <a:ext cx="35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37">
            <a:hlinkClick r:id="" action="ppaction://hlinkshowjump?jump=previousslide"/>
          </p:cNvPr>
          <p:cNvCxnSpPr/>
          <p:nvPr/>
        </p:nvCxnSpPr>
        <p:spPr>
          <a:xfrm rot="10800000">
            <a:off x="175100" y="4881175"/>
            <a:ext cx="35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6D2D7BE-09A1-3B08-CFA9-7239AD13D30F}"/>
              </a:ext>
            </a:extLst>
          </p:cNvPr>
          <p:cNvGrpSpPr/>
          <p:nvPr/>
        </p:nvGrpSpPr>
        <p:grpSpPr>
          <a:xfrm>
            <a:off x="353150" y="172078"/>
            <a:ext cx="1352100" cy="1352100"/>
            <a:chOff x="713225" y="268722"/>
            <a:chExt cx="1352100" cy="1352100"/>
          </a:xfrm>
        </p:grpSpPr>
        <p:sp>
          <p:nvSpPr>
            <p:cNvPr id="2" name="Google Shape;238;p35">
              <a:extLst>
                <a:ext uri="{FF2B5EF4-FFF2-40B4-BE49-F238E27FC236}">
                  <a16:creationId xmlns:a16="http://schemas.microsoft.com/office/drawing/2014/main" id="{026B2FD6-EDED-8C9F-7ADD-7C1F40F5EDD6}"/>
                </a:ext>
              </a:extLst>
            </p:cNvPr>
            <p:cNvSpPr/>
            <p:nvPr/>
          </p:nvSpPr>
          <p:spPr>
            <a:xfrm>
              <a:off x="713225" y="268722"/>
              <a:ext cx="1352100" cy="135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9;p35">
              <a:extLst>
                <a:ext uri="{FF2B5EF4-FFF2-40B4-BE49-F238E27FC236}">
                  <a16:creationId xmlns:a16="http://schemas.microsoft.com/office/drawing/2014/main" id="{4122898E-7108-0F35-B205-3E45BC2C52BB}"/>
                </a:ext>
              </a:extLst>
            </p:cNvPr>
            <p:cNvSpPr txBox="1">
              <a:spLocks/>
            </p:cNvSpPr>
            <p:nvPr/>
          </p:nvSpPr>
          <p:spPr>
            <a:xfrm>
              <a:off x="713225" y="523872"/>
              <a:ext cx="1352100" cy="8418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4800" dirty="0">
                  <a:latin typeface="Archivo" panose="020B0604020202020204" charset="0"/>
                  <a:cs typeface="Archivo" panose="020B0604020202020204" charset="0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01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FAA4-3ABB-6126-083F-F5D4D3D5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40" y="191025"/>
            <a:ext cx="7704000" cy="572700"/>
          </a:xfrm>
        </p:spPr>
        <p:txBody>
          <a:bodyPr/>
          <a:lstStyle/>
          <a:p>
            <a:r>
              <a:rPr lang="en-IN" sz="2400" dirty="0"/>
              <a:t>LLM-based Evaluation Protocols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1ADE7FC-55CC-20F2-B0C7-0AD4D58F789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34692" y="716062"/>
            <a:ext cx="8674616" cy="2118890"/>
          </a:xfrm>
        </p:spPr>
        <p:txBody>
          <a:bodyPr/>
          <a:lstStyle/>
          <a:p>
            <a:pPr marL="482600" indent="-342900">
              <a:lnSpc>
                <a:spcPct val="150000"/>
              </a:lnSpc>
              <a:buAutoNum type="arabicPeriod"/>
            </a:pPr>
            <a:r>
              <a:rPr lang="en-IN" b="1" i="0" u="sng" dirty="0" err="1">
                <a:effectLst/>
                <a:latin typeface="+mj-lt"/>
              </a:rPr>
              <a:t>LLMScore</a:t>
            </a:r>
            <a:r>
              <a:rPr lang="en-IN" b="1" i="0" u="sng" dirty="0">
                <a:effectLst/>
                <a:latin typeface="+mj-lt"/>
              </a:rPr>
              <a:t> Protocol</a:t>
            </a:r>
            <a:r>
              <a:rPr lang="en-IN" b="1" i="0" dirty="0">
                <a:solidFill>
                  <a:schemeClr val="bg2">
                    <a:lumMod val="25000"/>
                  </a:schemeClr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Direct scoring using predicted probability. For</a:t>
            </a:r>
            <a:r>
              <a:rPr lang="en-US" dirty="0">
                <a:solidFill>
                  <a:srgbClr val="D1D5DB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xample, a prompt asks if a summary is good quality with the answer "Yes.“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IN" b="1" i="0" u="sng" dirty="0" err="1">
                <a:effectLst/>
                <a:latin typeface="+mj-lt"/>
              </a:rPr>
              <a:t>LLMEval</a:t>
            </a:r>
            <a:r>
              <a:rPr lang="en-IN" b="1" i="0" u="sng" dirty="0">
                <a:effectLst/>
                <a:latin typeface="+mj-lt"/>
              </a:rPr>
              <a:t> Protocol</a:t>
            </a:r>
            <a:r>
              <a:rPr lang="en-IN" b="1" i="0" dirty="0">
                <a:effectLst/>
                <a:latin typeface="Söhne"/>
              </a:rPr>
              <a:t>: 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LLM assigns a quality score from 1 to 5 using a format similar to the Likert scale.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IN" b="1" i="0" u="sng" dirty="0" err="1">
                <a:effectLst/>
                <a:latin typeface="+mj-lt"/>
              </a:rPr>
              <a:t>LLMCompare</a:t>
            </a:r>
            <a:r>
              <a:rPr lang="en-IN" b="1" i="0" u="sng" dirty="0">
                <a:effectLst/>
                <a:latin typeface="+mj-lt"/>
              </a:rPr>
              <a:t> Protocol</a:t>
            </a:r>
            <a:r>
              <a:rPr lang="en-IN" b="1" i="0" dirty="0">
                <a:effectLst/>
                <a:latin typeface="+mj-lt"/>
              </a:rPr>
              <a:t>: 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LLMs presented with two candidate outputs for comparison. Evaluation involves choosing between two summaries.</a:t>
            </a:r>
          </a:p>
          <a:p>
            <a:pPr marL="139700" indent="0" algn="l">
              <a:lnSpc>
                <a:spcPct val="150000"/>
              </a:lnSpc>
            </a:pPr>
            <a:r>
              <a:rPr lang="en-IN" b="1" i="0" dirty="0">
                <a:effectLst/>
                <a:latin typeface="+mj-lt"/>
              </a:rPr>
              <a:t>4.    </a:t>
            </a:r>
            <a:r>
              <a:rPr lang="en-IN" b="1" i="0" u="sng" dirty="0" err="1">
                <a:effectLst/>
                <a:latin typeface="+mj-lt"/>
              </a:rPr>
              <a:t>LLMRank</a:t>
            </a:r>
            <a:r>
              <a:rPr lang="en-IN" b="1" i="0" u="sng" dirty="0">
                <a:effectLst/>
                <a:latin typeface="+mj-lt"/>
              </a:rPr>
              <a:t> Protocol</a:t>
            </a:r>
            <a:r>
              <a:rPr lang="en-IN" b="1" i="0" dirty="0">
                <a:solidFill>
                  <a:schemeClr val="bg2">
                    <a:lumMod val="25000"/>
                  </a:schemeClr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Listwise ranking by text completion. Simultaneously evaluates a list of candidate outputs.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endParaRPr lang="en-US" b="0" i="0" dirty="0">
              <a:solidFill>
                <a:schemeClr val="bg2">
                  <a:lumMod val="25000"/>
                </a:schemeClr>
              </a:solidFill>
              <a:effectLst/>
              <a:latin typeface="+mj-l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82600" indent="-342900">
              <a:lnSpc>
                <a:spcPct val="150000"/>
              </a:lnSpc>
              <a:buAutoNum type="arabicPeriod"/>
            </a:pPr>
            <a:endParaRPr lang="en-US" b="0" i="0" dirty="0">
              <a:solidFill>
                <a:schemeClr val="bg2">
                  <a:lumMod val="25000"/>
                </a:schemeClr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82600" indent="-342900">
              <a:buAutoNum type="arabicPeriod"/>
            </a:pPr>
            <a:endParaRPr lang="en-IN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E8977-A400-4423-B5D8-D8E0ED303E96}"/>
              </a:ext>
            </a:extLst>
          </p:cNvPr>
          <p:cNvSpPr txBox="1"/>
          <p:nvPr/>
        </p:nvSpPr>
        <p:spPr>
          <a:xfrm>
            <a:off x="1383058" y="2895546"/>
            <a:ext cx="716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“Correlations between evaluation scores at a summary level and system level”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0CB5C3-0304-8733-97B2-71F2BFF9058B}"/>
              </a:ext>
            </a:extLst>
          </p:cNvPr>
          <p:cNvGrpSpPr/>
          <p:nvPr/>
        </p:nvGrpSpPr>
        <p:grpSpPr>
          <a:xfrm>
            <a:off x="457148" y="3419012"/>
            <a:ext cx="8229703" cy="1540652"/>
            <a:chOff x="812697" y="3463496"/>
            <a:chExt cx="8229703" cy="15406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BE0B3DB-919E-FBBB-3C80-19875C753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697" y="3463496"/>
              <a:ext cx="1851820" cy="47248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C02796-352D-664A-57C4-4E22710CF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2697" y="4243754"/>
              <a:ext cx="2377646" cy="70872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887933B-A994-3029-5FA2-E3D355798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2541" y="3532362"/>
              <a:ext cx="350550" cy="31244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718E3AC-7B00-3AA8-DF03-A14B99DE0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2541" y="4121823"/>
              <a:ext cx="358171" cy="24386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908803-5B87-CD59-1B03-DAEA2A436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0162" y="4676460"/>
              <a:ext cx="274344" cy="32768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B7C608-1B76-AE50-908D-2FA122AEAA2F}"/>
                </a:ext>
              </a:extLst>
            </p:cNvPr>
            <p:cNvSpPr txBox="1"/>
            <p:nvPr/>
          </p:nvSpPr>
          <p:spPr>
            <a:xfrm>
              <a:off x="3464611" y="3545847"/>
              <a:ext cx="2214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System level correlation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002348C-9889-6FFB-0F5A-941A822E8006}"/>
                </a:ext>
              </a:extLst>
            </p:cNvPr>
            <p:cNvCxnSpPr>
              <a:cxnSpLocks/>
              <a:stCxn id="7" idx="3"/>
              <a:endCxn id="16" idx="1"/>
            </p:cNvCxnSpPr>
            <p:nvPr/>
          </p:nvCxnSpPr>
          <p:spPr>
            <a:xfrm flipV="1">
              <a:off x="2664517" y="3699736"/>
              <a:ext cx="800094" cy="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77DAD66-D6CE-16DA-E49E-DEBEC446C67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343" y="4617765"/>
              <a:ext cx="518057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2F53EB-093B-D9DD-5808-44F453B4D0C2}"/>
                </a:ext>
              </a:extLst>
            </p:cNvPr>
            <p:cNvSpPr txBox="1"/>
            <p:nvPr/>
          </p:nvSpPr>
          <p:spPr>
            <a:xfrm>
              <a:off x="3708400" y="4430045"/>
              <a:ext cx="22147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Summary level correlation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883465-EE7D-602D-166C-103CFDD09267}"/>
                </a:ext>
              </a:extLst>
            </p:cNvPr>
            <p:cNvSpPr txBox="1"/>
            <p:nvPr/>
          </p:nvSpPr>
          <p:spPr>
            <a:xfrm>
              <a:off x="6540390" y="3532362"/>
              <a:ext cx="2502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LLM based evaluation results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A3C4686-D663-AB9F-F1CC-B31B615A8C51}"/>
                </a:ext>
              </a:extLst>
            </p:cNvPr>
            <p:cNvSpPr txBox="1"/>
            <p:nvPr/>
          </p:nvSpPr>
          <p:spPr>
            <a:xfrm>
              <a:off x="6540390" y="4089864"/>
              <a:ext cx="2214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Human evaluation results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01EF09-08BE-30AE-9CA3-B856B25EE091}"/>
                </a:ext>
              </a:extLst>
            </p:cNvPr>
            <p:cNvSpPr txBox="1"/>
            <p:nvPr/>
          </p:nvSpPr>
          <p:spPr>
            <a:xfrm>
              <a:off x="6514302" y="4676460"/>
              <a:ext cx="2214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Kendall rank correlations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53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8D63F5-8AD7-E857-D445-6D4D6925F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40" y="82550"/>
            <a:ext cx="4114800" cy="4978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3433E6-7F4F-30BB-961A-5AB620E7DCE5}"/>
              </a:ext>
            </a:extLst>
          </p:cNvPr>
          <p:cNvSpPr txBox="1"/>
          <p:nvPr/>
        </p:nvSpPr>
        <p:spPr>
          <a:xfrm>
            <a:off x="4439920" y="552974"/>
            <a:ext cx="323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RESULT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CF76C-5507-EB1F-46C8-0E1ACFC2903F}"/>
              </a:ext>
            </a:extLst>
          </p:cNvPr>
          <p:cNvSpPr txBox="1"/>
          <p:nvPr/>
        </p:nvSpPr>
        <p:spPr>
          <a:xfrm>
            <a:off x="4439920" y="968177"/>
            <a:ext cx="4470400" cy="3670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schemeClr val="bg2">
                    <a:lumMod val="25000"/>
                  </a:schemeClr>
                </a:solidFill>
              </a:rPr>
              <a:t>GPT-4 shows a consistent advantage over other LLMs with different evaluation protocols across the three quality aspects.</a:t>
            </a:r>
          </a:p>
          <a:p>
            <a:pPr marL="342900" indent="-342900">
              <a:buAutoNum type="arabicPeriod" startAt="2"/>
            </a:pPr>
            <a:r>
              <a:rPr lang="en-US" sz="1050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The effectiveness of evaluation methods is significantly influenced by the choice of protocols. In particular, the pairwise comparison protocol (</a:t>
            </a:r>
            <a:r>
              <a:rPr lang="en-US" sz="105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LLMCompare</a:t>
            </a:r>
            <a:r>
              <a:rPr lang="en-US" sz="1050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) consistently outperforms the listwise protocol (</a:t>
            </a:r>
            <a:r>
              <a:rPr lang="en-US" sz="105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LLMRank</a:t>
            </a:r>
            <a:r>
              <a:rPr lang="en-US" sz="1050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). Additionally, the most suitable protocol varies for different backbone LLMs.</a:t>
            </a:r>
          </a:p>
          <a:p>
            <a:pPr marL="342900" indent="-342900">
              <a:buAutoNum type="arabicPeriod" startAt="2"/>
            </a:pPr>
            <a:r>
              <a:rPr lang="en-US" sz="1050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The effectiveness of evaluation methods is significantly influenced by the choice of protocols. In particular, the pairwise comparison protocol (</a:t>
            </a:r>
            <a:r>
              <a:rPr lang="en-US" sz="105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LLMCompare</a:t>
            </a:r>
            <a:r>
              <a:rPr lang="en-US" sz="1050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) consistently outperforms the listwise protocol (</a:t>
            </a:r>
            <a:r>
              <a:rPr lang="en-US" sz="105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LLMRank</a:t>
            </a:r>
            <a:r>
              <a:rPr lang="en-US" sz="1050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). Additionally, the most suitable protocol varies for different backbone LLMs.</a:t>
            </a:r>
          </a:p>
          <a:p>
            <a:pPr marL="342900" indent="-342900">
              <a:buAutoNum type="arabicPeriod" startAt="2"/>
            </a:pPr>
            <a:r>
              <a:rPr lang="en-US" sz="1050" dirty="0">
                <a:solidFill>
                  <a:schemeClr val="bg2">
                    <a:lumMod val="25000"/>
                  </a:schemeClr>
                </a:solidFill>
              </a:rPr>
              <a:t>LLM-based evaluation methods have much higher system-level correlations than summary-level correlations</a:t>
            </a:r>
            <a:endParaRPr lang="en-US" sz="1050" b="0" i="0" dirty="0">
              <a:solidFill>
                <a:schemeClr val="bg2">
                  <a:lumMod val="25000"/>
                </a:schemeClr>
              </a:solidFill>
              <a:effectLst/>
              <a:latin typeface="+mn-lt"/>
            </a:endParaRPr>
          </a:p>
          <a:p>
            <a:pPr marL="342900" indent="-342900">
              <a:buAutoNum type="arabicPeriod" startAt="2"/>
            </a:pPr>
            <a:r>
              <a:rPr lang="en-US" sz="1050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The LLM-based evaluation methods exhibit varied performance across different evaluation quality aspects. Specifically, evaluating Missing Information proves to be more challenging than assessing Irrelevant Information.</a:t>
            </a:r>
          </a:p>
          <a:p>
            <a:pPr marL="342900" indent="-342900">
              <a:buAutoNum type="arabicPeriod" startAt="2"/>
            </a:pPr>
            <a:r>
              <a:rPr lang="en-US" sz="1050" dirty="0">
                <a:solidFill>
                  <a:schemeClr val="bg2">
                    <a:lumMod val="25000"/>
                  </a:schemeClr>
                </a:solidFill>
              </a:rPr>
              <a:t>Among all the evaluation methods we evaluated, GPT-4 (gpt-4-0314 and gpt-4-1106-preview) coupled with </a:t>
            </a:r>
            <a:r>
              <a:rPr lang="en-US" sz="1050" dirty="0" err="1">
                <a:solidFill>
                  <a:schemeClr val="bg2">
                    <a:lumMod val="25000"/>
                  </a:schemeClr>
                </a:solidFill>
              </a:rPr>
              <a:t>LLMCompare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</a:rPr>
              <a:t> achieves the strongest performance at system and summary levels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579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57CECA-B64C-93AF-010B-177B4581B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82" y="467143"/>
            <a:ext cx="3327555" cy="21046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C380A5-4322-8064-FA85-7AA92DAA4CE9}"/>
              </a:ext>
            </a:extLst>
          </p:cNvPr>
          <p:cNvSpPr txBox="1"/>
          <p:nvPr/>
        </p:nvSpPr>
        <p:spPr>
          <a:xfrm>
            <a:off x="0" y="2713969"/>
            <a:ext cx="42367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 reliable evaluator should be able to give consistent evaluation results even if different evaluation protocols are used.</a:t>
            </a:r>
          </a:p>
          <a:p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calculated the correlations of its evaluation results on the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LLMCompare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and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LLMEval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protocols.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All the LLMs we evaluated can not achieve a high consistency at the summary level. On the other hand, get-4-0314 can achieve very consistent results at the system level, suggesting that it is the most reliable evaluator</a:t>
            </a:r>
            <a:r>
              <a:rPr lang="en-US" sz="1200" dirty="0"/>
              <a:t>.</a:t>
            </a:r>
            <a:endParaRPr lang="en-I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5D278-09D6-A10E-0031-D07017F9FF9A}"/>
              </a:ext>
            </a:extLst>
          </p:cNvPr>
          <p:cNvSpPr txBox="1"/>
          <p:nvPr/>
        </p:nvSpPr>
        <p:spPr>
          <a:xfrm>
            <a:off x="1046480" y="12120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Evaluation Consistency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60879-CB43-6EAB-3406-4055090FFEEC}"/>
              </a:ext>
            </a:extLst>
          </p:cNvPr>
          <p:cNvSpPr txBox="1"/>
          <p:nvPr/>
        </p:nvSpPr>
        <p:spPr>
          <a:xfrm>
            <a:off x="4236720" y="191168"/>
            <a:ext cx="476504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LLMs exhibit varied behavior and performance when used as generators or evaluators on the same ins-controllable summary task.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>
                  <a:lumMod val="2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The performance consistency of LLMs was evaluated by treating evaluators as re-rankers, comparing their output selection to human-annotated scores.</a:t>
            </a:r>
          </a:p>
          <a:p>
            <a:pPr algn="l"/>
            <a:endParaRPr lang="en-US" b="0" i="0" dirty="0">
              <a:solidFill>
                <a:schemeClr val="bg2">
                  <a:lumMod val="2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Results show inconsistencies between generation and evaluation performance, and even advanced models like GPT-4 face challenges in accurately assessing  the task as it fails to outperform its generation performance under re-ranking task </a:t>
            </a:r>
          </a:p>
          <a:p>
            <a:pPr algn="l"/>
            <a:endParaRPr lang="en-US" dirty="0">
              <a:solidFill>
                <a:schemeClr val="bg2">
                  <a:lumMod val="25000"/>
                </a:schemeClr>
              </a:solidFill>
              <a:latin typeface="Söhne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2DB238-5A2F-8FB2-2B9B-0C75C64BC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217" y="3154229"/>
            <a:ext cx="3528366" cy="1516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925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1F0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37">
            <a:hlinkClick r:id="" action="ppaction://hlinkshowjump?jump=nextslide"/>
          </p:cNvPr>
          <p:cNvCxnSpPr/>
          <p:nvPr/>
        </p:nvCxnSpPr>
        <p:spPr>
          <a:xfrm>
            <a:off x="8612800" y="4881175"/>
            <a:ext cx="35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37">
            <a:hlinkClick r:id="" action="ppaction://hlinkshowjump?jump=previousslide"/>
          </p:cNvPr>
          <p:cNvCxnSpPr/>
          <p:nvPr/>
        </p:nvCxnSpPr>
        <p:spPr>
          <a:xfrm rot="10800000">
            <a:off x="175100" y="4881175"/>
            <a:ext cx="35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6D2D7BE-09A1-3B08-CFA9-7239AD13D30F}"/>
              </a:ext>
            </a:extLst>
          </p:cNvPr>
          <p:cNvGrpSpPr/>
          <p:nvPr/>
        </p:nvGrpSpPr>
        <p:grpSpPr>
          <a:xfrm>
            <a:off x="353150" y="172078"/>
            <a:ext cx="1352100" cy="1352100"/>
            <a:chOff x="713225" y="268722"/>
            <a:chExt cx="1352100" cy="1352100"/>
          </a:xfrm>
        </p:grpSpPr>
        <p:sp>
          <p:nvSpPr>
            <p:cNvPr id="2" name="Google Shape;238;p35">
              <a:extLst>
                <a:ext uri="{FF2B5EF4-FFF2-40B4-BE49-F238E27FC236}">
                  <a16:creationId xmlns:a16="http://schemas.microsoft.com/office/drawing/2014/main" id="{026B2FD6-EDED-8C9F-7ADD-7C1F40F5EDD6}"/>
                </a:ext>
              </a:extLst>
            </p:cNvPr>
            <p:cNvSpPr/>
            <p:nvPr/>
          </p:nvSpPr>
          <p:spPr>
            <a:xfrm>
              <a:off x="713225" y="268722"/>
              <a:ext cx="1352100" cy="135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9;p35">
              <a:extLst>
                <a:ext uri="{FF2B5EF4-FFF2-40B4-BE49-F238E27FC236}">
                  <a16:creationId xmlns:a16="http://schemas.microsoft.com/office/drawing/2014/main" id="{4122898E-7108-0F35-B205-3E45BC2C52BB}"/>
                </a:ext>
              </a:extLst>
            </p:cNvPr>
            <p:cNvSpPr txBox="1">
              <a:spLocks/>
            </p:cNvSpPr>
            <p:nvPr/>
          </p:nvSpPr>
          <p:spPr>
            <a:xfrm>
              <a:off x="713225" y="523872"/>
              <a:ext cx="1352100" cy="8418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4800" dirty="0">
                  <a:latin typeface="Archivo" panose="020B0604020202020204" charset="0"/>
                  <a:cs typeface="Archivo" panose="020B0604020202020204" charset="0"/>
                </a:rPr>
                <a:t>04</a:t>
              </a:r>
            </a:p>
          </p:txBody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61CFF0DB-2741-46B4-03EA-A7C247442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1055450"/>
            <a:ext cx="7709415" cy="2390100"/>
          </a:xfrm>
        </p:spPr>
        <p:txBody>
          <a:bodyPr/>
          <a:lstStyle/>
          <a:p>
            <a:r>
              <a:rPr lang="en-US" sz="3200" dirty="0"/>
              <a:t>Can We Automate Ins-Controllable Summarization Benchmarking?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3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5133D2B-845A-340E-CF14-9CF257E491F1}"/>
              </a:ext>
            </a:extLst>
          </p:cNvPr>
          <p:cNvSpPr txBox="1"/>
          <p:nvPr/>
        </p:nvSpPr>
        <p:spPr>
          <a:xfrm>
            <a:off x="589280" y="294640"/>
            <a:ext cx="7863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GPT-4 coupled with </a:t>
            </a:r>
            <a:r>
              <a:rPr lang="en-U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LLMCompare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 is chosen for automatic benchmarking due to its superior performance</a:t>
            </a:r>
          </a:p>
          <a:p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Evaluation is performed on 11 LLMs using GPT-4 (gpt-4-0314) as a baseline, employing a pairwise comparison setting.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09310E-FBD4-7B52-6C8B-5EDA74F5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387946"/>
            <a:ext cx="4876800" cy="19252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061EA8-4E46-020D-117B-26E4960367E2}"/>
              </a:ext>
            </a:extLst>
          </p:cNvPr>
          <p:cNvSpPr txBox="1"/>
          <p:nvPr/>
        </p:nvSpPr>
        <p:spPr>
          <a:xfrm>
            <a:off x="391160" y="3452358"/>
            <a:ext cx="83616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      Concerns are raised about potential overestimation of Llama-2 models' performance, attributed to       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     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GPT-4 favoring longer summaries.</a:t>
            </a:r>
          </a:p>
          <a:p>
            <a:pPr algn="l"/>
            <a:endParaRPr lang="en-US" b="0" i="0" dirty="0">
              <a:solidFill>
                <a:schemeClr val="bg2">
                  <a:lumMod val="25000"/>
                </a:schemeClr>
              </a:solidFill>
              <a:effectLst/>
              <a:latin typeface="+mn-lt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      A case study comparing summaries with similar lengths reveals that, when controlled for length,  </a:t>
            </a:r>
          </a:p>
          <a:p>
            <a:pPr lvl="2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     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none of the LLMs can outperform GPT-4, questioning the robustness of current evaluation methods   </a:t>
            </a:r>
          </a:p>
          <a:p>
            <a:pPr lvl="2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     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for ins-controllable summarization.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AEA55D-37F6-35EA-59CF-098F16E8A9AF}"/>
              </a:ext>
            </a:extLst>
          </p:cNvPr>
          <p:cNvSpPr txBox="1"/>
          <p:nvPr/>
        </p:nvSpPr>
        <p:spPr>
          <a:xfrm>
            <a:off x="5557520" y="1766230"/>
            <a:ext cx="164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20F9A-AA18-A545-06AA-46A95C4F0448}"/>
              </a:ext>
            </a:extLst>
          </p:cNvPr>
          <p:cNvSpPr txBox="1"/>
          <p:nvPr/>
        </p:nvSpPr>
        <p:spPr>
          <a:xfrm>
            <a:off x="5481320" y="2209885"/>
            <a:ext cx="3073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Llama-2 models surprisingly show strong performance under GPT-4's evaluation, even surpassing gpt-4-0314.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43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08BB-5EA2-BC81-4E28-8457869B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REFERENCE: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7427B-648A-DF89-19C9-FA1BC01CAFC9}"/>
              </a:ext>
            </a:extLst>
          </p:cNvPr>
          <p:cNvSpPr txBox="1"/>
          <p:nvPr/>
        </p:nvSpPr>
        <p:spPr>
          <a:xfrm>
            <a:off x="720000" y="1211766"/>
            <a:ext cx="6333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Lucida Grande"/>
                <a:hlinkClick r:id="rId2"/>
              </a:rPr>
              <a:t>Benchmarking Generation and Evaluation Capabilities of Large Language Models for Instruction Controllable Summarization</a:t>
            </a:r>
            <a:endParaRPr lang="en-IN" b="1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l"/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Lucida Grande"/>
                <a:hlinkClick r:id="rId3"/>
              </a:rPr>
              <a:t>Yixin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 Liu</a:t>
            </a:r>
            <a:r>
              <a:rPr lang="en-IN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Alexander R.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Lucida Grande"/>
                <a:hlinkClick r:id="rId4"/>
              </a:rPr>
              <a:t>Fabbri</a:t>
            </a:r>
            <a:r>
              <a:rPr lang="en-IN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Lucida Grande"/>
                <a:hlinkClick r:id="rId5"/>
              </a:rPr>
              <a:t>Jiawen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 Chen</a:t>
            </a:r>
            <a:r>
              <a:rPr lang="en-IN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Lucida Grande"/>
                <a:hlinkClick r:id="rId6"/>
              </a:rPr>
              <a:t>Yilun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Lucida Grande"/>
                <a:hlinkClick r:id="rId6"/>
              </a:rPr>
              <a:t> Zhao</a:t>
            </a:r>
            <a:r>
              <a:rPr lang="en-IN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Lucida Grande"/>
                <a:hlinkClick r:id="rId7"/>
              </a:rPr>
              <a:t>Simeng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Lucida Grande"/>
                <a:hlinkClick r:id="rId7"/>
              </a:rPr>
              <a:t> Han</a:t>
            </a:r>
            <a:r>
              <a:rPr lang="en-IN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Lucida Grande"/>
                <a:hlinkClick r:id="rId8"/>
              </a:rPr>
              <a:t>Shafiq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Lucida Grande"/>
                <a:hlinkClick r:id="rId8"/>
              </a:rPr>
              <a:t>Joty</a:t>
            </a:r>
            <a:r>
              <a:rPr lang="en-IN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Lucida Grande"/>
                <a:hlinkClick r:id="rId9"/>
              </a:rPr>
              <a:t>Pengfei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Lucida Grande"/>
                <a:hlinkClick r:id="rId9"/>
              </a:rPr>
              <a:t> Liu</a:t>
            </a:r>
            <a:r>
              <a:rPr lang="en-IN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Lucida Grande"/>
                <a:hlinkClick r:id="rId10"/>
              </a:rPr>
              <a:t>Dragomir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Lucida Grande"/>
                <a:hlinkClick r:id="rId10"/>
              </a:rPr>
              <a:t>Radev</a:t>
            </a:r>
            <a:r>
              <a:rPr lang="en-IN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Lucida Grande"/>
                <a:hlinkClick r:id="rId11"/>
              </a:rPr>
              <a:t>Chien-Sheng Wu</a:t>
            </a:r>
            <a:r>
              <a:rPr lang="en-IN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Lucida Grande"/>
                <a:hlinkClick r:id="rId12"/>
              </a:rPr>
              <a:t>Arman Cohan</a:t>
            </a:r>
            <a:endParaRPr lang="en-IN" b="0" i="0" u="none" strike="noStrike" dirty="0">
              <a:solidFill>
                <a:srgbClr val="000000"/>
              </a:solidFill>
              <a:effectLst/>
              <a:latin typeface="Lucida Grande"/>
            </a:endParaRPr>
          </a:p>
          <a:p>
            <a:pPr algn="l"/>
            <a:endParaRPr lang="en-IN" dirty="0">
              <a:latin typeface="Lucida Grande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Lucida Grande"/>
              </a:rPr>
              <a:t>https://github.com/yale-nlp/InstruSum/blob/main/README.md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14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61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cxnSp>
        <p:nvCxnSpPr>
          <p:cNvPr id="865" name="Google Shape;865;p61">
            <a:hlinkClick r:id="" action="ppaction://hlinkshowjump?jump=previousslide"/>
          </p:cNvPr>
          <p:cNvCxnSpPr/>
          <p:nvPr/>
        </p:nvCxnSpPr>
        <p:spPr>
          <a:xfrm rot="10800000">
            <a:off x="175100" y="4881175"/>
            <a:ext cx="35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84" name="Google Shape;884;p61"/>
          <p:cNvGrpSpPr/>
          <p:nvPr/>
        </p:nvGrpSpPr>
        <p:grpSpPr>
          <a:xfrm>
            <a:off x="7318800" y="-34800"/>
            <a:ext cx="837069" cy="5213100"/>
            <a:chOff x="6760600" y="-34800"/>
            <a:chExt cx="837069" cy="5213100"/>
          </a:xfrm>
        </p:grpSpPr>
        <p:cxnSp>
          <p:nvCxnSpPr>
            <p:cNvPr id="885" name="Google Shape;885;p61"/>
            <p:cNvCxnSpPr/>
            <p:nvPr/>
          </p:nvCxnSpPr>
          <p:spPr>
            <a:xfrm>
              <a:off x="6760600" y="-34800"/>
              <a:ext cx="0" cy="521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61"/>
            <p:cNvCxnSpPr/>
            <p:nvPr/>
          </p:nvCxnSpPr>
          <p:spPr>
            <a:xfrm>
              <a:off x="7597669" y="-34800"/>
              <a:ext cx="0" cy="52131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/>
          <p:nvPr/>
        </p:nvSpPr>
        <p:spPr>
          <a:xfrm>
            <a:off x="814938" y="1154962"/>
            <a:ext cx="640200" cy="640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4491188" y="1154962"/>
            <a:ext cx="640200" cy="640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814938" y="2888075"/>
            <a:ext cx="640200" cy="640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4491188" y="2888075"/>
            <a:ext cx="640200" cy="640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subTitle" idx="3"/>
          </p:nvPr>
        </p:nvSpPr>
        <p:spPr>
          <a:xfrm>
            <a:off x="720000" y="3957450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bg2">
                    <a:lumMod val="25000"/>
                  </a:schemeClr>
                </a:solidFill>
              </a:rPr>
              <a:t>LLM based evaluation protocols, Evaluation settings LLM-based</a:t>
            </a:r>
            <a:endParaRPr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720000" y="2225988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chemeClr val="bg2">
                    <a:lumMod val="25000"/>
                  </a:schemeClr>
                </a:solidFill>
              </a:rPr>
              <a:t>Why and what tasks were performed?</a:t>
            </a:r>
            <a:endParaRPr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subTitle" idx="2"/>
          </p:nvPr>
        </p:nvSpPr>
        <p:spPr>
          <a:xfrm>
            <a:off x="4391149" y="2046867"/>
            <a:ext cx="33701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100" dirty="0">
                <a:solidFill>
                  <a:schemeClr val="bg2">
                    <a:lumMod val="25000"/>
                  </a:schemeClr>
                </a:solidFill>
              </a:rPr>
              <a:t>Dataset creation, System Output Evaluation,  LLM’s good at Ins-Controllable Summarization?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7" name="Google Shape;217;p34"/>
          <p:cNvSpPr txBox="1">
            <a:spLocks noGrp="1"/>
          </p:cNvSpPr>
          <p:nvPr>
            <p:ph type="subTitle" idx="4"/>
          </p:nvPr>
        </p:nvSpPr>
        <p:spPr>
          <a:xfrm>
            <a:off x="4391149" y="3957450"/>
            <a:ext cx="3214224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chemeClr val="bg2">
                    <a:lumMod val="25000"/>
                  </a:schemeClr>
                </a:solidFill>
              </a:rPr>
              <a:t>GPT -4  coupled with </a:t>
            </a:r>
            <a:r>
              <a:rPr lang="en-IN" sz="1100" dirty="0" err="1">
                <a:solidFill>
                  <a:schemeClr val="bg2">
                    <a:lumMod val="25000"/>
                  </a:schemeClr>
                </a:solidFill>
              </a:rPr>
              <a:t>LLMCompare</a:t>
            </a:r>
            <a:r>
              <a:rPr lang="en-IN" sz="1100" dirty="0">
                <a:solidFill>
                  <a:schemeClr val="bg2">
                    <a:lumMod val="25000"/>
                  </a:schemeClr>
                </a:solidFill>
              </a:rPr>
              <a:t> for automatic evaluation benchmarking </a:t>
            </a:r>
            <a:endParaRPr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8" name="Google Shape;218;p34"/>
          <p:cNvSpPr txBox="1">
            <a:spLocks noGrp="1"/>
          </p:cNvSpPr>
          <p:nvPr>
            <p:ph type="title" idx="5"/>
          </p:nvPr>
        </p:nvSpPr>
        <p:spPr>
          <a:xfrm>
            <a:off x="814938" y="1249462"/>
            <a:ext cx="640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title" idx="7"/>
          </p:nvPr>
        </p:nvSpPr>
        <p:spPr>
          <a:xfrm>
            <a:off x="4486088" y="1249462"/>
            <a:ext cx="640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title" idx="8"/>
          </p:nvPr>
        </p:nvSpPr>
        <p:spPr>
          <a:xfrm>
            <a:off x="4486088" y="2982575"/>
            <a:ext cx="640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21" name="Google Shape;221;p34"/>
          <p:cNvSpPr txBox="1">
            <a:spLocks noGrp="1"/>
          </p:cNvSpPr>
          <p:nvPr>
            <p:ph type="title" idx="6"/>
          </p:nvPr>
        </p:nvSpPr>
        <p:spPr>
          <a:xfrm>
            <a:off x="814938" y="2982575"/>
            <a:ext cx="640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9"/>
          </p:nvPr>
        </p:nvSpPr>
        <p:spPr>
          <a:xfrm>
            <a:off x="719999" y="1757123"/>
            <a:ext cx="297476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Instruction Controllable Text Summary Generation</a:t>
            </a:r>
            <a:endParaRPr sz="1200"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3"/>
          </p:nvPr>
        </p:nvSpPr>
        <p:spPr>
          <a:xfrm>
            <a:off x="4391149" y="1700662"/>
            <a:ext cx="2919300" cy="4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Human Annotation Collection</a:t>
            </a:r>
            <a:endParaRPr sz="1200"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subTitle" idx="14"/>
          </p:nvPr>
        </p:nvSpPr>
        <p:spPr>
          <a:xfrm>
            <a:off x="720000" y="3637350"/>
            <a:ext cx="3214225" cy="4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Are LLMs good at Ins-Controllable Summary Evaluation?</a:t>
            </a:r>
          </a:p>
        </p:txBody>
      </p:sp>
      <p:sp>
        <p:nvSpPr>
          <p:cNvPr id="225" name="Google Shape;225;p34"/>
          <p:cNvSpPr txBox="1">
            <a:spLocks noGrp="1"/>
          </p:cNvSpPr>
          <p:nvPr>
            <p:ph type="subTitle" idx="15"/>
          </p:nvPr>
        </p:nvSpPr>
        <p:spPr>
          <a:xfrm>
            <a:off x="4273545" y="3637350"/>
            <a:ext cx="3154508" cy="4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200" dirty="0"/>
              <a:t>Can We Automate Ins-Controllable </a:t>
            </a:r>
          </a:p>
          <a:p>
            <a:r>
              <a:rPr lang="en-US" sz="1200" dirty="0"/>
              <a:t>Summarization Benchmarking?</a:t>
            </a:r>
            <a:endParaRPr lang="en-IN" sz="1200" dirty="0"/>
          </a:p>
        </p:txBody>
      </p:sp>
      <p:cxnSp>
        <p:nvCxnSpPr>
          <p:cNvPr id="226" name="Google Shape;226;p34"/>
          <p:cNvCxnSpPr/>
          <p:nvPr/>
        </p:nvCxnSpPr>
        <p:spPr>
          <a:xfrm>
            <a:off x="8155875" y="-34800"/>
            <a:ext cx="0" cy="5213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4">
            <a:hlinkClick r:id="" action="ppaction://hlinkshowjump?jump=nextslide"/>
          </p:cNvPr>
          <p:cNvCxnSpPr/>
          <p:nvPr/>
        </p:nvCxnSpPr>
        <p:spPr>
          <a:xfrm>
            <a:off x="8612800" y="4881175"/>
            <a:ext cx="35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34">
            <a:hlinkClick r:id="" action="ppaction://hlinkshowjump?jump=previousslide"/>
          </p:cNvPr>
          <p:cNvCxnSpPr/>
          <p:nvPr/>
        </p:nvCxnSpPr>
        <p:spPr>
          <a:xfrm rot="10800000">
            <a:off x="175100" y="4881175"/>
            <a:ext cx="35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787566" y="1755526"/>
            <a:ext cx="4701900" cy="11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Why are we studying instruction controllable text summary generation and its evaluation techniques?</a:t>
            </a:r>
            <a:endParaRPr sz="1600" dirty="0"/>
          </a:p>
        </p:txBody>
      </p:sp>
      <p:grpSp>
        <p:nvGrpSpPr>
          <p:cNvPr id="235" name="Google Shape;235;p35"/>
          <p:cNvGrpSpPr/>
          <p:nvPr/>
        </p:nvGrpSpPr>
        <p:grpSpPr>
          <a:xfrm>
            <a:off x="6594469" y="-34800"/>
            <a:ext cx="1561406" cy="5213100"/>
            <a:chOff x="6461544" y="-34800"/>
            <a:chExt cx="1561406" cy="5213100"/>
          </a:xfrm>
        </p:grpSpPr>
        <p:cxnSp>
          <p:nvCxnSpPr>
            <p:cNvPr id="236" name="Google Shape;236;p35"/>
            <p:cNvCxnSpPr/>
            <p:nvPr/>
          </p:nvCxnSpPr>
          <p:spPr>
            <a:xfrm>
              <a:off x="8022950" y="-34800"/>
              <a:ext cx="0" cy="521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35"/>
            <p:cNvCxnSpPr/>
            <p:nvPr/>
          </p:nvCxnSpPr>
          <p:spPr>
            <a:xfrm>
              <a:off x="6461544" y="-34800"/>
              <a:ext cx="0" cy="52131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8" name="Google Shape;238;p35"/>
          <p:cNvSpPr/>
          <p:nvPr/>
        </p:nvSpPr>
        <p:spPr>
          <a:xfrm>
            <a:off x="713225" y="268722"/>
            <a:ext cx="1352100" cy="1352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713225" y="523872"/>
            <a:ext cx="1352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40" name="Google Shape;240;p35">
            <a:hlinkClick r:id="" action="ppaction://hlinkshowjump?jump=nextslide"/>
          </p:cNvPr>
          <p:cNvCxnSpPr/>
          <p:nvPr/>
        </p:nvCxnSpPr>
        <p:spPr>
          <a:xfrm>
            <a:off x="8612800" y="4881175"/>
            <a:ext cx="35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35">
            <a:hlinkClick r:id="" action="ppaction://hlinkshowjump?jump=previousslide"/>
          </p:cNvPr>
          <p:cNvCxnSpPr/>
          <p:nvPr/>
        </p:nvCxnSpPr>
        <p:spPr>
          <a:xfrm rot="10800000">
            <a:off x="175100" y="4881175"/>
            <a:ext cx="35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8A11D32-7651-A814-2733-A526A483D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51" y="3071930"/>
            <a:ext cx="4695000" cy="384900"/>
          </a:xfrm>
        </p:spPr>
        <p:txBody>
          <a:bodyPr/>
          <a:lstStyle/>
          <a:p>
            <a:r>
              <a:rPr lang="en-IN" sz="1600" dirty="0"/>
              <a:t>What are the tasks performed?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36"/>
          <p:cNvCxnSpPr/>
          <p:nvPr/>
        </p:nvCxnSpPr>
        <p:spPr>
          <a:xfrm>
            <a:off x="8936448" y="-34800"/>
            <a:ext cx="0" cy="521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1479871-979A-B4B7-C687-797E83DA9BEC}"/>
              </a:ext>
            </a:extLst>
          </p:cNvPr>
          <p:cNvSpPr/>
          <p:nvPr/>
        </p:nvSpPr>
        <p:spPr>
          <a:xfrm>
            <a:off x="534957" y="828908"/>
            <a:ext cx="3404835" cy="391036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tint val="66000"/>
                  <a:satMod val="160000"/>
                </a:schemeClr>
              </a:gs>
              <a:gs pos="50000">
                <a:schemeClr val="bg2">
                  <a:lumMod val="90000"/>
                  <a:tint val="44500"/>
                  <a:satMod val="160000"/>
                </a:schemeClr>
              </a:gs>
              <a:gs pos="100000">
                <a:schemeClr val="bg2">
                  <a:lumMod val="9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D3E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8" name="Google Shape;248;p36"/>
          <p:cNvSpPr txBox="1">
            <a:spLocks noGrp="1"/>
          </p:cNvSpPr>
          <p:nvPr>
            <p:ph type="subTitle" idx="2"/>
          </p:nvPr>
        </p:nvSpPr>
        <p:spPr>
          <a:xfrm>
            <a:off x="638731" y="1092818"/>
            <a:ext cx="3197289" cy="2066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1. Overcoming Saturation in Summarization: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2. Incorporation of natural language instructions provides greater controllability and flexibility in the summarization process.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3. It tackles the limitations of generic summarization settings, which can be too simplistic and under constrained.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4. The approach aims to mimic actual reading experiences by considering diverse information needs along the reading.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5. Three identified dimensions—Informational, Formatting, and Meta—allow for a nuanced and comprehensive summarization approach.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21ADF7-3632-2D9A-6CE3-8FD1509F2D24}"/>
              </a:ext>
            </a:extLst>
          </p:cNvPr>
          <p:cNvSpPr/>
          <p:nvPr/>
        </p:nvSpPr>
        <p:spPr>
          <a:xfrm>
            <a:off x="4572000" y="828907"/>
            <a:ext cx="3404835" cy="391036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tint val="66000"/>
                  <a:satMod val="160000"/>
                </a:schemeClr>
              </a:gs>
              <a:gs pos="50000">
                <a:schemeClr val="bg2">
                  <a:lumMod val="90000"/>
                  <a:tint val="44500"/>
                  <a:satMod val="160000"/>
                </a:schemeClr>
              </a:gs>
              <a:gs pos="100000">
                <a:schemeClr val="bg2">
                  <a:lumMod val="9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D3E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68633-5F20-827D-496C-C64F0C44A210}"/>
              </a:ext>
            </a:extLst>
          </p:cNvPr>
          <p:cNvSpPr txBox="1"/>
          <p:nvPr/>
        </p:nvSpPr>
        <p:spPr>
          <a:xfrm>
            <a:off x="4825063" y="1014372"/>
            <a:ext cx="29067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Human Annotation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Dataset Creation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System Output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Are LLM’s good at Ins-Controllable Summarization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AutoNum type="arabicPeriod" startAt="2"/>
            </a:pPr>
            <a:r>
              <a:rPr lang="en-IN" dirty="0"/>
              <a:t>LLM-based Evaluation Protocols</a:t>
            </a:r>
          </a:p>
          <a:p>
            <a:pPr marL="342900" indent="-342900">
              <a:buAutoNum type="arabicPeriod" startAt="2"/>
            </a:pPr>
            <a:endParaRPr lang="en-IN" dirty="0"/>
          </a:p>
          <a:p>
            <a:pPr marL="342900" indent="-342900">
              <a:buAutoNum type="arabicPeriod" startAt="2"/>
            </a:pPr>
            <a:r>
              <a:rPr lang="en-US" dirty="0"/>
              <a:t>Are LLMs Good at Ins-Controllable Summary Evaluation?</a:t>
            </a:r>
            <a:endParaRPr lang="en-IN" dirty="0"/>
          </a:p>
          <a:p>
            <a:pPr marL="342900" indent="-342900">
              <a:buAutoNum type="arabicPeriod" startAt="2"/>
            </a:pP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C5BC13-CE7A-29C5-090A-B823B1CE9E60}"/>
              </a:ext>
            </a:extLst>
          </p:cNvPr>
          <p:cNvSpPr txBox="1"/>
          <p:nvPr/>
        </p:nvSpPr>
        <p:spPr>
          <a:xfrm>
            <a:off x="1598342" y="296843"/>
            <a:ext cx="2022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chivo" panose="020B0604020202020204" charset="0"/>
                <a:cs typeface="Archivo" panose="020B0604020202020204" charset="0"/>
              </a:rPr>
              <a:t>WHY?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C29471-2E87-ECB6-D757-D6FE30E17257}"/>
              </a:ext>
            </a:extLst>
          </p:cNvPr>
          <p:cNvSpPr txBox="1"/>
          <p:nvPr/>
        </p:nvSpPr>
        <p:spPr>
          <a:xfrm>
            <a:off x="5824654" y="296843"/>
            <a:ext cx="2022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chivo" panose="020B0604020202020204" charset="0"/>
                <a:cs typeface="Archivo" panose="020B0604020202020204" charset="0"/>
              </a:rPr>
              <a:t>WHAT?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1F0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>
            <a:spLocks noGrp="1"/>
          </p:cNvSpPr>
          <p:nvPr>
            <p:ph type="subTitle" idx="1"/>
          </p:nvPr>
        </p:nvSpPr>
        <p:spPr>
          <a:xfrm>
            <a:off x="1110976" y="848128"/>
            <a:ext cx="5060100" cy="23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Human Annotation Collection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cxnSp>
        <p:nvCxnSpPr>
          <p:cNvPr id="258" name="Google Shape;258;p37">
            <a:hlinkClick r:id="" action="ppaction://hlinkshowjump?jump=nextslide"/>
          </p:cNvPr>
          <p:cNvCxnSpPr/>
          <p:nvPr/>
        </p:nvCxnSpPr>
        <p:spPr>
          <a:xfrm>
            <a:off x="8612800" y="4881175"/>
            <a:ext cx="35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37">
            <a:hlinkClick r:id="" action="ppaction://hlinkshowjump?jump=previousslide"/>
          </p:cNvPr>
          <p:cNvCxnSpPr/>
          <p:nvPr/>
        </p:nvCxnSpPr>
        <p:spPr>
          <a:xfrm rot="10800000">
            <a:off x="175100" y="4881175"/>
            <a:ext cx="35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60" name="Google Shape;260;p37"/>
          <p:cNvGrpSpPr/>
          <p:nvPr/>
        </p:nvGrpSpPr>
        <p:grpSpPr>
          <a:xfrm>
            <a:off x="6594475" y="-34800"/>
            <a:ext cx="719619" cy="5213100"/>
            <a:chOff x="6594475" y="-34800"/>
            <a:chExt cx="719619" cy="5213100"/>
          </a:xfrm>
        </p:grpSpPr>
        <p:cxnSp>
          <p:nvCxnSpPr>
            <p:cNvPr id="261" name="Google Shape;261;p37"/>
            <p:cNvCxnSpPr/>
            <p:nvPr/>
          </p:nvCxnSpPr>
          <p:spPr>
            <a:xfrm>
              <a:off x="6594475" y="-34800"/>
              <a:ext cx="0" cy="521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37"/>
            <p:cNvCxnSpPr/>
            <p:nvPr/>
          </p:nvCxnSpPr>
          <p:spPr>
            <a:xfrm>
              <a:off x="7314094" y="-34800"/>
              <a:ext cx="0" cy="52131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6D2D7BE-09A1-3B08-CFA9-7239AD13D30F}"/>
              </a:ext>
            </a:extLst>
          </p:cNvPr>
          <p:cNvGrpSpPr/>
          <p:nvPr/>
        </p:nvGrpSpPr>
        <p:grpSpPr>
          <a:xfrm>
            <a:off x="353150" y="172078"/>
            <a:ext cx="1352100" cy="1352100"/>
            <a:chOff x="713225" y="268722"/>
            <a:chExt cx="1352100" cy="1352100"/>
          </a:xfrm>
        </p:grpSpPr>
        <p:sp>
          <p:nvSpPr>
            <p:cNvPr id="2" name="Google Shape;238;p35">
              <a:extLst>
                <a:ext uri="{FF2B5EF4-FFF2-40B4-BE49-F238E27FC236}">
                  <a16:creationId xmlns:a16="http://schemas.microsoft.com/office/drawing/2014/main" id="{026B2FD6-EDED-8C9F-7ADD-7C1F40F5EDD6}"/>
                </a:ext>
              </a:extLst>
            </p:cNvPr>
            <p:cNvSpPr/>
            <p:nvPr/>
          </p:nvSpPr>
          <p:spPr>
            <a:xfrm>
              <a:off x="713225" y="268722"/>
              <a:ext cx="1352100" cy="135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9;p35">
              <a:extLst>
                <a:ext uri="{FF2B5EF4-FFF2-40B4-BE49-F238E27FC236}">
                  <a16:creationId xmlns:a16="http://schemas.microsoft.com/office/drawing/2014/main" id="{4122898E-7108-0F35-B205-3E45BC2C52BB}"/>
                </a:ext>
              </a:extLst>
            </p:cNvPr>
            <p:cNvSpPr txBox="1">
              <a:spLocks/>
            </p:cNvSpPr>
            <p:nvPr/>
          </p:nvSpPr>
          <p:spPr>
            <a:xfrm>
              <a:off x="713225" y="523872"/>
              <a:ext cx="1352100" cy="8418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4800" dirty="0">
                  <a:latin typeface="Archivo" panose="020B0604020202020204" charset="0"/>
                  <a:cs typeface="Archivo" panose="020B0604020202020204" charset="0"/>
                </a:rPr>
                <a:t>02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257;p37">
                <a:extLst>
                  <a:ext uri="{FF2B5EF4-FFF2-40B4-BE49-F238E27FC236}">
                    <a16:creationId xmlns:a16="http://schemas.microsoft.com/office/drawing/2014/main" id="{FB6BF0DF-60C0-A334-B6D2-A5A83E1CE0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4566" y="3659128"/>
                <a:ext cx="5060100" cy="727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Archivo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defRPr>
                </a:lvl1pPr>
                <a:lvl2pPr marL="914400" marR="0" lvl="1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Archivo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defRPr>
                </a:lvl2pPr>
                <a:lvl3pPr marL="1371600" marR="0" lvl="2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Archivo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defRPr>
                </a:lvl3pPr>
                <a:lvl4pPr marL="1828800" marR="0" lvl="3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Archivo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defRPr>
                </a:lvl4pPr>
                <a:lvl5pPr marL="2286000" marR="0" lvl="4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Archivo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defRPr>
                </a:lvl5pPr>
                <a:lvl6pPr marL="2743200" marR="0" lvl="5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Archivo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defRPr>
                </a:lvl6pPr>
                <a:lvl7pPr marL="3200400" marR="0" lvl="6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Archivo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defRPr>
                </a:lvl7pPr>
                <a:lvl8pPr marL="3657600" marR="0" lvl="7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Archivo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defRPr>
                </a:lvl8pPr>
                <a:lvl9pPr marL="4114800" marR="0" lvl="8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Archivo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defRPr>
                </a:lvl9pPr>
              </a:lstStyle>
              <a:p>
                <a:pPr marL="0" indent="0"/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</m:oMath>
                </a14:m>
                <a:r>
                  <a:rPr lang="en-IN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D, I</a:t>
                </a:r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/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D: input document </a:t>
                </a:r>
              </a:p>
              <a:p>
                <a:pPr marL="0" indent="0"/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I: specific summary requirement </a:t>
                </a:r>
              </a:p>
              <a:p>
                <a:pPr marL="0" indent="0"/>
                <a:r>
                  <a:rPr lang="en-I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summarization system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Google Shape;257;p37">
                <a:extLst>
                  <a:ext uri="{FF2B5EF4-FFF2-40B4-BE49-F238E27FC236}">
                    <a16:creationId xmlns:a16="http://schemas.microsoft.com/office/drawing/2014/main" id="{FB6BF0DF-60C0-A334-B6D2-A5A83E1CE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66" y="3659128"/>
                <a:ext cx="5060100" cy="727018"/>
              </a:xfrm>
              <a:prstGeom prst="rect">
                <a:avLst/>
              </a:prstGeom>
              <a:blipFill>
                <a:blip r:embed="rId3"/>
                <a:stretch>
                  <a:fillRect l="-1325" t="-84167"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736C-FD12-C0C3-8A1A-C23C761A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81" y="135674"/>
            <a:ext cx="7704000" cy="572700"/>
          </a:xfrm>
        </p:spPr>
        <p:txBody>
          <a:bodyPr/>
          <a:lstStyle/>
          <a:p>
            <a:r>
              <a:rPr lang="en-IN" dirty="0"/>
              <a:t>Dataset Creation</a:t>
            </a:r>
            <a:br>
              <a:rPr lang="en-IN" dirty="0"/>
            </a:b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6618A11-7F20-827F-6E95-4096A97A8FD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3265" y="679241"/>
            <a:ext cx="8354056" cy="781338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Data Source: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      </a:t>
            </a:r>
            <a:r>
              <a:rPr lang="en-U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XLSum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 (Hasan et al., 2021) English split, BBC news articles.</a:t>
            </a:r>
          </a:p>
          <a:p>
            <a:r>
              <a:rPr lang="en-IN" b="1" i="0" dirty="0">
                <a:effectLst/>
                <a:latin typeface="Söhne"/>
              </a:rPr>
              <a:t>Pairs Collected: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 </a:t>
            </a:r>
            <a:r>
              <a:rPr lang="en-IN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100 article-requirement pairs.</a:t>
            </a:r>
            <a:endParaRPr lang="en-IN" b="1" i="0" dirty="0">
              <a:solidFill>
                <a:schemeClr val="bg2">
                  <a:lumMod val="25000"/>
                </a:schemeClr>
              </a:solidFill>
              <a:effectLst/>
              <a:latin typeface="Söhne"/>
            </a:endParaRPr>
          </a:p>
          <a:p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59118A4-F68B-4366-AF34-615AB93033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7786136"/>
              </p:ext>
            </p:extLst>
          </p:nvPr>
        </p:nvGraphicFramePr>
        <p:xfrm>
          <a:off x="142408" y="1684111"/>
          <a:ext cx="6438277" cy="333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FB1342-0859-E535-7046-A9AB35BF6941}"/>
              </a:ext>
            </a:extLst>
          </p:cNvPr>
          <p:cNvSpPr txBox="1"/>
          <p:nvPr/>
        </p:nvSpPr>
        <p:spPr>
          <a:xfrm>
            <a:off x="497636" y="2048530"/>
            <a:ext cx="1783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Finding Challenging Articles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B5EE5-03C3-EC56-DADC-DC7EB35784F1}"/>
              </a:ext>
            </a:extLst>
          </p:cNvPr>
          <p:cNvSpPr txBox="1"/>
          <p:nvPr/>
        </p:nvSpPr>
        <p:spPr>
          <a:xfrm>
            <a:off x="2818151" y="2011265"/>
            <a:ext cx="140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Summary requirements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5A652-8373-A747-0D85-BC59E6207111}"/>
              </a:ext>
            </a:extLst>
          </p:cNvPr>
          <p:cNvSpPr txBox="1"/>
          <p:nvPr/>
        </p:nvSpPr>
        <p:spPr>
          <a:xfrm>
            <a:off x="4654448" y="2065893"/>
            <a:ext cx="1663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Hybrid LLM-Human Summary: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E88E69-A69E-BF3A-88F1-76E71DCA7FAE}"/>
              </a:ext>
            </a:extLst>
          </p:cNvPr>
          <p:cNvSpPr/>
          <p:nvPr/>
        </p:nvSpPr>
        <p:spPr>
          <a:xfrm>
            <a:off x="6745571" y="2414544"/>
            <a:ext cx="2256021" cy="1501766"/>
          </a:xfrm>
          <a:prstGeom prst="rect">
            <a:avLst/>
          </a:prstGeom>
          <a:solidFill>
            <a:srgbClr val="D8E1F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55ACE-C4F0-6926-F87D-489E40C0B46D}"/>
              </a:ext>
            </a:extLst>
          </p:cNvPr>
          <p:cNvSpPr txBox="1"/>
          <p:nvPr/>
        </p:nvSpPr>
        <p:spPr>
          <a:xfrm>
            <a:off x="6793506" y="2534485"/>
            <a:ext cx="25437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Dataset</a:t>
            </a:r>
            <a:r>
              <a:rPr lang="en-IN" dirty="0"/>
              <a:t>:</a:t>
            </a:r>
          </a:p>
          <a:p>
            <a:r>
              <a:rPr lang="en-IN" sz="1200" dirty="0"/>
              <a:t>Article: {……}</a:t>
            </a:r>
          </a:p>
          <a:p>
            <a:r>
              <a:rPr lang="en-IN" sz="1200" dirty="0"/>
              <a:t>Summary requirement: {…..}</a:t>
            </a:r>
          </a:p>
          <a:p>
            <a:r>
              <a:rPr lang="en-IN" sz="1200" dirty="0"/>
              <a:t>LLM generated summary: {….}</a:t>
            </a:r>
          </a:p>
          <a:p>
            <a:r>
              <a:rPr lang="en-IN" sz="1200" dirty="0"/>
              <a:t>Hybrid summary :{….}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04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21E1-001E-AA41-C3A4-BE0882D3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4" y="223416"/>
            <a:ext cx="7704000" cy="572700"/>
          </a:xfrm>
        </p:spPr>
        <p:txBody>
          <a:bodyPr/>
          <a:lstStyle/>
          <a:p>
            <a:r>
              <a:rPr lang="en-IN" dirty="0"/>
              <a:t>System Output Evaluation</a:t>
            </a:r>
            <a:br>
              <a:rPr lang="en-IN" dirty="0"/>
            </a:b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C493FCF-F08B-72B6-502C-39797C43F7E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56614" y="827225"/>
            <a:ext cx="5379888" cy="2535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50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INSTRUSUM benchmark with 500 human annotations.(100 samples for eac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h model)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50" b="1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Quality Dimensions and </a:t>
            </a:r>
            <a:r>
              <a:rPr lang="en-IN" sz="1350" b="1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Annotation Protocol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350" b="1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Annotation Process:</a:t>
            </a:r>
          </a:p>
          <a:p>
            <a:pPr marL="139700" indent="0" algn="l"/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     </a:t>
            </a:r>
            <a:r>
              <a:rPr lang="en-US" sz="1350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Annotators recruited on Amazon Mechanical Turk</a:t>
            </a:r>
          </a:p>
          <a:p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	Q</a:t>
            </a:r>
            <a:r>
              <a:rPr lang="en-US" sz="1350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uality, Missing 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</a:t>
            </a:r>
            <a:r>
              <a:rPr lang="en-US" sz="1350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nformation, and Irrelevant information range: score from 1(best) to 5(worst)</a:t>
            </a:r>
          </a:p>
          <a:p>
            <a:r>
              <a:rPr lang="en-US" sz="1350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	Factual score: The ratio of factually consistent summaries</a:t>
            </a:r>
          </a:p>
          <a:p>
            <a:pPr marL="139700" indent="0"/>
            <a:r>
              <a:rPr lang="en-US" sz="1350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       Low factual consistency may ste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 from a sparsity of errors</a:t>
            </a:r>
            <a:r>
              <a:rPr lang="en-US" sz="1350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.</a:t>
            </a:r>
          </a:p>
          <a:p>
            <a:pPr marL="139700" indent="0"/>
            <a:r>
              <a:rPr lang="en-US" sz="1350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       Therefore,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hence it was manually verified</a:t>
            </a:r>
            <a:r>
              <a:rPr lang="en-US" sz="1350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         </a:t>
            </a:r>
          </a:p>
          <a:p>
            <a:pPr marL="139700" indent="0"/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   </a:t>
            </a:r>
            <a:endParaRPr lang="en-US" b="0" i="0" dirty="0">
              <a:solidFill>
                <a:schemeClr val="bg2">
                  <a:lumMod val="25000"/>
                </a:schemeClr>
              </a:solidFill>
              <a:effectLst/>
              <a:latin typeface="+mn-lt"/>
            </a:endParaRPr>
          </a:p>
          <a:p>
            <a:pPr marL="139700" indent="0" algn="l"/>
            <a:endParaRPr lang="en-US" dirty="0">
              <a:solidFill>
                <a:srgbClr val="D1D5DB"/>
              </a:solidFill>
              <a:latin typeface="Söhne"/>
            </a:endParaRPr>
          </a:p>
          <a:p>
            <a:pPr marL="139700" indent="0" algn="l"/>
            <a:endParaRPr lang="en-IN" b="1" i="0" dirty="0">
              <a:solidFill>
                <a:schemeClr val="bg2">
                  <a:lumMod val="25000"/>
                </a:schemeClr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bg2">
                  <a:lumMod val="25000"/>
                </a:schemeClr>
              </a:solidFill>
              <a:effectLst/>
              <a:latin typeface="Söhne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2">
                  <a:lumMod val="25000"/>
                </a:schemeClr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C49048-7400-C347-18F0-7F60613588D8}"/>
              </a:ext>
            </a:extLst>
          </p:cNvPr>
          <p:cNvGrpSpPr/>
          <p:nvPr/>
        </p:nvGrpSpPr>
        <p:grpSpPr>
          <a:xfrm>
            <a:off x="4189742" y="969858"/>
            <a:ext cx="4797644" cy="3663102"/>
            <a:chOff x="2486475" y="593409"/>
            <a:chExt cx="3760458" cy="2722247"/>
          </a:xfrm>
        </p:grpSpPr>
        <p:grpSp>
          <p:nvGrpSpPr>
            <p:cNvPr id="6" name="Google Shape;11237;p78">
              <a:extLst>
                <a:ext uri="{FF2B5EF4-FFF2-40B4-BE49-F238E27FC236}">
                  <a16:creationId xmlns:a16="http://schemas.microsoft.com/office/drawing/2014/main" id="{D76B6A62-E674-5414-EDC3-9C57C96E5E00}"/>
                </a:ext>
              </a:extLst>
            </p:cNvPr>
            <p:cNvGrpSpPr/>
            <p:nvPr/>
          </p:nvGrpSpPr>
          <p:grpSpPr>
            <a:xfrm>
              <a:off x="4026320" y="1204892"/>
              <a:ext cx="282174" cy="355735"/>
              <a:chOff x="7144274" y="1500214"/>
              <a:chExt cx="282174" cy="355735"/>
            </a:xfrm>
          </p:grpSpPr>
          <p:sp>
            <p:nvSpPr>
              <p:cNvPr id="30" name="Google Shape;11238;p78">
                <a:extLst>
                  <a:ext uri="{FF2B5EF4-FFF2-40B4-BE49-F238E27FC236}">
                    <a16:creationId xmlns:a16="http://schemas.microsoft.com/office/drawing/2014/main" id="{5862391E-BCB1-0E98-5FFA-FE2E089F08E7}"/>
                  </a:ext>
                </a:extLst>
              </p:cNvPr>
              <p:cNvSpPr/>
              <p:nvPr/>
            </p:nvSpPr>
            <p:spPr>
              <a:xfrm>
                <a:off x="7245745" y="1613375"/>
                <a:ext cx="10613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513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346"/>
                    </a:lnTo>
                    <a:cubicBezTo>
                      <a:pt x="1" y="429"/>
                      <a:pt x="72" y="512"/>
                      <a:pt x="167" y="512"/>
                    </a:cubicBezTo>
                    <a:cubicBezTo>
                      <a:pt x="251" y="512"/>
                      <a:pt x="334" y="429"/>
                      <a:pt x="334" y="346"/>
                    </a:cubicBezTo>
                    <a:lnTo>
                      <a:pt x="334" y="167"/>
                    </a:lnTo>
                    <a:cubicBezTo>
                      <a:pt x="334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1239;p78">
                <a:extLst>
                  <a:ext uri="{FF2B5EF4-FFF2-40B4-BE49-F238E27FC236}">
                    <a16:creationId xmlns:a16="http://schemas.microsoft.com/office/drawing/2014/main" id="{6A3739D2-AA43-3DE0-015D-A0F93B9621AA}"/>
                  </a:ext>
                </a:extLst>
              </p:cNvPr>
              <p:cNvSpPr/>
              <p:nvPr/>
            </p:nvSpPr>
            <p:spPr>
              <a:xfrm>
                <a:off x="7313635" y="1613375"/>
                <a:ext cx="10613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513" extrusionOk="0">
                    <a:moveTo>
                      <a:pt x="168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346"/>
                    </a:lnTo>
                    <a:cubicBezTo>
                      <a:pt x="1" y="429"/>
                      <a:pt x="72" y="512"/>
                      <a:pt x="168" y="512"/>
                    </a:cubicBezTo>
                    <a:cubicBezTo>
                      <a:pt x="251" y="512"/>
                      <a:pt x="334" y="429"/>
                      <a:pt x="334" y="346"/>
                    </a:cubicBezTo>
                    <a:lnTo>
                      <a:pt x="334" y="167"/>
                    </a:lnTo>
                    <a:cubicBezTo>
                      <a:pt x="334" y="72"/>
                      <a:pt x="251" y="0"/>
                      <a:pt x="16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1240;p78">
                <a:extLst>
                  <a:ext uri="{FF2B5EF4-FFF2-40B4-BE49-F238E27FC236}">
                    <a16:creationId xmlns:a16="http://schemas.microsoft.com/office/drawing/2014/main" id="{0F890FA1-D897-9DB6-2A69-AF597367EBC4}"/>
                  </a:ext>
                </a:extLst>
              </p:cNvPr>
              <p:cNvSpPr/>
              <p:nvPr/>
            </p:nvSpPr>
            <p:spPr>
              <a:xfrm>
                <a:off x="7262345" y="1653070"/>
                <a:ext cx="45302" cy="16157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510" extrusionOk="0">
                    <a:moveTo>
                      <a:pt x="184" y="0"/>
                    </a:moveTo>
                    <a:cubicBezTo>
                      <a:pt x="140" y="0"/>
                      <a:pt x="96" y="15"/>
                      <a:pt x="60" y="45"/>
                    </a:cubicBezTo>
                    <a:cubicBezTo>
                      <a:pt x="1" y="105"/>
                      <a:pt x="1" y="212"/>
                      <a:pt x="60" y="283"/>
                    </a:cubicBezTo>
                    <a:cubicBezTo>
                      <a:pt x="203" y="426"/>
                      <a:pt x="441" y="509"/>
                      <a:pt x="715" y="509"/>
                    </a:cubicBezTo>
                    <a:cubicBezTo>
                      <a:pt x="977" y="509"/>
                      <a:pt x="1215" y="414"/>
                      <a:pt x="1370" y="283"/>
                    </a:cubicBezTo>
                    <a:cubicBezTo>
                      <a:pt x="1429" y="212"/>
                      <a:pt x="1429" y="105"/>
                      <a:pt x="1370" y="45"/>
                    </a:cubicBezTo>
                    <a:cubicBezTo>
                      <a:pt x="1340" y="15"/>
                      <a:pt x="1298" y="0"/>
                      <a:pt x="1255" y="0"/>
                    </a:cubicBezTo>
                    <a:cubicBezTo>
                      <a:pt x="1212" y="0"/>
                      <a:pt x="1167" y="15"/>
                      <a:pt x="1132" y="45"/>
                    </a:cubicBezTo>
                    <a:cubicBezTo>
                      <a:pt x="1072" y="105"/>
                      <a:pt x="917" y="176"/>
                      <a:pt x="715" y="176"/>
                    </a:cubicBezTo>
                    <a:cubicBezTo>
                      <a:pt x="501" y="176"/>
                      <a:pt x="358" y="105"/>
                      <a:pt x="298" y="45"/>
                    </a:cubicBezTo>
                    <a:cubicBezTo>
                      <a:pt x="268" y="15"/>
                      <a:pt x="227" y="0"/>
                      <a:pt x="18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1241;p78">
                <a:extLst>
                  <a:ext uri="{FF2B5EF4-FFF2-40B4-BE49-F238E27FC236}">
                    <a16:creationId xmlns:a16="http://schemas.microsoft.com/office/drawing/2014/main" id="{D91313CB-11ED-8F88-2B40-678AE17DAF22}"/>
                  </a:ext>
                </a:extLst>
              </p:cNvPr>
              <p:cNvSpPr/>
              <p:nvPr/>
            </p:nvSpPr>
            <p:spPr>
              <a:xfrm>
                <a:off x="7144274" y="1500214"/>
                <a:ext cx="282174" cy="35573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11229" extrusionOk="0">
                    <a:moveTo>
                      <a:pt x="7299" y="334"/>
                    </a:moveTo>
                    <a:cubicBezTo>
                      <a:pt x="7228" y="1048"/>
                      <a:pt x="6597" y="1608"/>
                      <a:pt x="5871" y="1608"/>
                    </a:cubicBezTo>
                    <a:lnTo>
                      <a:pt x="2656" y="1608"/>
                    </a:lnTo>
                    <a:cubicBezTo>
                      <a:pt x="2561" y="1608"/>
                      <a:pt x="2489" y="1679"/>
                      <a:pt x="2489" y="1775"/>
                    </a:cubicBezTo>
                    <a:cubicBezTo>
                      <a:pt x="2489" y="1858"/>
                      <a:pt x="2561" y="1941"/>
                      <a:pt x="2656" y="1941"/>
                    </a:cubicBezTo>
                    <a:lnTo>
                      <a:pt x="5871" y="1941"/>
                    </a:lnTo>
                    <a:cubicBezTo>
                      <a:pt x="6192" y="1941"/>
                      <a:pt x="6514" y="1846"/>
                      <a:pt x="6776" y="1679"/>
                    </a:cubicBezTo>
                    <a:lnTo>
                      <a:pt x="6776" y="3560"/>
                    </a:lnTo>
                    <a:cubicBezTo>
                      <a:pt x="6776" y="3644"/>
                      <a:pt x="6847" y="3727"/>
                      <a:pt x="6942" y="3727"/>
                    </a:cubicBezTo>
                    <a:lnTo>
                      <a:pt x="7026" y="3727"/>
                    </a:lnTo>
                    <a:cubicBezTo>
                      <a:pt x="7109" y="3727"/>
                      <a:pt x="7180" y="3751"/>
                      <a:pt x="7240" y="3810"/>
                    </a:cubicBezTo>
                    <a:cubicBezTo>
                      <a:pt x="7299" y="3870"/>
                      <a:pt x="7311" y="3941"/>
                      <a:pt x="7311" y="4037"/>
                    </a:cubicBezTo>
                    <a:cubicBezTo>
                      <a:pt x="7299" y="4180"/>
                      <a:pt x="7168" y="4287"/>
                      <a:pt x="7002" y="4287"/>
                    </a:cubicBezTo>
                    <a:lnTo>
                      <a:pt x="6930" y="4287"/>
                    </a:lnTo>
                    <a:lnTo>
                      <a:pt x="6930" y="4275"/>
                    </a:lnTo>
                    <a:cubicBezTo>
                      <a:pt x="6930" y="4180"/>
                      <a:pt x="6847" y="4108"/>
                      <a:pt x="6764" y="4108"/>
                    </a:cubicBezTo>
                    <a:cubicBezTo>
                      <a:pt x="6668" y="4108"/>
                      <a:pt x="6597" y="4180"/>
                      <a:pt x="6597" y="4275"/>
                    </a:cubicBezTo>
                    <a:cubicBezTo>
                      <a:pt x="6597" y="5465"/>
                      <a:pt x="5633" y="6430"/>
                      <a:pt x="4442" y="6430"/>
                    </a:cubicBezTo>
                    <a:cubicBezTo>
                      <a:pt x="3251" y="6430"/>
                      <a:pt x="2287" y="5465"/>
                      <a:pt x="2287" y="4275"/>
                    </a:cubicBezTo>
                    <a:cubicBezTo>
                      <a:pt x="2287" y="4180"/>
                      <a:pt x="2204" y="4108"/>
                      <a:pt x="2120" y="4108"/>
                    </a:cubicBezTo>
                    <a:cubicBezTo>
                      <a:pt x="2025" y="4108"/>
                      <a:pt x="1954" y="4180"/>
                      <a:pt x="1954" y="4275"/>
                    </a:cubicBezTo>
                    <a:lnTo>
                      <a:pt x="1954" y="4287"/>
                    </a:lnTo>
                    <a:lnTo>
                      <a:pt x="1846" y="4287"/>
                    </a:lnTo>
                    <a:cubicBezTo>
                      <a:pt x="1775" y="4287"/>
                      <a:pt x="1704" y="4263"/>
                      <a:pt x="1644" y="4203"/>
                    </a:cubicBezTo>
                    <a:cubicBezTo>
                      <a:pt x="1584" y="4144"/>
                      <a:pt x="1573" y="4061"/>
                      <a:pt x="1573" y="3977"/>
                    </a:cubicBezTo>
                    <a:cubicBezTo>
                      <a:pt x="1584" y="3822"/>
                      <a:pt x="1715" y="3727"/>
                      <a:pt x="1882" y="3727"/>
                    </a:cubicBezTo>
                    <a:lnTo>
                      <a:pt x="1942" y="3727"/>
                    </a:lnTo>
                    <a:cubicBezTo>
                      <a:pt x="2025" y="3727"/>
                      <a:pt x="2108" y="3644"/>
                      <a:pt x="2108" y="3560"/>
                    </a:cubicBezTo>
                    <a:lnTo>
                      <a:pt x="2108" y="1775"/>
                    </a:lnTo>
                    <a:cubicBezTo>
                      <a:pt x="2108" y="989"/>
                      <a:pt x="2739" y="334"/>
                      <a:pt x="3549" y="334"/>
                    </a:cubicBezTo>
                    <a:close/>
                    <a:moveTo>
                      <a:pt x="3025" y="6763"/>
                    </a:moveTo>
                    <a:lnTo>
                      <a:pt x="3025" y="7085"/>
                    </a:lnTo>
                    <a:cubicBezTo>
                      <a:pt x="3025" y="7239"/>
                      <a:pt x="2918" y="7382"/>
                      <a:pt x="2787" y="7430"/>
                    </a:cubicBezTo>
                    <a:lnTo>
                      <a:pt x="2406" y="7180"/>
                    </a:lnTo>
                    <a:cubicBezTo>
                      <a:pt x="2299" y="7097"/>
                      <a:pt x="2287" y="7001"/>
                      <a:pt x="2311" y="6918"/>
                    </a:cubicBezTo>
                    <a:cubicBezTo>
                      <a:pt x="2346" y="6847"/>
                      <a:pt x="2406" y="6763"/>
                      <a:pt x="2537" y="6763"/>
                    </a:cubicBezTo>
                    <a:close/>
                    <a:moveTo>
                      <a:pt x="6359" y="6763"/>
                    </a:moveTo>
                    <a:cubicBezTo>
                      <a:pt x="6478" y="6763"/>
                      <a:pt x="6549" y="6847"/>
                      <a:pt x="6585" y="6918"/>
                    </a:cubicBezTo>
                    <a:cubicBezTo>
                      <a:pt x="6609" y="7001"/>
                      <a:pt x="6597" y="7120"/>
                      <a:pt x="6490" y="7180"/>
                    </a:cubicBezTo>
                    <a:lnTo>
                      <a:pt x="6109" y="7430"/>
                    </a:lnTo>
                    <a:cubicBezTo>
                      <a:pt x="5954" y="7382"/>
                      <a:pt x="5859" y="7239"/>
                      <a:pt x="5859" y="7085"/>
                    </a:cubicBezTo>
                    <a:lnTo>
                      <a:pt x="5859" y="6763"/>
                    </a:lnTo>
                    <a:close/>
                    <a:moveTo>
                      <a:pt x="6371" y="6216"/>
                    </a:moveTo>
                    <a:cubicBezTo>
                      <a:pt x="6883" y="6216"/>
                      <a:pt x="7276" y="6620"/>
                      <a:pt x="7276" y="7132"/>
                    </a:cubicBezTo>
                    <a:cubicBezTo>
                      <a:pt x="7311" y="8156"/>
                      <a:pt x="6514" y="9025"/>
                      <a:pt x="5502" y="9097"/>
                    </a:cubicBezTo>
                    <a:lnTo>
                      <a:pt x="5502" y="8918"/>
                    </a:lnTo>
                    <a:cubicBezTo>
                      <a:pt x="5502" y="8823"/>
                      <a:pt x="5418" y="8752"/>
                      <a:pt x="5335" y="8752"/>
                    </a:cubicBezTo>
                    <a:cubicBezTo>
                      <a:pt x="5240" y="8752"/>
                      <a:pt x="5168" y="8823"/>
                      <a:pt x="5168" y="8918"/>
                    </a:cubicBezTo>
                    <a:lnTo>
                      <a:pt x="5168" y="9109"/>
                    </a:lnTo>
                    <a:lnTo>
                      <a:pt x="3716" y="9109"/>
                    </a:lnTo>
                    <a:lnTo>
                      <a:pt x="3716" y="8918"/>
                    </a:lnTo>
                    <a:cubicBezTo>
                      <a:pt x="3716" y="8823"/>
                      <a:pt x="3632" y="8752"/>
                      <a:pt x="3549" y="8752"/>
                    </a:cubicBezTo>
                    <a:cubicBezTo>
                      <a:pt x="3454" y="8752"/>
                      <a:pt x="3382" y="8823"/>
                      <a:pt x="3382" y="8918"/>
                    </a:cubicBezTo>
                    <a:lnTo>
                      <a:pt x="3382" y="9097"/>
                    </a:lnTo>
                    <a:cubicBezTo>
                      <a:pt x="2370" y="9002"/>
                      <a:pt x="1573" y="8156"/>
                      <a:pt x="1573" y="7132"/>
                    </a:cubicBezTo>
                    <a:cubicBezTo>
                      <a:pt x="1573" y="6620"/>
                      <a:pt x="1965" y="6227"/>
                      <a:pt x="2477" y="6227"/>
                    </a:cubicBezTo>
                    <a:lnTo>
                      <a:pt x="2906" y="6227"/>
                    </a:lnTo>
                    <a:cubicBezTo>
                      <a:pt x="2954" y="6251"/>
                      <a:pt x="3001" y="6287"/>
                      <a:pt x="3025" y="6311"/>
                    </a:cubicBezTo>
                    <a:lnTo>
                      <a:pt x="3025" y="6430"/>
                    </a:lnTo>
                    <a:lnTo>
                      <a:pt x="2525" y="6430"/>
                    </a:lnTo>
                    <a:cubicBezTo>
                      <a:pt x="2263" y="6430"/>
                      <a:pt x="2061" y="6585"/>
                      <a:pt x="1989" y="6835"/>
                    </a:cubicBezTo>
                    <a:cubicBezTo>
                      <a:pt x="1906" y="7085"/>
                      <a:pt x="2001" y="7323"/>
                      <a:pt x="2204" y="7454"/>
                    </a:cubicBezTo>
                    <a:lnTo>
                      <a:pt x="4037" y="8680"/>
                    </a:lnTo>
                    <a:cubicBezTo>
                      <a:pt x="4156" y="8752"/>
                      <a:pt x="4287" y="8799"/>
                      <a:pt x="4430" y="8799"/>
                    </a:cubicBezTo>
                    <a:cubicBezTo>
                      <a:pt x="4561" y="8799"/>
                      <a:pt x="4692" y="8752"/>
                      <a:pt x="4811" y="8680"/>
                    </a:cubicBezTo>
                    <a:lnTo>
                      <a:pt x="5228" y="8394"/>
                    </a:lnTo>
                    <a:cubicBezTo>
                      <a:pt x="5299" y="8347"/>
                      <a:pt x="5323" y="8252"/>
                      <a:pt x="5275" y="8168"/>
                    </a:cubicBezTo>
                    <a:cubicBezTo>
                      <a:pt x="5247" y="8125"/>
                      <a:pt x="5197" y="8104"/>
                      <a:pt x="5146" y="8104"/>
                    </a:cubicBezTo>
                    <a:cubicBezTo>
                      <a:pt x="5112" y="8104"/>
                      <a:pt x="5078" y="8113"/>
                      <a:pt x="5049" y="8132"/>
                    </a:cubicBezTo>
                    <a:lnTo>
                      <a:pt x="4632" y="8406"/>
                    </a:lnTo>
                    <a:cubicBezTo>
                      <a:pt x="4573" y="8454"/>
                      <a:pt x="4501" y="8478"/>
                      <a:pt x="4429" y="8478"/>
                    </a:cubicBezTo>
                    <a:cubicBezTo>
                      <a:pt x="4356" y="8478"/>
                      <a:pt x="4281" y="8454"/>
                      <a:pt x="4216" y="8406"/>
                    </a:cubicBezTo>
                    <a:lnTo>
                      <a:pt x="3073" y="7656"/>
                    </a:lnTo>
                    <a:cubicBezTo>
                      <a:pt x="3239" y="7513"/>
                      <a:pt x="3335" y="7323"/>
                      <a:pt x="3335" y="7097"/>
                    </a:cubicBezTo>
                    <a:lnTo>
                      <a:pt x="3335" y="6525"/>
                    </a:lnTo>
                    <a:cubicBezTo>
                      <a:pt x="3668" y="6680"/>
                      <a:pt x="4037" y="6775"/>
                      <a:pt x="4430" y="6775"/>
                    </a:cubicBezTo>
                    <a:cubicBezTo>
                      <a:pt x="4811" y="6775"/>
                      <a:pt x="5180" y="6680"/>
                      <a:pt x="5514" y="6525"/>
                    </a:cubicBezTo>
                    <a:lnTo>
                      <a:pt x="5514" y="7097"/>
                    </a:lnTo>
                    <a:cubicBezTo>
                      <a:pt x="5514" y="7323"/>
                      <a:pt x="5621" y="7513"/>
                      <a:pt x="5775" y="7656"/>
                    </a:cubicBezTo>
                    <a:lnTo>
                      <a:pt x="5668" y="7728"/>
                    </a:lnTo>
                    <a:cubicBezTo>
                      <a:pt x="5597" y="7775"/>
                      <a:pt x="5585" y="7871"/>
                      <a:pt x="5633" y="7954"/>
                    </a:cubicBezTo>
                    <a:cubicBezTo>
                      <a:pt x="5656" y="7990"/>
                      <a:pt x="5716" y="8025"/>
                      <a:pt x="5764" y="8025"/>
                    </a:cubicBezTo>
                    <a:cubicBezTo>
                      <a:pt x="5799" y="8025"/>
                      <a:pt x="5823" y="8001"/>
                      <a:pt x="5847" y="7990"/>
                    </a:cubicBezTo>
                    <a:lnTo>
                      <a:pt x="6645" y="7454"/>
                    </a:lnTo>
                    <a:cubicBezTo>
                      <a:pt x="6847" y="7323"/>
                      <a:pt x="6942" y="7073"/>
                      <a:pt x="6859" y="6835"/>
                    </a:cubicBezTo>
                    <a:cubicBezTo>
                      <a:pt x="6787" y="6597"/>
                      <a:pt x="6585" y="6430"/>
                      <a:pt x="6323" y="6430"/>
                    </a:cubicBezTo>
                    <a:lnTo>
                      <a:pt x="5823" y="6430"/>
                    </a:lnTo>
                    <a:lnTo>
                      <a:pt x="5823" y="6311"/>
                    </a:lnTo>
                    <a:cubicBezTo>
                      <a:pt x="5871" y="6287"/>
                      <a:pt x="5906" y="6251"/>
                      <a:pt x="5942" y="6216"/>
                    </a:cubicBezTo>
                    <a:close/>
                    <a:moveTo>
                      <a:pt x="3561" y="0"/>
                    </a:moveTo>
                    <a:cubicBezTo>
                      <a:pt x="2585" y="0"/>
                      <a:pt x="1787" y="786"/>
                      <a:pt x="1787" y="1775"/>
                    </a:cubicBezTo>
                    <a:lnTo>
                      <a:pt x="1787" y="3394"/>
                    </a:lnTo>
                    <a:cubicBezTo>
                      <a:pt x="1513" y="3441"/>
                      <a:pt x="1287" y="3668"/>
                      <a:pt x="1251" y="3930"/>
                    </a:cubicBezTo>
                    <a:cubicBezTo>
                      <a:pt x="1239" y="4108"/>
                      <a:pt x="1299" y="4275"/>
                      <a:pt x="1406" y="4406"/>
                    </a:cubicBezTo>
                    <a:cubicBezTo>
                      <a:pt x="1525" y="4537"/>
                      <a:pt x="1692" y="4608"/>
                      <a:pt x="1846" y="4608"/>
                    </a:cubicBezTo>
                    <a:lnTo>
                      <a:pt x="1989" y="4608"/>
                    </a:lnTo>
                    <a:cubicBezTo>
                      <a:pt x="2061" y="5108"/>
                      <a:pt x="2251" y="5537"/>
                      <a:pt x="2561" y="5894"/>
                    </a:cubicBezTo>
                    <a:lnTo>
                      <a:pt x="2489" y="5894"/>
                    </a:lnTo>
                    <a:cubicBezTo>
                      <a:pt x="1811" y="5894"/>
                      <a:pt x="1251" y="6442"/>
                      <a:pt x="1251" y="7132"/>
                    </a:cubicBezTo>
                    <a:cubicBezTo>
                      <a:pt x="1251" y="7382"/>
                      <a:pt x="1299" y="7620"/>
                      <a:pt x="1370" y="7859"/>
                    </a:cubicBezTo>
                    <a:lnTo>
                      <a:pt x="894" y="7990"/>
                    </a:lnTo>
                    <a:cubicBezTo>
                      <a:pt x="382" y="8144"/>
                      <a:pt x="1" y="8633"/>
                      <a:pt x="1" y="9180"/>
                    </a:cubicBezTo>
                    <a:lnTo>
                      <a:pt x="1" y="11061"/>
                    </a:lnTo>
                    <a:cubicBezTo>
                      <a:pt x="1" y="11145"/>
                      <a:pt x="84" y="11228"/>
                      <a:pt x="168" y="11228"/>
                    </a:cubicBezTo>
                    <a:cubicBezTo>
                      <a:pt x="263" y="11228"/>
                      <a:pt x="334" y="11145"/>
                      <a:pt x="334" y="11061"/>
                    </a:cubicBezTo>
                    <a:lnTo>
                      <a:pt x="334" y="9180"/>
                    </a:lnTo>
                    <a:cubicBezTo>
                      <a:pt x="334" y="8775"/>
                      <a:pt x="596" y="8418"/>
                      <a:pt x="989" y="8323"/>
                    </a:cubicBezTo>
                    <a:lnTo>
                      <a:pt x="1489" y="8168"/>
                    </a:lnTo>
                    <a:cubicBezTo>
                      <a:pt x="1846" y="8883"/>
                      <a:pt x="2561" y="9371"/>
                      <a:pt x="3394" y="9430"/>
                    </a:cubicBezTo>
                    <a:lnTo>
                      <a:pt x="3394" y="11061"/>
                    </a:lnTo>
                    <a:cubicBezTo>
                      <a:pt x="3394" y="11145"/>
                      <a:pt x="3478" y="11216"/>
                      <a:pt x="3561" y="11216"/>
                    </a:cubicBezTo>
                    <a:cubicBezTo>
                      <a:pt x="3656" y="11216"/>
                      <a:pt x="3728" y="11145"/>
                      <a:pt x="3728" y="11061"/>
                    </a:cubicBezTo>
                    <a:lnTo>
                      <a:pt x="3728" y="9430"/>
                    </a:lnTo>
                    <a:lnTo>
                      <a:pt x="5180" y="9430"/>
                    </a:lnTo>
                    <a:lnTo>
                      <a:pt x="5180" y="11061"/>
                    </a:lnTo>
                    <a:cubicBezTo>
                      <a:pt x="5180" y="11145"/>
                      <a:pt x="5263" y="11216"/>
                      <a:pt x="5347" y="11216"/>
                    </a:cubicBezTo>
                    <a:cubicBezTo>
                      <a:pt x="5430" y="11216"/>
                      <a:pt x="5514" y="11145"/>
                      <a:pt x="5514" y="11061"/>
                    </a:cubicBezTo>
                    <a:lnTo>
                      <a:pt x="5514" y="9430"/>
                    </a:lnTo>
                    <a:cubicBezTo>
                      <a:pt x="6347" y="9371"/>
                      <a:pt x="7061" y="8871"/>
                      <a:pt x="7419" y="8168"/>
                    </a:cubicBezTo>
                    <a:lnTo>
                      <a:pt x="7919" y="8323"/>
                    </a:lnTo>
                    <a:cubicBezTo>
                      <a:pt x="8311" y="8442"/>
                      <a:pt x="8573" y="8799"/>
                      <a:pt x="8573" y="9180"/>
                    </a:cubicBezTo>
                    <a:lnTo>
                      <a:pt x="8573" y="11061"/>
                    </a:lnTo>
                    <a:cubicBezTo>
                      <a:pt x="8573" y="11145"/>
                      <a:pt x="8657" y="11228"/>
                      <a:pt x="8740" y="11228"/>
                    </a:cubicBezTo>
                    <a:cubicBezTo>
                      <a:pt x="8823" y="11228"/>
                      <a:pt x="8907" y="11145"/>
                      <a:pt x="8907" y="11061"/>
                    </a:cubicBezTo>
                    <a:lnTo>
                      <a:pt x="8907" y="9180"/>
                    </a:lnTo>
                    <a:cubicBezTo>
                      <a:pt x="8895" y="8633"/>
                      <a:pt x="8514" y="8144"/>
                      <a:pt x="8002" y="7990"/>
                    </a:cubicBezTo>
                    <a:lnTo>
                      <a:pt x="7526" y="7859"/>
                    </a:lnTo>
                    <a:cubicBezTo>
                      <a:pt x="7597" y="7632"/>
                      <a:pt x="7645" y="7382"/>
                      <a:pt x="7645" y="7132"/>
                    </a:cubicBezTo>
                    <a:cubicBezTo>
                      <a:pt x="7645" y="6442"/>
                      <a:pt x="7085" y="5894"/>
                      <a:pt x="6406" y="5894"/>
                    </a:cubicBezTo>
                    <a:lnTo>
                      <a:pt x="6311" y="5894"/>
                    </a:lnTo>
                    <a:cubicBezTo>
                      <a:pt x="6609" y="5537"/>
                      <a:pt x="6823" y="5108"/>
                      <a:pt x="6895" y="4620"/>
                    </a:cubicBezTo>
                    <a:lnTo>
                      <a:pt x="7002" y="4620"/>
                    </a:lnTo>
                    <a:cubicBezTo>
                      <a:pt x="7323" y="4620"/>
                      <a:pt x="7597" y="4382"/>
                      <a:pt x="7645" y="4061"/>
                    </a:cubicBezTo>
                    <a:cubicBezTo>
                      <a:pt x="7657" y="3882"/>
                      <a:pt x="7597" y="3727"/>
                      <a:pt x="7490" y="3584"/>
                    </a:cubicBezTo>
                    <a:cubicBezTo>
                      <a:pt x="7383" y="3489"/>
                      <a:pt x="7252" y="3406"/>
                      <a:pt x="7121" y="3394"/>
                    </a:cubicBezTo>
                    <a:lnTo>
                      <a:pt x="7121" y="1429"/>
                    </a:lnTo>
                    <a:cubicBezTo>
                      <a:pt x="7442" y="1108"/>
                      <a:pt x="7657" y="655"/>
                      <a:pt x="7657" y="167"/>
                    </a:cubicBezTo>
                    <a:cubicBezTo>
                      <a:pt x="7657" y="72"/>
                      <a:pt x="7585" y="0"/>
                      <a:pt x="749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1242;p78">
                <a:extLst>
                  <a:ext uri="{FF2B5EF4-FFF2-40B4-BE49-F238E27FC236}">
                    <a16:creationId xmlns:a16="http://schemas.microsoft.com/office/drawing/2014/main" id="{E9BA4F0F-BE3D-1D4C-5BF9-BBFDF49F28D7}"/>
                  </a:ext>
                </a:extLst>
              </p:cNvPr>
              <p:cNvSpPr/>
              <p:nvPr/>
            </p:nvSpPr>
            <p:spPr>
              <a:xfrm>
                <a:off x="7239726" y="1594081"/>
                <a:ext cx="22651" cy="1216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84" extrusionOk="0">
                    <a:moveTo>
                      <a:pt x="524" y="1"/>
                    </a:moveTo>
                    <a:cubicBezTo>
                      <a:pt x="517" y="1"/>
                      <a:pt x="508" y="1"/>
                      <a:pt x="500" y="2"/>
                    </a:cubicBezTo>
                    <a:lnTo>
                      <a:pt x="143" y="62"/>
                    </a:lnTo>
                    <a:cubicBezTo>
                      <a:pt x="60" y="74"/>
                      <a:pt x="0" y="169"/>
                      <a:pt x="12" y="252"/>
                    </a:cubicBezTo>
                    <a:cubicBezTo>
                      <a:pt x="24" y="324"/>
                      <a:pt x="95" y="383"/>
                      <a:pt x="179" y="383"/>
                    </a:cubicBezTo>
                    <a:lnTo>
                      <a:pt x="203" y="383"/>
                    </a:lnTo>
                    <a:lnTo>
                      <a:pt x="560" y="324"/>
                    </a:lnTo>
                    <a:cubicBezTo>
                      <a:pt x="655" y="312"/>
                      <a:pt x="715" y="228"/>
                      <a:pt x="703" y="133"/>
                    </a:cubicBezTo>
                    <a:cubicBezTo>
                      <a:pt x="681" y="57"/>
                      <a:pt x="609" y="1"/>
                      <a:pt x="524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1243;p78">
                <a:extLst>
                  <a:ext uri="{FF2B5EF4-FFF2-40B4-BE49-F238E27FC236}">
                    <a16:creationId xmlns:a16="http://schemas.microsoft.com/office/drawing/2014/main" id="{1C63914C-9B68-49CE-812E-ED68FB68F85D}"/>
                  </a:ext>
                </a:extLst>
              </p:cNvPr>
              <p:cNvSpPr/>
              <p:nvPr/>
            </p:nvSpPr>
            <p:spPr>
              <a:xfrm>
                <a:off x="7307616" y="1594462"/>
                <a:ext cx="22651" cy="12514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95" extrusionOk="0">
                    <a:moveTo>
                      <a:pt x="181" y="1"/>
                    </a:moveTo>
                    <a:cubicBezTo>
                      <a:pt x="104" y="1"/>
                      <a:pt x="23" y="57"/>
                      <a:pt x="12" y="133"/>
                    </a:cubicBezTo>
                    <a:cubicBezTo>
                      <a:pt x="0" y="228"/>
                      <a:pt x="60" y="312"/>
                      <a:pt x="143" y="335"/>
                    </a:cubicBezTo>
                    <a:lnTo>
                      <a:pt x="500" y="395"/>
                    </a:lnTo>
                    <a:lnTo>
                      <a:pt x="536" y="395"/>
                    </a:lnTo>
                    <a:cubicBezTo>
                      <a:pt x="608" y="395"/>
                      <a:pt x="679" y="335"/>
                      <a:pt x="703" y="252"/>
                    </a:cubicBezTo>
                    <a:cubicBezTo>
                      <a:pt x="715" y="169"/>
                      <a:pt x="655" y="73"/>
                      <a:pt x="560" y="62"/>
                    </a:cubicBezTo>
                    <a:lnTo>
                      <a:pt x="203" y="2"/>
                    </a:lnTo>
                    <a:cubicBezTo>
                      <a:pt x="196" y="1"/>
                      <a:pt x="188" y="1"/>
                      <a:pt x="181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1209;p78">
              <a:extLst>
                <a:ext uri="{FF2B5EF4-FFF2-40B4-BE49-F238E27FC236}">
                  <a16:creationId xmlns:a16="http://schemas.microsoft.com/office/drawing/2014/main" id="{4A631676-AD43-A547-18BC-36F468FC8EDD}"/>
                </a:ext>
              </a:extLst>
            </p:cNvPr>
            <p:cNvGrpSpPr/>
            <p:nvPr/>
          </p:nvGrpSpPr>
          <p:grpSpPr>
            <a:xfrm>
              <a:off x="4036710" y="593409"/>
              <a:ext cx="260663" cy="348543"/>
              <a:chOff x="2662884" y="1513044"/>
              <a:chExt cx="260663" cy="348543"/>
            </a:xfrm>
          </p:grpSpPr>
          <p:sp>
            <p:nvSpPr>
              <p:cNvPr id="21" name="Google Shape;11210;p78">
                <a:extLst>
                  <a:ext uri="{FF2B5EF4-FFF2-40B4-BE49-F238E27FC236}">
                    <a16:creationId xmlns:a16="http://schemas.microsoft.com/office/drawing/2014/main" id="{BAE1741E-B16B-258E-B499-07BEF522D862}"/>
                  </a:ext>
                </a:extLst>
              </p:cNvPr>
              <p:cNvSpPr/>
              <p:nvPr/>
            </p:nvSpPr>
            <p:spPr>
              <a:xfrm>
                <a:off x="2662884" y="1513044"/>
                <a:ext cx="260663" cy="34854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1002" extrusionOk="0">
                    <a:moveTo>
                      <a:pt x="5692" y="0"/>
                    </a:moveTo>
                    <a:cubicBezTo>
                      <a:pt x="5597" y="0"/>
                      <a:pt x="5525" y="72"/>
                      <a:pt x="5525" y="167"/>
                    </a:cubicBezTo>
                    <a:cubicBezTo>
                      <a:pt x="5525" y="250"/>
                      <a:pt x="5597" y="322"/>
                      <a:pt x="5692" y="322"/>
                    </a:cubicBezTo>
                    <a:lnTo>
                      <a:pt x="7907" y="322"/>
                    </a:lnTo>
                    <a:lnTo>
                      <a:pt x="7907" y="10668"/>
                    </a:lnTo>
                    <a:lnTo>
                      <a:pt x="334" y="10668"/>
                    </a:lnTo>
                    <a:lnTo>
                      <a:pt x="334" y="9406"/>
                    </a:lnTo>
                    <a:cubicBezTo>
                      <a:pt x="334" y="9311"/>
                      <a:pt x="251" y="9240"/>
                      <a:pt x="167" y="9240"/>
                    </a:cubicBezTo>
                    <a:cubicBezTo>
                      <a:pt x="72" y="9240"/>
                      <a:pt x="1" y="9311"/>
                      <a:pt x="1" y="9406"/>
                    </a:cubicBezTo>
                    <a:lnTo>
                      <a:pt x="1" y="10835"/>
                    </a:lnTo>
                    <a:cubicBezTo>
                      <a:pt x="1" y="10918"/>
                      <a:pt x="72" y="11002"/>
                      <a:pt x="167" y="11002"/>
                    </a:cubicBezTo>
                    <a:lnTo>
                      <a:pt x="8049" y="11002"/>
                    </a:lnTo>
                    <a:cubicBezTo>
                      <a:pt x="8145" y="11002"/>
                      <a:pt x="8216" y="10918"/>
                      <a:pt x="8216" y="10835"/>
                    </a:cubicBezTo>
                    <a:lnTo>
                      <a:pt x="8216" y="179"/>
                    </a:lnTo>
                    <a:cubicBezTo>
                      <a:pt x="8228" y="60"/>
                      <a:pt x="8157" y="0"/>
                      <a:pt x="8073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1211;p78">
                <a:extLst>
                  <a:ext uri="{FF2B5EF4-FFF2-40B4-BE49-F238E27FC236}">
                    <a16:creationId xmlns:a16="http://schemas.microsoft.com/office/drawing/2014/main" id="{EC91A4D7-2086-FC33-92CF-6C6D2D9321DF}"/>
                  </a:ext>
                </a:extLst>
              </p:cNvPr>
              <p:cNvSpPr/>
              <p:nvPr/>
            </p:nvSpPr>
            <p:spPr>
              <a:xfrm>
                <a:off x="2663264" y="1513044"/>
                <a:ext cx="165243" cy="282554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8919" extrusionOk="0">
                    <a:moveTo>
                      <a:pt x="2358" y="548"/>
                    </a:moveTo>
                    <a:lnTo>
                      <a:pt x="2358" y="2346"/>
                    </a:lnTo>
                    <a:lnTo>
                      <a:pt x="560" y="2346"/>
                    </a:lnTo>
                    <a:lnTo>
                      <a:pt x="2358" y="548"/>
                    </a:lnTo>
                    <a:close/>
                    <a:moveTo>
                      <a:pt x="2537" y="0"/>
                    </a:moveTo>
                    <a:cubicBezTo>
                      <a:pt x="2418" y="0"/>
                      <a:pt x="2299" y="167"/>
                      <a:pt x="2227" y="238"/>
                    </a:cubicBezTo>
                    <a:lnTo>
                      <a:pt x="108" y="2346"/>
                    </a:lnTo>
                    <a:cubicBezTo>
                      <a:pt x="60" y="2393"/>
                      <a:pt x="1" y="2441"/>
                      <a:pt x="1" y="2513"/>
                    </a:cubicBezTo>
                    <a:lnTo>
                      <a:pt x="1" y="8751"/>
                    </a:lnTo>
                    <a:cubicBezTo>
                      <a:pt x="1" y="8835"/>
                      <a:pt x="72" y="8918"/>
                      <a:pt x="167" y="8918"/>
                    </a:cubicBezTo>
                    <a:cubicBezTo>
                      <a:pt x="263" y="8918"/>
                      <a:pt x="334" y="8835"/>
                      <a:pt x="334" y="8751"/>
                    </a:cubicBezTo>
                    <a:lnTo>
                      <a:pt x="334" y="2667"/>
                    </a:lnTo>
                    <a:lnTo>
                      <a:pt x="2525" y="2667"/>
                    </a:lnTo>
                    <a:cubicBezTo>
                      <a:pt x="2608" y="2667"/>
                      <a:pt x="2680" y="2584"/>
                      <a:pt x="2680" y="2501"/>
                    </a:cubicBezTo>
                    <a:lnTo>
                      <a:pt x="2680" y="310"/>
                    </a:lnTo>
                    <a:lnTo>
                      <a:pt x="5049" y="310"/>
                    </a:lnTo>
                    <a:cubicBezTo>
                      <a:pt x="5144" y="310"/>
                      <a:pt x="5216" y="238"/>
                      <a:pt x="5216" y="143"/>
                    </a:cubicBezTo>
                    <a:cubicBezTo>
                      <a:pt x="5216" y="60"/>
                      <a:pt x="5132" y="0"/>
                      <a:pt x="504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1212;p78">
                <a:extLst>
                  <a:ext uri="{FF2B5EF4-FFF2-40B4-BE49-F238E27FC236}">
                    <a16:creationId xmlns:a16="http://schemas.microsoft.com/office/drawing/2014/main" id="{1ABC3A0D-1BB5-F553-F851-E0DB5EFCDA1D}"/>
                  </a:ext>
                </a:extLst>
              </p:cNvPr>
              <p:cNvSpPr/>
              <p:nvPr/>
            </p:nvSpPr>
            <p:spPr>
              <a:xfrm>
                <a:off x="2717596" y="1747634"/>
                <a:ext cx="15241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5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8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63"/>
                      <a:pt x="4810" y="168"/>
                    </a:cubicBezTo>
                    <a:cubicBezTo>
                      <a:pt x="4798" y="84"/>
                      <a:pt x="4739" y="1"/>
                      <a:pt x="4644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1213;p78">
                <a:extLst>
                  <a:ext uri="{FF2B5EF4-FFF2-40B4-BE49-F238E27FC236}">
                    <a16:creationId xmlns:a16="http://schemas.microsoft.com/office/drawing/2014/main" id="{C62A8B4D-9890-5CAE-7817-62C83D82D696}"/>
                  </a:ext>
                </a:extLst>
              </p:cNvPr>
              <p:cNvSpPr/>
              <p:nvPr/>
            </p:nvSpPr>
            <p:spPr>
              <a:xfrm>
                <a:off x="2788876" y="1809886"/>
                <a:ext cx="8113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34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67" y="334"/>
                    </a:cubicBezTo>
                    <a:lnTo>
                      <a:pt x="2394" y="334"/>
                    </a:lnTo>
                    <a:cubicBezTo>
                      <a:pt x="2489" y="334"/>
                      <a:pt x="2560" y="262"/>
                      <a:pt x="2560" y="167"/>
                    </a:cubicBezTo>
                    <a:cubicBezTo>
                      <a:pt x="2560" y="84"/>
                      <a:pt x="2489" y="1"/>
                      <a:pt x="2394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214;p78">
                <a:extLst>
                  <a:ext uri="{FF2B5EF4-FFF2-40B4-BE49-F238E27FC236}">
                    <a16:creationId xmlns:a16="http://schemas.microsoft.com/office/drawing/2014/main" id="{8D162588-A0FC-4357-A84C-0493BA7930ED}"/>
                  </a:ext>
                </a:extLst>
              </p:cNvPr>
              <p:cNvSpPr/>
              <p:nvPr/>
            </p:nvSpPr>
            <p:spPr>
              <a:xfrm>
                <a:off x="2717596" y="1722385"/>
                <a:ext cx="152412" cy="10201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22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50"/>
                      <a:pt x="72" y="322"/>
                      <a:pt x="167" y="322"/>
                    </a:cubicBezTo>
                    <a:lnTo>
                      <a:pt x="4644" y="322"/>
                    </a:lnTo>
                    <a:cubicBezTo>
                      <a:pt x="4739" y="322"/>
                      <a:pt x="4810" y="250"/>
                      <a:pt x="4810" y="167"/>
                    </a:cubicBezTo>
                    <a:cubicBezTo>
                      <a:pt x="4798" y="60"/>
                      <a:pt x="4739" y="0"/>
                      <a:pt x="464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1215;p78">
                <a:extLst>
                  <a:ext uri="{FF2B5EF4-FFF2-40B4-BE49-F238E27FC236}">
                    <a16:creationId xmlns:a16="http://schemas.microsoft.com/office/drawing/2014/main" id="{FEAB5064-AF3B-2BCD-D664-6BD9B9EAC80C}"/>
                  </a:ext>
                </a:extLst>
              </p:cNvPr>
              <p:cNvSpPr/>
              <p:nvPr/>
            </p:nvSpPr>
            <p:spPr>
              <a:xfrm>
                <a:off x="2717596" y="1696344"/>
                <a:ext cx="15241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51"/>
                      <a:pt x="4810" y="167"/>
                    </a:cubicBezTo>
                    <a:cubicBezTo>
                      <a:pt x="4798" y="72"/>
                      <a:pt x="4739" y="1"/>
                      <a:pt x="4644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1216;p78">
                <a:extLst>
                  <a:ext uri="{FF2B5EF4-FFF2-40B4-BE49-F238E27FC236}">
                    <a16:creationId xmlns:a16="http://schemas.microsoft.com/office/drawing/2014/main" id="{159F834C-713E-33B2-5B5C-A65B245F4037}"/>
                  </a:ext>
                </a:extLst>
              </p:cNvPr>
              <p:cNvSpPr/>
              <p:nvPr/>
            </p:nvSpPr>
            <p:spPr>
              <a:xfrm>
                <a:off x="2717596" y="1670335"/>
                <a:ext cx="15241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4" extrusionOk="0">
                    <a:moveTo>
                      <a:pt x="167" y="0"/>
                    </a:moveTo>
                    <a:cubicBezTo>
                      <a:pt x="72" y="0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62"/>
                      <a:pt x="4810" y="167"/>
                    </a:cubicBezTo>
                    <a:cubicBezTo>
                      <a:pt x="4810" y="84"/>
                      <a:pt x="4739" y="0"/>
                      <a:pt x="464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1217;p78">
                <a:extLst>
                  <a:ext uri="{FF2B5EF4-FFF2-40B4-BE49-F238E27FC236}">
                    <a16:creationId xmlns:a16="http://schemas.microsoft.com/office/drawing/2014/main" id="{A73AA90E-BE25-7F35-42AD-4553C27CDAF8}"/>
                  </a:ext>
                </a:extLst>
              </p:cNvPr>
              <p:cNvSpPr/>
              <p:nvPr/>
            </p:nvSpPr>
            <p:spPr>
              <a:xfrm>
                <a:off x="2778326" y="1594145"/>
                <a:ext cx="31332" cy="61111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929" extrusionOk="0">
                    <a:moveTo>
                      <a:pt x="179" y="0"/>
                    </a:moveTo>
                    <a:cubicBezTo>
                      <a:pt x="95" y="0"/>
                      <a:pt x="12" y="72"/>
                      <a:pt x="12" y="167"/>
                    </a:cubicBezTo>
                    <a:cubicBezTo>
                      <a:pt x="12" y="250"/>
                      <a:pt x="95" y="322"/>
                      <a:pt x="179" y="322"/>
                    </a:cubicBezTo>
                    <a:lnTo>
                      <a:pt x="333" y="322"/>
                    </a:lnTo>
                    <a:lnTo>
                      <a:pt x="333" y="1607"/>
                    </a:lnTo>
                    <a:lnTo>
                      <a:pt x="167" y="1607"/>
                    </a:lnTo>
                    <a:cubicBezTo>
                      <a:pt x="72" y="1607"/>
                      <a:pt x="0" y="1679"/>
                      <a:pt x="0" y="1774"/>
                    </a:cubicBezTo>
                    <a:cubicBezTo>
                      <a:pt x="0" y="1858"/>
                      <a:pt x="72" y="1929"/>
                      <a:pt x="167" y="1929"/>
                    </a:cubicBezTo>
                    <a:lnTo>
                      <a:pt x="822" y="1929"/>
                    </a:lnTo>
                    <a:cubicBezTo>
                      <a:pt x="905" y="1929"/>
                      <a:pt x="988" y="1858"/>
                      <a:pt x="988" y="1774"/>
                    </a:cubicBezTo>
                    <a:cubicBezTo>
                      <a:pt x="976" y="1679"/>
                      <a:pt x="893" y="1607"/>
                      <a:pt x="810" y="1607"/>
                    </a:cubicBezTo>
                    <a:lnTo>
                      <a:pt x="643" y="1607"/>
                    </a:lnTo>
                    <a:lnTo>
                      <a:pt x="643" y="167"/>
                    </a:lnTo>
                    <a:cubicBezTo>
                      <a:pt x="643" y="72"/>
                      <a:pt x="572" y="0"/>
                      <a:pt x="476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1218;p78">
                <a:extLst>
                  <a:ext uri="{FF2B5EF4-FFF2-40B4-BE49-F238E27FC236}">
                    <a16:creationId xmlns:a16="http://schemas.microsoft.com/office/drawing/2014/main" id="{AE424DCB-AE6D-ADD3-4AEE-455A9B5A954E}"/>
                  </a:ext>
                </a:extLst>
              </p:cNvPr>
              <p:cNvSpPr/>
              <p:nvPr/>
            </p:nvSpPr>
            <p:spPr>
              <a:xfrm>
                <a:off x="2782476" y="1575263"/>
                <a:ext cx="16220" cy="1587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501" extrusionOk="0">
                    <a:moveTo>
                      <a:pt x="262" y="1"/>
                    </a:moveTo>
                    <a:cubicBezTo>
                      <a:pt x="131" y="1"/>
                      <a:pt x="0" y="120"/>
                      <a:pt x="0" y="251"/>
                    </a:cubicBezTo>
                    <a:cubicBezTo>
                      <a:pt x="0" y="382"/>
                      <a:pt x="119" y="501"/>
                      <a:pt x="262" y="501"/>
                    </a:cubicBezTo>
                    <a:cubicBezTo>
                      <a:pt x="393" y="501"/>
                      <a:pt x="512" y="382"/>
                      <a:pt x="512" y="251"/>
                    </a:cubicBezTo>
                    <a:cubicBezTo>
                      <a:pt x="512" y="120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66C5D1-BC2B-6471-2CE0-611CA09BF5A1}"/>
                </a:ext>
              </a:extLst>
            </p:cNvPr>
            <p:cNvCxnSpPr/>
            <p:nvPr/>
          </p:nvCxnSpPr>
          <p:spPr>
            <a:xfrm>
              <a:off x="4179682" y="941952"/>
              <a:ext cx="0" cy="18231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FF447E-4A3E-176E-02EC-FE20997BD6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2787" y="1663507"/>
              <a:ext cx="568591" cy="49135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FFF28CB-099D-D6C9-5BFE-6FC8BD567C33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4026320" y="1738607"/>
              <a:ext cx="101471" cy="633088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2A1E25-392B-952B-7E8C-3114B7A09D3E}"/>
                </a:ext>
              </a:extLst>
            </p:cNvPr>
            <p:cNvCxnSpPr>
              <a:cxnSpLocks/>
            </p:cNvCxnSpPr>
            <p:nvPr/>
          </p:nvCxnSpPr>
          <p:spPr>
            <a:xfrm>
              <a:off x="4362485" y="1738607"/>
              <a:ext cx="389481" cy="606163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93F5F6-F1F0-7E06-9B1A-37751E57F242}"/>
                </a:ext>
              </a:extLst>
            </p:cNvPr>
            <p:cNvCxnSpPr>
              <a:cxnSpLocks/>
            </p:cNvCxnSpPr>
            <p:nvPr/>
          </p:nvCxnSpPr>
          <p:spPr>
            <a:xfrm>
              <a:off x="4669436" y="1685760"/>
              <a:ext cx="599607" cy="469102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C95047-50A9-AB39-ED9A-B2B32347B3B1}"/>
                </a:ext>
              </a:extLst>
            </p:cNvPr>
            <p:cNvSpPr txBox="1"/>
            <p:nvPr/>
          </p:nvSpPr>
          <p:spPr>
            <a:xfrm>
              <a:off x="2984161" y="2199546"/>
              <a:ext cx="7772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+mn-lt"/>
                </a:rPr>
                <a:t>Overall Quality</a:t>
              </a:r>
            </a:p>
            <a:p>
              <a:endParaRPr lang="en-IN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E0AD27-1061-B0D0-C388-869112267B28}"/>
                </a:ext>
              </a:extLst>
            </p:cNvPr>
            <p:cNvSpPr txBox="1"/>
            <p:nvPr/>
          </p:nvSpPr>
          <p:spPr>
            <a:xfrm>
              <a:off x="3605862" y="2371695"/>
              <a:ext cx="8409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chemeClr val="bg2">
                      <a:lumMod val="25000"/>
                    </a:schemeClr>
                  </a:solidFill>
                </a:rPr>
                <a:t>Missing</a:t>
              </a:r>
              <a:br>
                <a:rPr lang="en-IN" sz="1000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IN" sz="1000" dirty="0">
                  <a:solidFill>
                    <a:schemeClr val="bg2">
                      <a:lumMod val="25000"/>
                    </a:schemeClr>
                  </a:solidFill>
                </a:rPr>
                <a:t>Information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9827CA-A255-A255-D21B-3E1C1A35584E}"/>
                </a:ext>
              </a:extLst>
            </p:cNvPr>
            <p:cNvSpPr txBox="1"/>
            <p:nvPr/>
          </p:nvSpPr>
          <p:spPr>
            <a:xfrm>
              <a:off x="4467242" y="2353434"/>
              <a:ext cx="969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chemeClr val="bg2">
                      <a:lumMod val="25000"/>
                    </a:schemeClr>
                  </a:solidFill>
                </a:rPr>
                <a:t>Factual </a:t>
              </a:r>
              <a:br>
                <a:rPr lang="en-IN" sz="1000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IN" sz="1000" dirty="0">
                  <a:solidFill>
                    <a:schemeClr val="bg2">
                      <a:lumMod val="25000"/>
                    </a:schemeClr>
                  </a:solidFill>
                </a:rPr>
                <a:t>Consistency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34309A-F634-C390-FF06-9D600944B842}"/>
                </a:ext>
              </a:extLst>
            </p:cNvPr>
            <p:cNvSpPr txBox="1"/>
            <p:nvPr/>
          </p:nvSpPr>
          <p:spPr>
            <a:xfrm>
              <a:off x="5277830" y="2144715"/>
              <a:ext cx="969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chemeClr val="bg2">
                      <a:lumMod val="25000"/>
                    </a:schemeClr>
                  </a:solidFill>
                </a:rPr>
                <a:t>Irrelevant</a:t>
              </a:r>
              <a:br>
                <a:rPr lang="en-IN" sz="1000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IN" sz="1000" dirty="0">
                  <a:solidFill>
                    <a:schemeClr val="bg2">
                      <a:lumMod val="25000"/>
                    </a:schemeClr>
                  </a:solidFill>
                </a:rPr>
                <a:t>Information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C8A629-F28A-99EA-86C5-9238931ECCE6}"/>
                </a:ext>
              </a:extLst>
            </p:cNvPr>
            <p:cNvSpPr txBox="1"/>
            <p:nvPr/>
          </p:nvSpPr>
          <p:spPr>
            <a:xfrm>
              <a:off x="4467242" y="2761658"/>
              <a:ext cx="13116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[Select the span of inconsistency and edit it if possible]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956540-ACC3-2F9E-3E3A-3F3A650D2BAA}"/>
                </a:ext>
              </a:extLst>
            </p:cNvPr>
            <p:cNvSpPr txBox="1"/>
            <p:nvPr/>
          </p:nvSpPr>
          <p:spPr>
            <a:xfrm>
              <a:off x="2486475" y="2571750"/>
              <a:ext cx="11701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[provide a short explanation for the ranking ]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E4F3593-6986-698C-743F-702C5BB77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1566" y="761281"/>
              <a:ext cx="1638521" cy="79934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4DAB9-F906-6AB9-21C8-B18783AC6564}"/>
                </a:ext>
              </a:extLst>
            </p:cNvPr>
            <p:cNvSpPr txBox="1"/>
            <p:nvPr/>
          </p:nvSpPr>
          <p:spPr>
            <a:xfrm>
              <a:off x="4452248" y="810823"/>
              <a:ext cx="10402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Likert scale</a:t>
              </a:r>
              <a:endParaRPr lang="en-IN" sz="4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FAB2FA0-B859-5057-525F-BA27955D6AD0}"/>
              </a:ext>
            </a:extLst>
          </p:cNvPr>
          <p:cNvSpPr txBox="1"/>
          <p:nvPr/>
        </p:nvSpPr>
        <p:spPr>
          <a:xfrm>
            <a:off x="620524" y="3393859"/>
            <a:ext cx="3740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bg2">
                    <a:lumMod val="25000"/>
                  </a:schemeClr>
                </a:solidFill>
              </a:rPr>
              <a:t>Krippendorff’s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 alpha:</a:t>
            </a:r>
          </a:p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Overall Quality: 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0.2571</a:t>
            </a:r>
          </a:p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Missing Information: 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0.2247</a:t>
            </a:r>
          </a:p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Irrelevant Information: 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0.1925</a:t>
            </a:r>
          </a:p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Factuality: 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0.0196</a:t>
            </a:r>
          </a:p>
          <a:p>
            <a:endParaRPr lang="en-IN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26DB78-C1BA-4D9D-F88F-274EE2A07079}"/>
              </a:ext>
            </a:extLst>
          </p:cNvPr>
          <p:cNvCxnSpPr>
            <a:cxnSpLocks/>
          </p:cNvCxnSpPr>
          <p:nvPr/>
        </p:nvCxnSpPr>
        <p:spPr>
          <a:xfrm>
            <a:off x="4729702" y="1511553"/>
            <a:ext cx="740989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3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870C-2DA5-9C54-B960-D64C15CD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20" y="272305"/>
            <a:ext cx="8424000" cy="572700"/>
          </a:xfrm>
        </p:spPr>
        <p:txBody>
          <a:bodyPr/>
          <a:lstStyle/>
          <a:p>
            <a:r>
              <a:rPr lang="en-IN" sz="2400" dirty="0"/>
              <a:t>Are LLM’s good at Ins-Controllable Summarization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48057C7-569C-08AC-C323-8754F25EAEF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33920" y="887465"/>
            <a:ext cx="7641680" cy="1684285"/>
          </a:xfrm>
        </p:spPr>
        <p:txBody>
          <a:bodyPr/>
          <a:lstStyle/>
          <a:p>
            <a:r>
              <a:rPr lang="en-IN" dirty="0"/>
              <a:t>Converting human annotated ranking to score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083F2-2B91-D68C-A758-E437ED560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2" y="1334432"/>
            <a:ext cx="2491956" cy="58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D7AA41-BC8E-A1D1-9F64-AFFB025708B9}"/>
                  </a:ext>
                </a:extLst>
              </p:cNvPr>
              <p:cNvSpPr txBox="1"/>
              <p:nvPr/>
            </p:nvSpPr>
            <p:spPr>
              <a:xfrm>
                <a:off x="3303360" y="1187407"/>
                <a:ext cx="3397142" cy="10843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sz="1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IN" sz="12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1100" dirty="0"/>
                  <a:t>he converted score of the </a:t>
                </a:r>
                <a:r>
                  <a:rPr lang="en-US" sz="1100" dirty="0" err="1"/>
                  <a:t>i-th</a:t>
                </a:r>
                <a:r>
                  <a:rPr lang="en-US" sz="1100" dirty="0"/>
                  <a:t> summary,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eqArr>
                          <m:eqArrPr>
                            <m:ctrlP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</m:e>
                          <m:e/>
                        </m:eqArr>
                      </m:sub>
                    </m:sSub>
                  </m:oMath>
                </a14:m>
                <a:r>
                  <a:rPr lang="en-US" sz="1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IN" sz="12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sz="12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1200" b="0" i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IN" sz="1200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1100" dirty="0"/>
                  <a:t>he summary rankings </a:t>
                </a:r>
              </a:p>
              <a:p>
                <a:r>
                  <a:rPr lang="en-US" sz="1100" dirty="0"/>
                  <a:t>1 is the indicator function </a:t>
                </a:r>
              </a:p>
              <a:p>
                <a:r>
                  <a:rPr lang="en-US" sz="1100" b="1" dirty="0"/>
                  <a:t>N : </a:t>
                </a:r>
                <a:r>
                  <a:rPr lang="en-US" sz="1100" dirty="0"/>
                  <a:t>is the number of ranked summaries.</a:t>
                </a:r>
              </a:p>
              <a:p>
                <a:endParaRPr lang="en-IN" sz="1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D7AA41-BC8E-A1D1-9F64-AFFB0257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360" y="1187407"/>
                <a:ext cx="3397142" cy="1084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737D2E5-F33E-8A14-6D3C-31E139546744}"/>
              </a:ext>
            </a:extLst>
          </p:cNvPr>
          <p:cNvSpPr txBox="1"/>
          <p:nvPr/>
        </p:nvSpPr>
        <p:spPr>
          <a:xfrm>
            <a:off x="333920" y="2291880"/>
            <a:ext cx="40450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There is a large performance gap among the different LLMs.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Significant performance difference, with GPT-4 outperforming GPT-3.5 models.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96DD7F-4F82-4EEA-3F2D-4F8560AEC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742" y="2291880"/>
            <a:ext cx="3271520" cy="13195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CEC21E-8579-8CB3-30A2-FC8579014DA7}"/>
              </a:ext>
            </a:extLst>
          </p:cNvPr>
          <p:cNvSpPr txBox="1"/>
          <p:nvPr/>
        </p:nvSpPr>
        <p:spPr>
          <a:xfrm>
            <a:off x="333920" y="3246351"/>
            <a:ext cx="45327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The hybrid LLM-human summary can only outperform GPT-4 on the irrelevant information aspect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It indicates that generating summaries without irrelevant information is the most challenging aspect for the current LLMs.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FFE183-D041-9FDD-EB4E-BF243F29DC34}"/>
              </a:ext>
            </a:extLst>
          </p:cNvPr>
          <p:cNvSpPr txBox="1"/>
          <p:nvPr/>
        </p:nvSpPr>
        <p:spPr>
          <a:xfrm>
            <a:off x="5001931" y="4046570"/>
            <a:ext cx="4180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</a:t>
            </a:r>
            <a:r>
              <a:rPr lang="en-US" dirty="0"/>
              <a:t>All LLMs we evaluated still make considerable factual errors in their summaries.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66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DAC116-8D9D-48A9-742C-45D3540AA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632" y="658776"/>
            <a:ext cx="3482166" cy="1384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5EC66C-721C-3E98-C190-7E48F15983F5}"/>
              </a:ext>
            </a:extLst>
          </p:cNvPr>
          <p:cNvSpPr txBox="1"/>
          <p:nvPr/>
        </p:nvSpPr>
        <p:spPr>
          <a:xfrm>
            <a:off x="257712" y="430892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4. </a:t>
            </a:r>
            <a:r>
              <a:rPr lang="en-US" b="1" dirty="0">
                <a:latin typeface="+mn-lt"/>
              </a:rPr>
              <a:t>Fine-grained Analysis of the Hybrid </a:t>
            </a:r>
            <a:r>
              <a:rPr lang="en-US" b="1" dirty="0" err="1">
                <a:latin typeface="+mn-lt"/>
              </a:rPr>
              <a:t>LLMHuman</a:t>
            </a:r>
            <a:r>
              <a:rPr lang="en-US" b="1" dirty="0">
                <a:latin typeface="+mn-lt"/>
              </a:rPr>
              <a:t> Summary:</a:t>
            </a:r>
          </a:p>
          <a:p>
            <a:r>
              <a:rPr lang="en-US" b="1" i="0" dirty="0">
                <a:solidFill>
                  <a:srgbClr val="D1D5DB"/>
                </a:solidFill>
                <a:effectLst/>
                <a:latin typeface="+mn-lt"/>
              </a:rPr>
              <a:t>   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Hybrid summaries perform better in irrelevant information and factual consistency is worse in overall quality and missing information aspects.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38E847-2570-58B7-C0F8-EF3827215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38" y="2216096"/>
            <a:ext cx="3189102" cy="1786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6215B1-F00B-6008-47A1-3F53FC1409D2}"/>
              </a:ext>
            </a:extLst>
          </p:cNvPr>
          <p:cNvSpPr txBox="1"/>
          <p:nvPr/>
        </p:nvSpPr>
        <p:spPr>
          <a:xfrm>
            <a:off x="3874672" y="2655932"/>
            <a:ext cx="49746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4. </a:t>
            </a:r>
            <a:r>
              <a:rPr lang="en-IN" b="1" i="0" dirty="0">
                <a:effectLst/>
                <a:latin typeface="+mn-lt"/>
              </a:rPr>
              <a:t>Inter-Aspect Analysis: </a:t>
            </a:r>
          </a:p>
          <a:p>
            <a:r>
              <a:rPr lang="en-IN" b="1" i="0" dirty="0">
                <a:solidFill>
                  <a:schemeClr val="bg2">
                    <a:lumMod val="25000"/>
                  </a:schemeClr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results show that the missing information aspect has a higher influence on the overall quality aspect than the irrelevant information aspect, suggesting that human annotators prefer more comprehensive summaries than more concise summaries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424043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 Project Workshop by Slidesgo">
  <a:themeElements>
    <a:clrScheme name="Simple Light">
      <a:dk1>
        <a:srgbClr val="333333"/>
      </a:dk1>
      <a:lt1>
        <a:srgbClr val="F8F8F8"/>
      </a:lt1>
      <a:dk2>
        <a:srgbClr val="C9DAF8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1365</Words>
  <Application>Microsoft Office PowerPoint</Application>
  <PresentationFormat>On-screen Show (16:9)</PresentationFormat>
  <Paragraphs>162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Archivo</vt:lpstr>
      <vt:lpstr>Arial</vt:lpstr>
      <vt:lpstr>Lucida Grande</vt:lpstr>
      <vt:lpstr>Book Antiqua</vt:lpstr>
      <vt:lpstr>Cambria Math</vt:lpstr>
      <vt:lpstr>Times New Roman</vt:lpstr>
      <vt:lpstr>Calibri Light</vt:lpstr>
      <vt:lpstr>Söhne</vt:lpstr>
      <vt:lpstr>Research Project Workshop by Slidesgo</vt:lpstr>
      <vt:lpstr>Benchmarking Generation And Evaluation Capabilities Of Large Language Models For Instruction Controllable  Summarization  </vt:lpstr>
      <vt:lpstr>Table of contents</vt:lpstr>
      <vt:lpstr>Why are we studying instruction controllable text summary generation and its evaluation techniques?</vt:lpstr>
      <vt:lpstr>PowerPoint Presentation</vt:lpstr>
      <vt:lpstr>PowerPoint Presentation</vt:lpstr>
      <vt:lpstr>Dataset Creation </vt:lpstr>
      <vt:lpstr>System Output Evaluation </vt:lpstr>
      <vt:lpstr>Are LLM’s good at Ins-Controllable Summarization </vt:lpstr>
      <vt:lpstr>PowerPoint Presentation</vt:lpstr>
      <vt:lpstr>PowerPoint Presentation</vt:lpstr>
      <vt:lpstr>LLM-based Evaluation Protocols</vt:lpstr>
      <vt:lpstr>PowerPoint Presentation</vt:lpstr>
      <vt:lpstr>PowerPoint Presentation</vt:lpstr>
      <vt:lpstr>PowerPoint Presentation</vt:lpstr>
      <vt:lpstr>PowerPoint Presentation</vt:lpstr>
      <vt:lpstr>REFERENCE: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Generation And Evaluation Capabilities Of Large Language Models For Instruction Controllable  Summarization  </dc:title>
  <dc:creator>Ritik Mahyavanshi</dc:creator>
  <cp:lastModifiedBy>Nidhi Somaiya</cp:lastModifiedBy>
  <cp:revision>2</cp:revision>
  <dcterms:modified xsi:type="dcterms:W3CDTF">2023-12-14T18:17:01Z</dcterms:modified>
</cp:coreProperties>
</file>