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50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5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66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11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30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93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25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85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0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3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4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65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1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0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31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B5FBE0-A410-42E5-9CDA-F555859D54B8}" type="datetimeFigureOut">
              <a:rPr lang="en-CA" smtClean="0"/>
              <a:t>16/06/21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51CDD1-EFFF-482C-93BF-A5EA59EFE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ZIgrRm2L5w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D6A0-CC51-4A10-969B-A799675F1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Commercial &amp;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85E7E-B31F-4A45-8F4A-1F2E51B5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Nidhi Saseendran</a:t>
            </a:r>
          </a:p>
          <a:p>
            <a:r>
              <a:rPr lang="en-CA" dirty="0"/>
              <a:t>200436457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92140-2E17-4783-BBD3-D25ECEC9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7830"/>
            <a:ext cx="1842897" cy="2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0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E333-B459-4AB4-88C3-5B15C5D4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D410-67D3-4EC6-97F0-A785EDB8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Goal 7: Affordable &amp; Clean Energy</a:t>
            </a:r>
          </a:p>
        </p:txBody>
      </p:sp>
    </p:spTree>
    <p:extLst>
      <p:ext uri="{BB962C8B-B14F-4D97-AF65-F5344CB8AC3E}">
        <p14:creationId xmlns:p14="http://schemas.microsoft.com/office/powerpoint/2010/main" val="26325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2F20-2E1F-4DBF-B669-669A7824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Commercial</a:t>
            </a:r>
          </a:p>
        </p:txBody>
      </p:sp>
      <p:pic>
        <p:nvPicPr>
          <p:cNvPr id="4" name="Online Media 3" title="Motive Green">
            <a:hlinkClick r:id="" action="ppaction://media"/>
            <a:extLst>
              <a:ext uri="{FF2B5EF4-FFF2-40B4-BE49-F238E27FC236}">
                <a16:creationId xmlns:a16="http://schemas.microsoft.com/office/drawing/2014/main" id="{FC0C3280-0A36-4E10-9F82-7699EAB05B65}"/>
              </a:ext>
            </a:extLst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6035" y="2214694"/>
            <a:ext cx="8203095" cy="35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E87E-7A90-4A39-B67C-CEA5E650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78700"/>
          </a:xfrm>
        </p:spPr>
        <p:txBody>
          <a:bodyPr/>
          <a:lstStyle/>
          <a:p>
            <a:r>
              <a:rPr lang="en-CA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1210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328AB3-7520-4F9A-8844-537A1AD6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Reflection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E025B-D095-402A-9230-9C35B00AA9DA}"/>
              </a:ext>
            </a:extLst>
          </p:cNvPr>
          <p:cNvSpPr txBox="1"/>
          <p:nvPr/>
        </p:nvSpPr>
        <p:spPr>
          <a:xfrm>
            <a:off x="1671583" y="1753029"/>
            <a:ext cx="5278625" cy="1323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b="1" dirty="0"/>
              <a:t>What went good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Learned a new technology(WordPress)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Went deeper to learn about energy efficiency </a:t>
            </a:r>
          </a:p>
          <a:p>
            <a:r>
              <a:rPr lang="en-CA" sz="2000" dirty="0"/>
              <a:t>     devices, its benefits and how to save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44AF1-E30E-4300-BA26-A1CF8D7AEF04}"/>
              </a:ext>
            </a:extLst>
          </p:cNvPr>
          <p:cNvSpPr txBox="1"/>
          <p:nvPr/>
        </p:nvSpPr>
        <p:spPr>
          <a:xfrm>
            <a:off x="7620624" y="1775939"/>
            <a:ext cx="3657601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What not went well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Lost 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Redone everything within a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Categories &amp; tags created but not worked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A8903-5472-4380-8DAA-7587D1301E06}"/>
              </a:ext>
            </a:extLst>
          </p:cNvPr>
          <p:cNvSpPr txBox="1"/>
          <p:nvPr/>
        </p:nvSpPr>
        <p:spPr>
          <a:xfrm>
            <a:off x="1671583" y="3564649"/>
            <a:ext cx="40277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/>
              <a:t>Same on future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Follow the same Project planning ideas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A3FA5-CF73-49D7-B665-5B3BBE64B82C}"/>
              </a:ext>
            </a:extLst>
          </p:cNvPr>
          <p:cNvSpPr txBox="1"/>
          <p:nvPr/>
        </p:nvSpPr>
        <p:spPr>
          <a:xfrm>
            <a:off x="6492650" y="3587559"/>
            <a:ext cx="29874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/>
              <a:t>Differently on future projects: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Better project design</a:t>
            </a:r>
          </a:p>
        </p:txBody>
      </p:sp>
    </p:spTree>
    <p:extLst>
      <p:ext uri="{BB962C8B-B14F-4D97-AF65-F5344CB8AC3E}">
        <p14:creationId xmlns:p14="http://schemas.microsoft.com/office/powerpoint/2010/main" val="32940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0078-B6A6-428C-A385-45379795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854631"/>
          </a:xfrm>
        </p:spPr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74214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79</TotalTime>
  <Words>88</Words>
  <Application>Microsoft Office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Project Commercial &amp; Demo</vt:lpstr>
      <vt:lpstr>PowerPoint Presentation</vt:lpstr>
      <vt:lpstr>Project Commercial</vt:lpstr>
      <vt:lpstr>Project Demo</vt:lpstr>
      <vt:lpstr>Project 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Commercial</dc:title>
  <dc:creator>Mobin Thomas</dc:creator>
  <cp:lastModifiedBy>Mobin Thomas</cp:lastModifiedBy>
  <cp:revision>28</cp:revision>
  <dcterms:created xsi:type="dcterms:W3CDTF">2021-06-16T18:40:01Z</dcterms:created>
  <dcterms:modified xsi:type="dcterms:W3CDTF">2021-06-16T19:59:59Z</dcterms:modified>
</cp:coreProperties>
</file>