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87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EA54-4A2A-9FA7-3063-54386446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8E579-3A00-7567-CA68-2A5CFDCC2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6912-595F-8420-677E-8F20B9B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0A5E-5BC4-01B1-F353-65B7623D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60A0-387C-AE30-D429-11B3B2CF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E87F-A406-84A9-4355-38985D7B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41823-FC4D-1F60-6E51-5BA0A083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FF4A-AA16-82FE-0BF7-C7EB2F34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E182-D4C5-D66B-EF77-B69E21D1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40B8-08C5-CB1A-01BF-2A236DDD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85234-138D-C87D-ACD3-8863D296C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6CBEA-77CB-1BCF-D0BC-DAD69E4F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11B2-A010-F3C6-4DDA-21DB05A9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F16F-9295-204B-AFFC-6DC6718C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CDE9-A863-0C77-CE2C-53B047F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512-46DF-2427-1F98-49275688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3FD1-8BD3-D934-04F1-A7551E84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69E13-C016-6BFB-0BE5-C3B9565C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C3B48-591A-9980-2505-CD8912BE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6788-5C5F-C5C2-49B8-3EC6C68D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0144-6D68-51D2-5CB1-CC9F9308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5257-2198-082E-A683-D561F307D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D1D0D-9BAF-491E-39D2-65F06C94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347F-4C81-7518-9464-46BB6D81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E3ACB-EECF-58D7-2F2B-D315569B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37AF-BEFD-6459-D062-0423C77E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D500-A1FC-880F-F411-4A9FF8EC3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83CE-740D-644E-E645-AD9A0F3B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A137-DEA5-6E68-CE07-333A10B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58414-AC9D-4E8D-B8F9-D2D3E914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DD7C-D652-7F19-6DBE-558A2D1E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9E02-7CD8-DFB7-3EFD-C4FE0AB3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AF8B-C1BC-7BE0-0D11-EFC11CCD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2320-351B-08E1-4D0B-EE1A998F0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2EE1-AF6B-4CF6-CB6F-18D8264E3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D2D81-5BB7-9CB4-3F59-BDB097F26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4F655-E96B-96C9-0966-D19E7C78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C3401-8D1F-8C04-4C46-EAFED472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2BFB7-B960-E723-A40B-0F151179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E6B4-B70C-0D39-01AE-9A4F96B6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850EC-23A6-E896-49A2-F9E2CC13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927E2-6DFD-F248-83B0-1A540B97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CB87-4CA3-AD0F-F439-113CDD2B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834C3-1378-23B3-C081-A463ED13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3E75F-8323-C5AB-CE7F-B2AC85B7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D3C9E-6518-CE2D-D9FA-9B8F687C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1150-2564-FB3C-DC6C-E9B11B7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15FB-3FE4-A645-41F4-11941C9C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7BC44-8370-E2F3-FBD9-A45F84A2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F6E6-B73D-8571-31A2-C7AA94B2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D09FE-D333-BFD3-2A4B-5E8B180B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5AD2F-E3F3-4FC7-062A-158E5E77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6553-81ED-EA54-CD9D-BD58FBE7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8724F-B59F-01A0-01DB-38D607696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E7D0-252D-B3EE-5816-E2AB0E314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9682-C6F0-9CD5-0063-173DE318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325C-DA6C-F6B6-068A-F250471A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9FD7-2774-1BF9-A05C-25451EB1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27966-323F-A861-D9A7-E4E4958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B16D-CB77-0945-8F46-4DE296F04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2F64-D143-AA15-CAFC-7A89C1F4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5449-DF50-C44E-BE9E-159A8D677B06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6309-7130-C2DC-7F50-A7B1D6B9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77DC2-6959-6975-ABEE-6B2C03E55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1EF7F-D134-EB43-8A10-FFF42E3F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B386-429B-9A10-9B1B-A9258E0C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AA18-FAC0-B024-0E2D-E5A7D5A45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6EFDCB0-3C5F-9F1B-B81B-94D1D2B6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" y="581624"/>
            <a:ext cx="12059478" cy="56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36A1-6BE7-4546-4914-5A9CA62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0B8BE020-B226-82DB-EB64-C52D86391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57" y="834887"/>
            <a:ext cx="11761973" cy="5080613"/>
          </a:xfrm>
        </p:spPr>
      </p:pic>
    </p:spTree>
    <p:extLst>
      <p:ext uri="{BB962C8B-B14F-4D97-AF65-F5344CB8AC3E}">
        <p14:creationId xmlns:p14="http://schemas.microsoft.com/office/powerpoint/2010/main" val="183122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1645-BD77-C1AB-F9E0-314063D8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4ACA7-D2DF-7601-5D3E-4CDC224BB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5094"/>
            <a:ext cx="10515600" cy="3927812"/>
          </a:xfrm>
        </p:spPr>
      </p:pic>
    </p:spTree>
    <p:extLst>
      <p:ext uri="{BB962C8B-B14F-4D97-AF65-F5344CB8AC3E}">
        <p14:creationId xmlns:p14="http://schemas.microsoft.com/office/powerpoint/2010/main" val="421574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EA2A-7C48-BCF1-845A-38B852E1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5B2B196-C871-7EC5-6671-B64DFC3A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32920"/>
            <a:ext cx="10515600" cy="4572749"/>
          </a:xfrm>
        </p:spPr>
      </p:pic>
    </p:spTree>
    <p:extLst>
      <p:ext uri="{BB962C8B-B14F-4D97-AF65-F5344CB8AC3E}">
        <p14:creationId xmlns:p14="http://schemas.microsoft.com/office/powerpoint/2010/main" val="195835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3C1-2BDF-4018-A102-805E3843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7DDB684-9D9B-3ADB-3D34-6BABA954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4887"/>
            <a:ext cx="12019721" cy="5115339"/>
          </a:xfrm>
        </p:spPr>
      </p:pic>
    </p:spTree>
    <p:extLst>
      <p:ext uri="{BB962C8B-B14F-4D97-AF65-F5344CB8AC3E}">
        <p14:creationId xmlns:p14="http://schemas.microsoft.com/office/powerpoint/2010/main" val="188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209-AAF6-A1BF-02BE-5A0D7D4A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9B970E-40D9-1F72-91DB-7961F440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5" y="894953"/>
            <a:ext cx="11833410" cy="5068094"/>
          </a:xfrm>
        </p:spPr>
      </p:pic>
    </p:spTree>
    <p:extLst>
      <p:ext uri="{BB962C8B-B14F-4D97-AF65-F5344CB8AC3E}">
        <p14:creationId xmlns:p14="http://schemas.microsoft.com/office/powerpoint/2010/main" val="58082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4A7-CB1E-3BFD-4D58-8506780E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8669B1-8FDE-8963-822B-7BB828C1E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91" y="1268646"/>
            <a:ext cx="11886558" cy="4350275"/>
          </a:xfrm>
        </p:spPr>
      </p:pic>
    </p:spTree>
    <p:extLst>
      <p:ext uri="{BB962C8B-B14F-4D97-AF65-F5344CB8AC3E}">
        <p14:creationId xmlns:p14="http://schemas.microsoft.com/office/powerpoint/2010/main" val="14455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Berde, Nidhi Shyamsundar</dc:creator>
  <cp:lastModifiedBy>Berde, Nidhi Shyamsundar</cp:lastModifiedBy>
  <cp:revision>1</cp:revision>
  <dcterms:created xsi:type="dcterms:W3CDTF">2023-05-08T23:12:47Z</dcterms:created>
  <dcterms:modified xsi:type="dcterms:W3CDTF">2023-05-08T23:16:12Z</dcterms:modified>
</cp:coreProperties>
</file>