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8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67" autoAdjust="0"/>
    <p:restoredTop sz="94660"/>
  </p:normalViewPr>
  <p:slideViewPr>
    <p:cSldViewPr snapToGrid="0">
      <p:cViewPr>
        <p:scale>
          <a:sx n="67" d="100"/>
          <a:sy n="67" d="100"/>
        </p:scale>
        <p:origin x="7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44BF-4F05-B62B-5A69-C0779DC90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6A4F4-B6FB-3EFC-AA69-BA4FBD926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70B53-6C65-E5C3-1F71-58FB39F1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E00B-1F8C-46CF-ADF9-C14F0E379FB8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EAC2C-6CD4-7AA7-CA52-43FC6248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2A86D-CDEC-58D6-EE91-CD653C22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C537-B4FE-4E5A-9858-20A4636CF5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16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E924-A11C-4BEF-3EC6-40A59387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2E53A-CE34-56DB-3517-72A41B648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33033-279C-C06C-900E-ED4FA6BF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E00B-1F8C-46CF-ADF9-C14F0E379FB8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3AB96-58BE-C1D9-CB6B-03CDA541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C616-ABF2-FC6C-AE99-576EF524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C537-B4FE-4E5A-9858-20A4636CF5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878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40E8A-7577-82AC-8ECD-166591233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5438E-89A6-84DC-D9A3-F92EDE4D9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4F2B0-63BE-156A-0C0C-99DBC7E2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E00B-1F8C-46CF-ADF9-C14F0E379FB8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ADF47-B005-818F-E42A-D8F425DB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359F6-6C3C-A118-CE68-171018A0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C537-B4FE-4E5A-9858-20A4636CF5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015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4FFA-7F99-5BE4-EEE8-94C73661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F5F2-2F94-152D-A42D-7C0E2779E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A4C52-1568-C6B0-4C7E-AE15A5E81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E00B-1F8C-46CF-ADF9-C14F0E379FB8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E18F-C1F9-451E-788C-5CEF124A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D8EF-015A-EB21-235A-53457574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C537-B4FE-4E5A-9858-20A4636CF5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330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72CDC-0945-7045-034A-DB323841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C577D-4475-529D-4E20-17C60F528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3EDF-BBEC-2E25-25DC-A1C8D6D4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E00B-1F8C-46CF-ADF9-C14F0E379FB8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E140-F652-857F-E754-76CA4473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A20A-8261-DCF5-9E75-F5EE4CDE0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C537-B4FE-4E5A-9858-20A4636CF5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76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D2FC-40F7-7F5A-BE57-1DC9676A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F5C8-E23C-710C-5A6C-D9C797F95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A3821-B23A-DD33-3E1B-1E005130A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CB696-4395-05AA-FBF9-5F58AF97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E00B-1F8C-46CF-ADF9-C14F0E379FB8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2E2F6-228B-CA4A-BA4F-EC2B72B4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DA7BE-B30B-B290-BD91-3ABB84318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C537-B4FE-4E5A-9858-20A4636CF5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59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94CBB-2904-0A5B-77F9-69D762C1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89714-F04A-626D-68D9-12CA555B8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A3746-CB00-C610-E34E-BC7552D20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D584E-2B8D-3708-23AE-C0E7E9803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159A8-8F1B-3D63-AE08-BB554AEE7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D5061A-C061-9C88-E877-FF1C4DDE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E00B-1F8C-46CF-ADF9-C14F0E379FB8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732BD-55E1-B105-0E43-3C8005CE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11AFC-6D87-6280-D219-5BE33F5F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C537-B4FE-4E5A-9858-20A4636CF5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028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385F-2149-6D80-28F5-536DB50A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8FED9-BCC2-DA0C-F1E9-55B5BF71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E00B-1F8C-46CF-ADF9-C14F0E379FB8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FFCC7-7A91-08EF-6988-3B1EDC4A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FBF27B-03CC-AF6C-A947-6C752697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C537-B4FE-4E5A-9858-20A4636CF5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83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23838-5A94-AD17-89C7-38F586B04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E00B-1F8C-46CF-ADF9-C14F0E379FB8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39993-5CA1-4900-1372-46DE09A6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968A2-347F-6D43-A07A-D27CA9E1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C537-B4FE-4E5A-9858-20A4636CF5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263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2264-3F75-59E3-6667-A814DDDCE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C127D-B187-117B-F65E-308C4C97A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A0FD2-AE69-A63C-5DE9-D2B450EF2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E18AA-B042-37F5-54DC-4D40599E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E00B-1F8C-46CF-ADF9-C14F0E379FB8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260FE-4462-0940-B2F5-8A60117C6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7CD91-EDCC-173B-A1B5-B6C87A15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C537-B4FE-4E5A-9858-20A4636CF5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335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3BA80-4C78-6714-BD15-F4FE7B6E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7608C-9896-4EF9-69D6-304774310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000B0-2622-F01E-5F84-00F38EF07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56116-4AB9-C335-5D88-7C1477BFE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2E00B-1F8C-46CF-ADF9-C14F0E379FB8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49D3F-E5DC-F0D4-62D9-89B42B58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D2D1E-7124-E5D5-69DD-614E918B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BC537-B4FE-4E5A-9858-20A4636CF5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1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93CDC-7BCE-2C36-EA40-1DDE84D7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C23D0-3837-FA8E-6C43-D42A5A2A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6BFCC-DD1E-C32B-291E-38B93D3C0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2E00B-1F8C-46CF-ADF9-C14F0E379FB8}" type="datetimeFigureOut">
              <a:rPr lang="en-CA" smtClean="0"/>
              <a:t>2025-03-31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6F9E6-8907-B173-1C48-933BBB4C8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22DB3-CF7F-F64F-119A-6AE171725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BC537-B4FE-4E5A-9858-20A4636CF5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89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19" descr="Multi-coloured dialogue boxes">
            <a:extLst>
              <a:ext uri="{FF2B5EF4-FFF2-40B4-BE49-F238E27FC236}">
                <a16:creationId xmlns:a16="http://schemas.microsoft.com/office/drawing/2014/main" id="{11258F6F-5671-BFBD-3277-183949731D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88" r="17493" b="2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7C3DA-10D2-8CA7-D50B-5E7284EDBEEF}"/>
              </a:ext>
            </a:extLst>
          </p:cNvPr>
          <p:cNvSpPr txBox="1"/>
          <p:nvPr/>
        </p:nvSpPr>
        <p:spPr>
          <a:xfrm>
            <a:off x="7956559" y="2858230"/>
            <a:ext cx="3629280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800" b="0" i="0" dirty="0">
                <a:effectLst/>
              </a:rPr>
              <a:t>MANAGING CONTENT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9486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809A0B2B-43AF-6F71-0CBD-B7D4D4097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15" y="616120"/>
            <a:ext cx="12229349" cy="6241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9BE3EC-685E-512A-CA1C-9FF6CA88500D}"/>
              </a:ext>
            </a:extLst>
          </p:cNvPr>
          <p:cNvSpPr txBox="1"/>
          <p:nvPr/>
        </p:nvSpPr>
        <p:spPr>
          <a:xfrm>
            <a:off x="1555750" y="5088"/>
            <a:ext cx="908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PROCESS MAP – BEFORE ELICITATION</a:t>
            </a:r>
            <a:endParaRPr lang="en-CA" sz="32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460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68FBB24-267A-2FB0-3DDD-6F9D7B6B777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Major changes after Elicitation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758EE8-CD43-18BD-4306-7B31933C429E}"/>
              </a:ext>
            </a:extLst>
          </p:cNvPr>
          <p:cNvSpPr txBox="1">
            <a:spLocks/>
          </p:cNvSpPr>
          <p:nvPr/>
        </p:nvSpPr>
        <p:spPr>
          <a:xfrm>
            <a:off x="330199" y="3027891"/>
            <a:ext cx="121912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Included PC / Associate Dean roles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Eliminated Admin role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1"/>
                </a:solidFill>
              </a:rPr>
              <a:t>Further breaking down the process map into atomic levels </a:t>
            </a:r>
            <a:r>
              <a:rPr lang="en-US" dirty="0">
                <a:solidFill>
                  <a:schemeClr val="bg1"/>
                </a:solidFill>
              </a:rPr>
              <a:t>(create/edit/delete content)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Included decision – Create content from scratch (or) use existing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Included decision –  Make content visible to students (or) hide</a:t>
            </a:r>
          </a:p>
        </p:txBody>
      </p:sp>
    </p:spTree>
    <p:extLst>
      <p:ext uri="{BB962C8B-B14F-4D97-AF65-F5344CB8AC3E}">
        <p14:creationId xmlns:p14="http://schemas.microsoft.com/office/powerpoint/2010/main" val="426894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BE3EC-685E-512A-CA1C-9FF6CA88500D}"/>
              </a:ext>
            </a:extLst>
          </p:cNvPr>
          <p:cNvSpPr txBox="1"/>
          <p:nvPr/>
        </p:nvSpPr>
        <p:spPr>
          <a:xfrm>
            <a:off x="1032933" y="15673"/>
            <a:ext cx="1026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PROCESS MAP (OVERALL) - AFTER ELICITATION</a:t>
            </a:r>
            <a:endParaRPr lang="en-CA" sz="32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EC7F2A2-2B31-E030-7479-F55FE0802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83" y="600448"/>
            <a:ext cx="12174917" cy="625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0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BE3EC-685E-512A-CA1C-9FF6CA88500D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CREATE CONTENT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D407FC-BB5D-CB29-FB43-AD21D9E72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3" y="1628523"/>
            <a:ext cx="11766176" cy="522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3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BE3EC-685E-512A-CA1C-9FF6CA88500D}"/>
              </a:ext>
            </a:extLst>
          </p:cNvPr>
          <p:cNvSpPr txBox="1"/>
          <p:nvPr/>
        </p:nvSpPr>
        <p:spPr>
          <a:xfrm>
            <a:off x="2108200" y="15673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EDIT CONTENT</a:t>
            </a:r>
            <a:endParaRPr lang="en-CA" sz="32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2B969-6C7A-A1FF-4D74-12E023C0C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25" y="1028700"/>
            <a:ext cx="10927549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0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BE3EC-685E-512A-CA1C-9FF6CA88500D}"/>
              </a:ext>
            </a:extLst>
          </p:cNvPr>
          <p:cNvSpPr txBox="1"/>
          <p:nvPr/>
        </p:nvSpPr>
        <p:spPr>
          <a:xfrm>
            <a:off x="1904616" y="441251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Helvetica" pitchFamily="2" charset="0"/>
              </a:rPr>
              <a:t>DELETE CONTENT</a:t>
            </a:r>
            <a:endParaRPr lang="en-CA" sz="32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3E520-75F1-D045-B678-27AACCEBA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3" y="1432983"/>
            <a:ext cx="12034047" cy="45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60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322</TotalTime>
  <Words>78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Elicitation Session #2 - Business Requirements (P/O)</dc:title>
  <dc:creator>Nidhi</dc:creator>
  <cp:lastModifiedBy>User</cp:lastModifiedBy>
  <cp:revision>10</cp:revision>
  <dcterms:created xsi:type="dcterms:W3CDTF">2024-02-08T00:07:54Z</dcterms:created>
  <dcterms:modified xsi:type="dcterms:W3CDTF">2025-04-01T02:21:09Z</dcterms:modified>
</cp:coreProperties>
</file>