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E1018-630E-4B65-A2A2-752AA79CE8C8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654DB-7CD9-4542-B5E5-665D82B3B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69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82EB-4AD3-70A9-7E9C-89BA27715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683F0-661A-4E1A-9A66-5C0973863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9DA23-FBD4-E744-598D-6422DE68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10E5-2F89-40B4-8939-43500AA43DBA}" type="datetime1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A5EF9-0498-C1ED-FC8F-08D14C1F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F33CF-EA69-CEDD-43C1-B9057AE8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17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42C5-BDB9-3E8D-5F8B-86B77376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456F8-6339-5A53-F9CC-9023DE5CD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BE05D-C7A9-CEE0-672B-4DC21961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FC50-6B2C-4DB1-A3CA-658237DB131A}" type="datetime1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AFB5-C1DB-FC59-50DE-DFCD38FD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8636A-8229-57BD-887D-59D114E5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06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07D74-B92B-3BF6-ABA7-083225F3D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4987A-5DBB-6E33-C35F-6D29B56A5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59269-B696-29A7-FC57-45DBE93A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9D9-807F-4302-8C2A-B836A26A7D1E}" type="datetime1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E19A6-2704-06F0-8022-94D79EDE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35369-5C40-FD78-0296-75A7DB17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97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A56A-84E7-8D6B-7388-5BC6D2A4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0836F-51B9-4773-0011-70312A9FE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675B3-EC61-EDCF-33D5-A415CA0A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DAA2-9B62-4B96-A6EF-C3E48BB5B3E5}" type="datetime1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DA138-45B2-692E-8F0E-F341B864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8BFCB-2C0C-9F1F-AE12-E887C07A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40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E1BE-DF78-29FC-3211-CAD7C68C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07C13-1F91-4A9E-8CC8-A5CE1833D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5C508-2D58-4B61-EB2F-BCF8029A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14E7-2BE2-4C86-BC51-D9B92872C04E}" type="datetime1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8CA81-98A5-BD10-80FA-1B1E203F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8DEA0-38A7-3277-05CD-369EED6E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80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3233-7A6D-8343-3DAD-29958429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B324F-0471-A8D6-4B22-BE358975A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9A608-8646-C91A-E951-1F759E48F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9652E-246F-9192-C8BD-B4B9DFBB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EC89-D778-439A-AFA7-EA1938065E95}" type="datetime1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20A7F-0641-CF09-EB27-218ED257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04D9F-9BCC-B3FD-D951-0024F203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47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BF40-763F-7DC9-014F-8D476F44C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F118D-1E0B-D5E4-88CC-1851296C0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BACB2-D5B3-B333-D72B-97362CE1F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B7873-CA71-405E-9DD7-86B13408A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486A6-DCC8-6C6C-8ECE-4643C46F9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C6F17-7EAE-42D6-A69B-256F420D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661D-59BF-48D4-B59B-3876D2823BA3}" type="datetime1">
              <a:rPr lang="en-IN" smtClean="0"/>
              <a:t>04-03-2025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FBD8C-830A-1A7B-A14B-1ABFD137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3290E-88A5-7764-D9A4-F22A273A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0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58E8-E589-3BBB-027A-F8BA4010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81D3D7-D4BD-7EDD-5CB4-94F7E28D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66F0-7BB2-4BDD-9EDF-17E332A18E9B}" type="datetime1">
              <a:rPr lang="en-IN" smtClean="0"/>
              <a:t>04-03-2025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5221B-F567-2DE1-D52A-097F4241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339A8-92D8-BD93-1D67-C7BC68BD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42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9968A-D4E0-4116-99CA-F71535E5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1B20-A7C1-4704-8D08-5F1DB0279447}" type="datetime1">
              <a:rPr lang="en-IN" smtClean="0"/>
              <a:t>04-03-2025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F9BFA-0C35-9714-796A-05B154C8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2F752-649E-BBFF-53F0-82CC7C82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29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C6AF-1200-9B3F-9376-15E6EDF8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1E9B0-C0C4-59CD-0E27-4DA2E1C8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BC17B-8ED5-ED29-541C-1C5CA566D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600B6-614D-55BA-3B6A-D5249C9E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FAB4-062C-4AC8-A216-54CFFFA9B70C}" type="datetime1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9DDC5-E331-D461-0FBB-67F2F501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D70EA-5FED-3B94-5E14-E83C2218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5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A257-CF21-D782-3AE3-A3078552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E9BF7-323D-2851-5EC0-D4FB0DEC6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344CD-40F7-9269-2AE4-F224B7CB1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22846-6E82-3D05-FC5D-A09C8B28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76A9-2900-40CB-98F2-98C98082DEE9}" type="datetime1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F97E3-C9C9-A89D-CA7A-341E972C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2A832-A091-BAC7-13C8-ACDDF4EC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6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7D7A5B-11BC-F0E9-14F5-74689D76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00A70-C599-F05F-93D4-FC6E2B7E4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B1CAC-0837-83DD-760F-BC76593C7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C3C64-EDCF-4AFB-A44D-2448AB668AB6}" type="datetime1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72EA0-1AB2-7B56-ECC6-16723322A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F553C-C6FE-EB95-1F6B-F30D1D525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EB2AE-0082-436C-9769-2157D4FFE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45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9DCA-4F6F-57EA-32CD-944CAD556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126" y="3315177"/>
            <a:ext cx="9052874" cy="1518282"/>
          </a:xfrm>
        </p:spPr>
        <p:txBody>
          <a:bodyPr>
            <a:noAutofit/>
          </a:bodyPr>
          <a:lstStyle/>
          <a:p>
            <a:r>
              <a:rPr lang="en-US" sz="4400" b="1" dirty="0"/>
              <a:t>Project</a:t>
            </a:r>
            <a:br>
              <a:rPr lang="en-US" sz="4400" b="1" dirty="0"/>
            </a:br>
            <a:r>
              <a:rPr lang="en-US" sz="4400" b="1" dirty="0"/>
              <a:t>on</a:t>
            </a:r>
            <a:br>
              <a:rPr lang="en-US" sz="4400" b="1" dirty="0"/>
            </a:br>
            <a:r>
              <a:rPr lang="en-US" sz="4400" b="1" dirty="0"/>
              <a:t>Stock Market Analysis 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A0FA3-ABCA-80CE-F312-CA17B92BD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6525"/>
            <a:ext cx="9144000" cy="165576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Honeywell Women / Youth Empowerment </a:t>
            </a:r>
          </a:p>
          <a:p>
            <a:pPr>
              <a:spcBef>
                <a:spcPts val="600"/>
              </a:spcBef>
            </a:pPr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on </a:t>
            </a:r>
          </a:p>
          <a:p>
            <a:pPr>
              <a:spcBef>
                <a:spcPts val="600"/>
              </a:spcBef>
            </a:pPr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Advanced IT Skills – Phase 5 - A CSR Initiative by Honeywell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84E6F-0147-F1F7-54FA-B24123605696}"/>
              </a:ext>
            </a:extLst>
          </p:cNvPr>
          <p:cNvSpPr txBox="1"/>
          <p:nvPr/>
        </p:nvSpPr>
        <p:spPr>
          <a:xfrm>
            <a:off x="8388442" y="4756534"/>
            <a:ext cx="344078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By-</a:t>
            </a:r>
            <a:endParaRPr lang="en-IN" sz="2400" i="1" dirty="0"/>
          </a:p>
          <a:p>
            <a:pPr lvl="1"/>
            <a:r>
              <a:rPr lang="en-IN" dirty="0"/>
              <a:t>1. Amisha Ojha</a:t>
            </a:r>
          </a:p>
          <a:p>
            <a:pPr lvl="1"/>
            <a:r>
              <a:rPr lang="en-IN" dirty="0"/>
              <a:t>2. Anchal Jaiswal</a:t>
            </a:r>
          </a:p>
          <a:p>
            <a:pPr lvl="1"/>
            <a:r>
              <a:rPr lang="en-IN" dirty="0"/>
              <a:t>3. Nidhi Saroj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D7AB8-3441-EDE7-8ADA-68019E76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ED72-59FA-460B-BF33-31D17D566757}" type="datetime1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5DE1D-E8CB-0124-8ACA-91C07BFF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F6400-E8A7-05EA-79CD-831E6EB0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1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C3010F-211F-E8FD-CA86-E3C2417F1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22" y="1489396"/>
            <a:ext cx="4335956" cy="14336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F272D2-1838-4F95-191D-CC25E8341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085" y="116562"/>
            <a:ext cx="2668277" cy="7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5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9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F2302E-D4E6-C35B-DA7F-8857CEE4F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6D6AD12-C6D5-7C6D-8079-EB8C8B590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378" y="116562"/>
            <a:ext cx="2668277" cy="722240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174D33FD-E86D-C84E-44C3-DB5A7963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6487-058A-42A3-9B5D-D07E76CAB30D}" type="datetime1">
              <a:rPr lang="en-IN" smtClean="0"/>
              <a:t>04-03-2025</a:t>
            </a:fld>
            <a:endParaRPr lang="en-IN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7589618-1CC2-E2DD-747B-8D0EAAFB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93E96E2-445D-548E-BB08-BBE251C3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2</a:t>
            </a:fld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70BFC-C327-2088-E201-A6000036E81D}"/>
              </a:ext>
            </a:extLst>
          </p:cNvPr>
          <p:cNvSpPr txBox="1"/>
          <p:nvPr/>
        </p:nvSpPr>
        <p:spPr>
          <a:xfrm>
            <a:off x="654220" y="595963"/>
            <a:ext cx="813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PROBLEM DEFINITION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5FC82-3D6F-E239-2FB5-25C6CA1E6619}"/>
              </a:ext>
            </a:extLst>
          </p:cNvPr>
          <p:cNvSpPr txBox="1"/>
          <p:nvPr/>
        </p:nvSpPr>
        <p:spPr>
          <a:xfrm>
            <a:off x="1024128" y="1453896"/>
            <a:ext cx="98663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stock market landscape comes with several challenges including:</a:t>
            </a:r>
          </a:p>
          <a:p>
            <a:endParaRPr lang="en-I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/>
              <a:t>Lack of Real-Time Insights</a:t>
            </a:r>
            <a:r>
              <a:rPr lang="en-US" dirty="0"/>
              <a:t> – Investors struggle to track stock price fluctuations effectively</a:t>
            </a:r>
            <a:r>
              <a:rPr lang="en-IN" dirty="0"/>
              <a:t>.</a:t>
            </a:r>
          </a:p>
          <a:p>
            <a:pPr lvl="1"/>
            <a:endParaRPr lang="en-I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/>
              <a:t>Scattered Data Sources</a:t>
            </a:r>
            <a:r>
              <a:rPr lang="en-US" dirty="0"/>
              <a:t> – Stock data is spread across multiple platforms, making analysis difficult.</a:t>
            </a:r>
          </a:p>
          <a:p>
            <a:pPr lvl="1"/>
            <a:endParaRPr lang="en-I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/>
              <a:t>Complex Decision-Making</a:t>
            </a:r>
            <a:r>
              <a:rPr lang="en-US" dirty="0"/>
              <a:t> – Without proper visualization, interpreting massive datasets becomes overwhelming.</a:t>
            </a:r>
          </a:p>
          <a:p>
            <a:pPr lvl="1"/>
            <a:endParaRPr lang="en-I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/>
              <a:t>Time-Consuming Manual Analysis</a:t>
            </a:r>
            <a:r>
              <a:rPr lang="en-US" dirty="0"/>
              <a:t> – Tracking stock performance manually is inefficient and prone to errors.</a:t>
            </a:r>
          </a:p>
          <a:p>
            <a:pPr lvl="1"/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/>
              <a:t>Limited Interactive Features</a:t>
            </a:r>
            <a:r>
              <a:rPr lang="en-US" dirty="0"/>
              <a:t> – Traditional reports do not provide the flexibility needed for in-depth analysis.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05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9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680E59-3B6D-0211-4E88-F2EF2E255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F57B5EB-14D7-1BBE-B0B1-60CBB7286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378" y="116562"/>
            <a:ext cx="2668277" cy="72224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847DD-2565-2254-9B7F-65E530EE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E460-9B51-45DF-94CA-D7D33969AEA4}" type="datetime1">
              <a:rPr lang="en-IN" smtClean="0"/>
              <a:t>04-03-2025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7FBB3-EE56-0914-1B53-3F187E9E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ICT Academy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D486B-EEAF-F79C-8669-11A1129C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3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D64F65-03C7-A265-5A0C-1FC2B7845B4F}"/>
              </a:ext>
            </a:extLst>
          </p:cNvPr>
          <p:cNvSpPr txBox="1"/>
          <p:nvPr/>
        </p:nvSpPr>
        <p:spPr>
          <a:xfrm>
            <a:off x="414779" y="329938"/>
            <a:ext cx="7079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DESIGN AND DEVELOPMENT</a:t>
            </a:r>
            <a:endParaRPr lang="en-IN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91EBC-76F6-511A-9D9A-9377A044DEA1}"/>
              </a:ext>
            </a:extLst>
          </p:cNvPr>
          <p:cNvSpPr txBox="1"/>
          <p:nvPr/>
        </p:nvSpPr>
        <p:spPr>
          <a:xfrm>
            <a:off x="589085" y="1138505"/>
            <a:ext cx="107647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Data Collection &amp; Cleaning: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Imported raw data from multiple sources.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Cleaned data using Power Query Editor (removed duplicates, handled missing values, transformed columns).</a:t>
            </a:r>
          </a:p>
          <a:p>
            <a:endParaRPr lang="en-US" b="1" dirty="0"/>
          </a:p>
          <a:p>
            <a:pPr marL="342900" indent="-342900">
              <a:buAutoNum type="arabicPeriod" startAt="2"/>
            </a:pPr>
            <a:r>
              <a:rPr lang="en-US" b="1" dirty="0"/>
              <a:t>Data Modeling: 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Established relationships between tables using primary and foreign keys.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Created a star schema for efficient data processing.  </a:t>
            </a:r>
          </a:p>
          <a:p>
            <a:endParaRPr lang="en-US" dirty="0"/>
          </a:p>
          <a:p>
            <a:pPr marL="342900" indent="-342900">
              <a:buAutoNum type="arabicPeriod" startAt="3"/>
            </a:pPr>
            <a:r>
              <a:rPr lang="en-US" b="1" dirty="0"/>
              <a:t>DAX Measures &amp; Calculations: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Implemented key DAX functions such as SUM, AVERAGE, CALCULATE, and   FILTER for deeper insights.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Used time intelligence functions like TOTALYTD and SAMEPERIODLASTYEAR for trend analysis.  </a:t>
            </a:r>
          </a:p>
          <a:p>
            <a:endParaRPr lang="en-US" dirty="0"/>
          </a:p>
          <a:p>
            <a:r>
              <a:rPr lang="en-US" b="1" dirty="0"/>
              <a:t>4. Visualization &amp; Reporting: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Designed interactive dashboards with Power BI visuals (bar charts, pie charts, KPI indicators).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Applied slicers and filters for user-driven analysis.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00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9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BADB13-4A67-0859-CA02-B050CFF3F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4A37AE0-99A3-D5D6-0D13-761053034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378" y="116562"/>
            <a:ext cx="2668277" cy="72224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18337-4821-BCCE-DD1D-C95B02D9E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EF74-A15A-4810-8569-30CF714208DB}" type="datetime1">
              <a:rPr lang="en-IN" smtClean="0"/>
              <a:t>04-03-2025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71739-D722-8AFF-979B-7E092FF8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57EEC-854D-4135-CFAE-FD557F32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4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2466A-1140-F48B-3E8C-8A323D629102}"/>
              </a:ext>
            </a:extLst>
          </p:cNvPr>
          <p:cNvSpPr txBox="1"/>
          <p:nvPr/>
        </p:nvSpPr>
        <p:spPr>
          <a:xfrm>
            <a:off x="668215" y="838802"/>
            <a:ext cx="8512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KEY INSIGHTS</a:t>
            </a:r>
            <a:endParaRPr lang="en-IN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305DF-26B8-2435-1895-1F43BB06A2B7}"/>
              </a:ext>
            </a:extLst>
          </p:cNvPr>
          <p:cNvSpPr txBox="1"/>
          <p:nvPr/>
        </p:nvSpPr>
        <p:spPr>
          <a:xfrm>
            <a:off x="668215" y="1292469"/>
            <a:ext cx="106855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Identified high-value stocks with maximum growth potential.</a:t>
            </a:r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Geographical distribution of stocks indicates regional investment patterns.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Highlighted customer behavior patterns through segmentation.</a:t>
            </a:r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Trends show fluctuating stock prices, highlighting volatile periods.</a:t>
            </a:r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Provided actionable insights for decision-makers to improve performance.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9837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9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0782D0-7E7A-6F98-2DE5-E6BBDAF83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9BFE727-21B3-4D8F-099C-0F70CC59F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378" y="116562"/>
            <a:ext cx="2668277" cy="72224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6AC1213C-4102-0E6A-4AC7-421DA502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QUERY HANDLING</a:t>
            </a:r>
            <a:endParaRPr lang="en-IN" sz="3600" b="1" dirty="0">
              <a:latin typeface="+mn-lt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3DF98F2-270C-B57F-887A-D83CFA5B793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30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Dynamic filters allow real-time stock comparisons.</a:t>
            </a:r>
          </a:p>
          <a:p>
            <a:endParaRPr lang="en-US" sz="1800" dirty="0"/>
          </a:p>
          <a:p>
            <a:pPr lvl="1"/>
            <a:r>
              <a:rPr lang="en-US" dirty="0"/>
              <a:t>Currency, industry, and stock type filters enhance usability.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Drill-through functionality enables deeper analysis.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Interactive charts help in better decision-making.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70773-58D2-37E3-50F7-92BA7D25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8BA8-0DEA-4F8C-9CAC-1CD074DE4EBA}" type="datetime1">
              <a:rPr lang="en-IN" smtClean="0"/>
              <a:t>04-03-2025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3816F-E184-8C35-0774-2ED61862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ICT Academy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52F83-4559-425B-2A7E-0250F6CE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5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9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5292D6-60F2-3E43-3D1A-6FE9613F0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1DAA4A2-54FD-9254-8F47-3E93A6745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378" y="116562"/>
            <a:ext cx="2668277" cy="72224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236C3-9D35-91E3-5FE4-34D5E4E0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8BA8-0DEA-4F8C-9CAC-1CD074DE4EBA}" type="datetime1">
              <a:rPr lang="en-IN" smtClean="0"/>
              <a:t>04-03-2025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179F9-BB9F-133B-B74F-AB7EC58B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2E62B-0431-78C3-866E-90000D8B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6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760E1-2E39-23C7-24A2-6B3D8F6E357B}"/>
              </a:ext>
            </a:extLst>
          </p:cNvPr>
          <p:cNvSpPr txBox="1"/>
          <p:nvPr/>
        </p:nvSpPr>
        <p:spPr>
          <a:xfrm>
            <a:off x="2226297" y="2333274"/>
            <a:ext cx="7739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Q &amp; A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82463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9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90370D-B55A-8343-9215-7FF4E4657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5609C58-1195-1EAC-EB1E-090722794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378" y="116562"/>
            <a:ext cx="2668277" cy="72224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92D89-CE0D-F445-4B32-16007020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6F74-B314-4451-A309-B8ADB808FCD5}" type="datetime1">
              <a:rPr lang="en-IN" smtClean="0"/>
              <a:t>04-03-2025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526A2-C4FF-AAD7-DF1A-9A5081C8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FB21B-6AB1-29C8-74AA-463063D0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B2AE-0082-436C-9769-2157D4FFED22}" type="slidenum">
              <a:rPr lang="en-IN" smtClean="0"/>
              <a:t>7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AD04F-610D-6004-BFBB-BC0D3252FAF6}"/>
              </a:ext>
            </a:extLst>
          </p:cNvPr>
          <p:cNvSpPr txBox="1"/>
          <p:nvPr/>
        </p:nvSpPr>
        <p:spPr>
          <a:xfrm>
            <a:off x="2573517" y="1643098"/>
            <a:ext cx="71832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THANK </a:t>
            </a:r>
          </a:p>
          <a:p>
            <a:pPr algn="ctr"/>
            <a:r>
              <a:rPr lang="en-US" sz="8800" dirty="0"/>
              <a:t>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14254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359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Project on Stock Market Analysis </vt:lpstr>
      <vt:lpstr>PowerPoint Presentation</vt:lpstr>
      <vt:lpstr>PowerPoint Presentation</vt:lpstr>
      <vt:lpstr>PowerPoint Presentation</vt:lpstr>
      <vt:lpstr>QUERY HANDLING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Anoop H A</dc:creator>
  <cp:lastModifiedBy>Nidhi Saroj</cp:lastModifiedBy>
  <cp:revision>10</cp:revision>
  <dcterms:created xsi:type="dcterms:W3CDTF">2025-02-27T09:55:23Z</dcterms:created>
  <dcterms:modified xsi:type="dcterms:W3CDTF">2025-03-04T12:55:28Z</dcterms:modified>
</cp:coreProperties>
</file>