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62" r:id="rId2"/>
  </p:sldMasterIdLst>
  <p:notesMasterIdLst>
    <p:notesMasterId r:id="rId13"/>
  </p:notesMasterIdLst>
  <p:sldIdLst>
    <p:sldId id="265" r:id="rId3"/>
    <p:sldId id="257" r:id="rId4"/>
    <p:sldId id="258" r:id="rId5"/>
    <p:sldId id="259" r:id="rId6"/>
    <p:sldId id="266" r:id="rId7"/>
    <p:sldId id="261" r:id="rId8"/>
    <p:sldId id="267" r:id="rId9"/>
    <p:sldId id="262" r:id="rId10"/>
    <p:sldId id="263" r:id="rId11"/>
    <p:sldId id="268" r:id="rId12"/>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15"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DED4A-9194-5F5C-E10D-F9C11FECFF0F}" v="27" dt="2020-09-27T16:15:08.339"/>
    <p1510:client id="{D71FCAEB-7614-4B49-87BE-2009F4FC4405}" v="48" dt="2020-09-27T16:13:10.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6" autoAdjust="0"/>
  </p:normalViewPr>
  <p:slideViewPr>
    <p:cSldViewPr snapToGrid="0">
      <p:cViewPr varScale="1">
        <p:scale>
          <a:sx n="76" d="100"/>
          <a:sy n="76" d="100"/>
        </p:scale>
        <p:origin x="1685" y="43"/>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Kakkar" userId="S::nidhi.kakkar@springboarddac.onmicrosoft.com::9936e054-eb48-4725-b6f1-05ef0c7a3493" providerId="AD" clId="Web-{D48DED4A-9194-5F5C-E10D-F9C11FECFF0F}"/>
    <pc:docChg chg="modSld">
      <pc:chgData name="Nidhi Kakkar" userId="S::nidhi.kakkar@springboarddac.onmicrosoft.com::9936e054-eb48-4725-b6f1-05ef0c7a3493" providerId="AD" clId="Web-{D48DED4A-9194-5F5C-E10D-F9C11FECFF0F}" dt="2020-09-27T16:15:08.043" v="25" actId="20577"/>
      <pc:docMkLst>
        <pc:docMk/>
      </pc:docMkLst>
      <pc:sldChg chg="modSp">
        <pc:chgData name="Nidhi Kakkar" userId="S::nidhi.kakkar@springboarddac.onmicrosoft.com::9936e054-eb48-4725-b6f1-05ef0c7a3493" providerId="AD" clId="Web-{D48DED4A-9194-5F5C-E10D-F9C11FECFF0F}" dt="2020-09-27T16:15:08.043" v="25" actId="20577"/>
        <pc:sldMkLst>
          <pc:docMk/>
          <pc:sldMk cId="826888185" sldId="265"/>
        </pc:sldMkLst>
        <pc:spChg chg="mod">
          <ac:chgData name="Nidhi Kakkar" userId="S::nidhi.kakkar@springboarddac.onmicrosoft.com::9936e054-eb48-4725-b6f1-05ef0c7a3493" providerId="AD" clId="Web-{D48DED4A-9194-5F5C-E10D-F9C11FECFF0F}" dt="2020-09-27T16:15:08.043" v="25" actId="20577"/>
          <ac:spMkLst>
            <pc:docMk/>
            <pc:sldMk cId="826888185" sldId="265"/>
            <ac:spMk id="88" creationId="{00000000-0000-0000-0000-000000000000}"/>
          </ac:spMkLst>
        </pc:spChg>
      </pc:sldChg>
    </pc:docChg>
  </pc:docChgLst>
  <pc:docChgLst>
    <pc:chgData name="Nidhi Kakkar" userId="S::nidhi.kakkar@springboarddac.onmicrosoft.com::9936e054-eb48-4725-b6f1-05ef0c7a3493" providerId="AD" clId="Web-{5C3CC3DA-204F-DD07-5FDE-1ECE5F72277B}"/>
    <pc:docChg chg="modSld">
      <pc:chgData name="Nidhi Kakkar" userId="S::nidhi.kakkar@springboarddac.onmicrosoft.com::9936e054-eb48-4725-b6f1-05ef0c7a3493" providerId="AD" clId="Web-{5C3CC3DA-204F-DD07-5FDE-1ECE5F72277B}" dt="2020-09-26T06:23:56.278" v="21"/>
      <pc:docMkLst>
        <pc:docMk/>
      </pc:docMkLst>
      <pc:sldChg chg="addSp">
        <pc:chgData name="Nidhi Kakkar" userId="S::nidhi.kakkar@springboarddac.onmicrosoft.com::9936e054-eb48-4725-b6f1-05ef0c7a3493" providerId="AD" clId="Web-{5C3CC3DA-204F-DD07-5FDE-1ECE5F72277B}" dt="2020-09-26T06:23:56.278" v="21"/>
        <pc:sldMkLst>
          <pc:docMk/>
          <pc:sldMk cId="0" sldId="256"/>
        </pc:sldMkLst>
        <pc:spChg chg="add">
          <ac:chgData name="Nidhi Kakkar" userId="S::nidhi.kakkar@springboarddac.onmicrosoft.com::9936e054-eb48-4725-b6f1-05ef0c7a3493" providerId="AD" clId="Web-{5C3CC3DA-204F-DD07-5FDE-1ECE5F72277B}" dt="2020-09-26T06:23:56.278" v="21"/>
          <ac:spMkLst>
            <pc:docMk/>
            <pc:sldMk cId="0" sldId="256"/>
            <ac:spMk id="2" creationId="{0F2704FC-0FDB-45E7-A0D3-1B0368BACCEB}"/>
          </ac:spMkLst>
        </pc:spChg>
      </pc:sldChg>
      <pc:sldChg chg="modSp">
        <pc:chgData name="Nidhi Kakkar" userId="S::nidhi.kakkar@springboarddac.onmicrosoft.com::9936e054-eb48-4725-b6f1-05ef0c7a3493" providerId="AD" clId="Web-{5C3CC3DA-204F-DD07-5FDE-1ECE5F72277B}" dt="2020-09-26T06:20:50.245" v="19" actId="20577"/>
        <pc:sldMkLst>
          <pc:docMk/>
          <pc:sldMk cId="0" sldId="257"/>
        </pc:sldMkLst>
        <pc:spChg chg="mod">
          <ac:chgData name="Nidhi Kakkar" userId="S::nidhi.kakkar@springboarddac.onmicrosoft.com::9936e054-eb48-4725-b6f1-05ef0c7a3493" providerId="AD" clId="Web-{5C3CC3DA-204F-DD07-5FDE-1ECE5F72277B}" dt="2020-09-26T06:20:50.245" v="19" actId="20577"/>
          <ac:spMkLst>
            <pc:docMk/>
            <pc:sldMk cId="0" sldId="257"/>
            <ac:spMk id="19" creationId="{23D8B05B-F674-4F9A-9FF3-C26670DB0F48}"/>
          </ac:spMkLst>
        </pc:spChg>
        <pc:spChg chg="mod">
          <ac:chgData name="Nidhi Kakkar" userId="S::nidhi.kakkar@springboarddac.onmicrosoft.com::9936e054-eb48-4725-b6f1-05ef0c7a3493" providerId="AD" clId="Web-{5C3CC3DA-204F-DD07-5FDE-1ECE5F72277B}" dt="2020-09-26T06:19:54.635" v="3"/>
          <ac:spMkLst>
            <pc:docMk/>
            <pc:sldMk cId="0" sldId="257"/>
            <ac:spMk id="54" creationId="{00000000-0000-0000-0000-000000000000}"/>
          </ac:spMkLst>
        </pc:spChg>
        <pc:spChg chg="mod">
          <ac:chgData name="Nidhi Kakkar" userId="S::nidhi.kakkar@springboarddac.onmicrosoft.com::9936e054-eb48-4725-b6f1-05ef0c7a3493" providerId="AD" clId="Web-{5C3CC3DA-204F-DD07-5FDE-1ECE5F72277B}" dt="2020-09-26T06:20:07.932" v="5" actId="20577"/>
          <ac:spMkLst>
            <pc:docMk/>
            <pc:sldMk cId="0" sldId="257"/>
            <ac:spMk id="56" creationId="{00000000-0000-0000-0000-000000000000}"/>
          </ac:spMkLst>
        </pc:spChg>
        <pc:spChg chg="mod">
          <ac:chgData name="Nidhi Kakkar" userId="S::nidhi.kakkar@springboarddac.onmicrosoft.com::9936e054-eb48-4725-b6f1-05ef0c7a3493" providerId="AD" clId="Web-{5C3CC3DA-204F-DD07-5FDE-1ECE5F72277B}" dt="2020-09-26T06:20:21.573" v="10" actId="20577"/>
          <ac:spMkLst>
            <pc:docMk/>
            <pc:sldMk cId="0" sldId="257"/>
            <ac:spMk id="59" creationId="{00000000-0000-0000-0000-000000000000}"/>
          </ac:spMkLst>
        </pc:spChg>
        <pc:spChg chg="mod">
          <ac:chgData name="Nidhi Kakkar" userId="S::nidhi.kakkar@springboarddac.onmicrosoft.com::9936e054-eb48-4725-b6f1-05ef0c7a3493" providerId="AD" clId="Web-{5C3CC3DA-204F-DD07-5FDE-1ECE5F72277B}" dt="2020-09-26T06:20:27.823" v="12" actId="20577"/>
          <ac:spMkLst>
            <pc:docMk/>
            <pc:sldMk cId="0" sldId="257"/>
            <ac:spMk id="63" creationId="{00000000-0000-0000-0000-000000000000}"/>
          </ac:spMkLst>
        </pc:spChg>
      </pc:sldChg>
    </pc:docChg>
  </pc:docChgLst>
  <pc:docChgLst>
    <pc:chgData name="Nidhi Kakkar" userId="S::nidhi.kakkar@springboarddac.onmicrosoft.com::9936e054-eb48-4725-b6f1-05ef0c7a3493" providerId="AD" clId="Web-{0A52DBE3-F5C3-8BD9-93C8-5BCA6D3637E2}"/>
    <pc:docChg chg="addSld delSld modSld addMainMaster">
      <pc:chgData name="Nidhi Kakkar" userId="S::nidhi.kakkar@springboarddac.onmicrosoft.com::9936e054-eb48-4725-b6f1-05ef0c7a3493" providerId="AD" clId="Web-{0A52DBE3-F5C3-8BD9-93C8-5BCA6D3637E2}" dt="2020-09-26T08:31:52.027" v="176" actId="14100"/>
      <pc:docMkLst>
        <pc:docMk/>
      </pc:docMkLst>
      <pc:sldChg chg="del">
        <pc:chgData name="Nidhi Kakkar" userId="S::nidhi.kakkar@springboarddac.onmicrosoft.com::9936e054-eb48-4725-b6f1-05ef0c7a3493" providerId="AD" clId="Web-{0A52DBE3-F5C3-8BD9-93C8-5BCA6D3637E2}" dt="2020-09-26T07:14:31.904" v="49"/>
        <pc:sldMkLst>
          <pc:docMk/>
          <pc:sldMk cId="0" sldId="256"/>
        </pc:sldMkLst>
      </pc:sldChg>
      <pc:sldChg chg="modSp">
        <pc:chgData name="Nidhi Kakkar" userId="S::nidhi.kakkar@springboarddac.onmicrosoft.com::9936e054-eb48-4725-b6f1-05ef0c7a3493" providerId="AD" clId="Web-{0A52DBE3-F5C3-8BD9-93C8-5BCA6D3637E2}" dt="2020-09-26T07:10:15.152" v="46" actId="20577"/>
        <pc:sldMkLst>
          <pc:docMk/>
          <pc:sldMk cId="0" sldId="257"/>
        </pc:sldMkLst>
        <pc:spChg chg="mod">
          <ac:chgData name="Nidhi Kakkar" userId="S::nidhi.kakkar@springboarddac.onmicrosoft.com::9936e054-eb48-4725-b6f1-05ef0c7a3493" providerId="AD" clId="Web-{0A52DBE3-F5C3-8BD9-93C8-5BCA6D3637E2}" dt="2020-09-26T07:10:15.152" v="46" actId="20577"/>
          <ac:spMkLst>
            <pc:docMk/>
            <pc:sldMk cId="0" sldId="257"/>
            <ac:spMk id="56" creationId="{00000000-0000-0000-0000-000000000000}"/>
          </ac:spMkLst>
        </pc:spChg>
        <pc:spChg chg="mod">
          <ac:chgData name="Nidhi Kakkar" userId="S::nidhi.kakkar@springboarddac.onmicrosoft.com::9936e054-eb48-4725-b6f1-05ef0c7a3493" providerId="AD" clId="Web-{0A52DBE3-F5C3-8BD9-93C8-5BCA6D3637E2}" dt="2020-09-26T06:59:35.538" v="13" actId="20577"/>
          <ac:spMkLst>
            <pc:docMk/>
            <pc:sldMk cId="0" sldId="257"/>
            <ac:spMk id="59" creationId="{00000000-0000-0000-0000-000000000000}"/>
          </ac:spMkLst>
        </pc:spChg>
        <pc:spChg chg="mod">
          <ac:chgData name="Nidhi Kakkar" userId="S::nidhi.kakkar@springboarddac.onmicrosoft.com::9936e054-eb48-4725-b6f1-05ef0c7a3493" providerId="AD" clId="Web-{0A52DBE3-F5C3-8BD9-93C8-5BCA6D3637E2}" dt="2020-09-26T06:59:50.023" v="42" actId="20577"/>
          <ac:spMkLst>
            <pc:docMk/>
            <pc:sldMk cId="0" sldId="257"/>
            <ac:spMk id="63" creationId="{00000000-0000-0000-0000-000000000000}"/>
          </ac:spMkLst>
        </pc:spChg>
      </pc:sldChg>
      <pc:sldChg chg="addSp delSp modSp">
        <pc:chgData name="Nidhi Kakkar" userId="S::nidhi.kakkar@springboarddac.onmicrosoft.com::9936e054-eb48-4725-b6f1-05ef0c7a3493" providerId="AD" clId="Web-{0A52DBE3-F5C3-8BD9-93C8-5BCA6D3637E2}" dt="2020-09-26T08:30:49.043" v="170" actId="20577"/>
        <pc:sldMkLst>
          <pc:docMk/>
          <pc:sldMk cId="0" sldId="258"/>
        </pc:sldMkLst>
        <pc:spChg chg="add">
          <ac:chgData name="Nidhi Kakkar" userId="S::nidhi.kakkar@springboarddac.onmicrosoft.com::9936e054-eb48-4725-b6f1-05ef0c7a3493" providerId="AD" clId="Web-{0A52DBE3-F5C3-8BD9-93C8-5BCA6D3637E2}" dt="2020-09-26T06:58:59.991" v="10"/>
          <ac:spMkLst>
            <pc:docMk/>
            <pc:sldMk cId="0" sldId="258"/>
            <ac:spMk id="11" creationId="{EE5A5DFA-B89E-4CC5-A373-292E7F02B9AE}"/>
          </ac:spMkLst>
        </pc:spChg>
        <pc:spChg chg="del mod">
          <ac:chgData name="Nidhi Kakkar" userId="S::nidhi.kakkar@springboarddac.onmicrosoft.com::9936e054-eb48-4725-b6f1-05ef0c7a3493" providerId="AD" clId="Web-{0A52DBE3-F5C3-8BD9-93C8-5BCA6D3637E2}" dt="2020-09-26T06:58:51.569" v="9"/>
          <ac:spMkLst>
            <pc:docMk/>
            <pc:sldMk cId="0" sldId="258"/>
            <ac:spMk id="71" creationId="{00000000-0000-0000-0000-000000000000}"/>
          </ac:spMkLst>
        </pc:spChg>
        <pc:spChg chg="mod">
          <ac:chgData name="Nidhi Kakkar" userId="S::nidhi.kakkar@springboarddac.onmicrosoft.com::9936e054-eb48-4725-b6f1-05ef0c7a3493" providerId="AD" clId="Web-{0A52DBE3-F5C3-8BD9-93C8-5BCA6D3637E2}" dt="2020-09-26T08:30:49.043" v="170" actId="20577"/>
          <ac:spMkLst>
            <pc:docMk/>
            <pc:sldMk cId="0" sldId="258"/>
            <ac:spMk id="73" creationId="{00000000-0000-0000-0000-000000000000}"/>
          </ac:spMkLst>
        </pc:spChg>
        <pc:picChg chg="add del mod">
          <ac:chgData name="Nidhi Kakkar" userId="S::nidhi.kakkar@springboarddac.onmicrosoft.com::9936e054-eb48-4725-b6f1-05ef0c7a3493" providerId="AD" clId="Web-{0A52DBE3-F5C3-8BD9-93C8-5BCA6D3637E2}" dt="2020-09-26T08:23:19.900" v="56"/>
          <ac:picMkLst>
            <pc:docMk/>
            <pc:sldMk cId="0" sldId="258"/>
            <ac:picMk id="2" creationId="{4B7E7DF1-1571-469A-81B0-5942979C43BA}"/>
          </ac:picMkLst>
        </pc:picChg>
        <pc:picChg chg="add mod">
          <ac:chgData name="Nidhi Kakkar" userId="S::nidhi.kakkar@springboarddac.onmicrosoft.com::9936e054-eb48-4725-b6f1-05ef0c7a3493" providerId="AD" clId="Web-{0A52DBE3-F5C3-8BD9-93C8-5BCA6D3637E2}" dt="2020-09-26T08:24:15.807" v="60" actId="14100"/>
          <ac:picMkLst>
            <pc:docMk/>
            <pc:sldMk cId="0" sldId="258"/>
            <ac:picMk id="3" creationId="{40AE8BE0-11CB-473A-98C7-02736998E4CA}"/>
          </ac:picMkLst>
        </pc:picChg>
        <pc:picChg chg="del">
          <ac:chgData name="Nidhi Kakkar" userId="S::nidhi.kakkar@springboarddac.onmicrosoft.com::9936e054-eb48-4725-b6f1-05ef0c7a3493" providerId="AD" clId="Web-{0A52DBE3-F5C3-8BD9-93C8-5BCA6D3637E2}" dt="2020-09-26T08:24:11.353" v="58"/>
          <ac:picMkLst>
            <pc:docMk/>
            <pc:sldMk cId="0" sldId="258"/>
            <ac:picMk id="4098" creationId="{16840A6A-F89E-44DF-8F72-FCF9812D1D1E}"/>
          </ac:picMkLst>
        </pc:picChg>
      </pc:sldChg>
      <pc:sldChg chg="modSp">
        <pc:chgData name="Nidhi Kakkar" userId="S::nidhi.kakkar@springboarddac.onmicrosoft.com::9936e054-eb48-4725-b6f1-05ef0c7a3493" providerId="AD" clId="Web-{0A52DBE3-F5C3-8BD9-93C8-5BCA6D3637E2}" dt="2020-09-26T08:24:29.244" v="65" actId="20577"/>
        <pc:sldMkLst>
          <pc:docMk/>
          <pc:sldMk cId="0" sldId="259"/>
        </pc:sldMkLst>
        <pc:spChg chg="mod">
          <ac:chgData name="Nidhi Kakkar" userId="S::nidhi.kakkar@springboarddac.onmicrosoft.com::9936e054-eb48-4725-b6f1-05ef0c7a3493" providerId="AD" clId="Web-{0A52DBE3-F5C3-8BD9-93C8-5BCA6D3637E2}" dt="2020-09-26T08:24:29.244" v="65" actId="20577"/>
          <ac:spMkLst>
            <pc:docMk/>
            <pc:sldMk cId="0" sldId="259"/>
            <ac:spMk id="88" creationId="{00000000-0000-0000-0000-000000000000}"/>
          </ac:spMkLst>
        </pc:spChg>
      </pc:sldChg>
      <pc:sldChg chg="modSp add">
        <pc:chgData name="Nidhi Kakkar" userId="S::nidhi.kakkar@springboarddac.onmicrosoft.com::9936e054-eb48-4725-b6f1-05ef0c7a3493" providerId="AD" clId="Web-{0A52DBE3-F5C3-8BD9-93C8-5BCA6D3637E2}" dt="2020-09-26T06:58:20.647" v="4" actId="20577"/>
        <pc:sldMkLst>
          <pc:docMk/>
          <pc:sldMk cId="826888185" sldId="265"/>
        </pc:sldMkLst>
        <pc:spChg chg="mod">
          <ac:chgData name="Nidhi Kakkar" userId="S::nidhi.kakkar@springboarddac.onmicrosoft.com::9936e054-eb48-4725-b6f1-05ef0c7a3493" providerId="AD" clId="Web-{0A52DBE3-F5C3-8BD9-93C8-5BCA6D3637E2}" dt="2020-09-26T06:58:20.647" v="4" actId="20577"/>
          <ac:spMkLst>
            <pc:docMk/>
            <pc:sldMk cId="826888185" sldId="265"/>
            <ac:spMk id="87" creationId="{00000000-0000-0000-0000-000000000000}"/>
          </ac:spMkLst>
        </pc:spChg>
      </pc:sldChg>
      <pc:sldChg chg="addSp new del">
        <pc:chgData name="Nidhi Kakkar" userId="S::nidhi.kakkar@springboarddac.onmicrosoft.com::9936e054-eb48-4725-b6f1-05ef0c7a3493" providerId="AD" clId="Web-{0A52DBE3-F5C3-8BD9-93C8-5BCA6D3637E2}" dt="2020-09-26T06:57:50.538" v="2"/>
        <pc:sldMkLst>
          <pc:docMk/>
          <pc:sldMk cId="2711514325" sldId="265"/>
        </pc:sldMkLst>
        <pc:spChg chg="add">
          <ac:chgData name="Nidhi Kakkar" userId="S::nidhi.kakkar@springboarddac.onmicrosoft.com::9936e054-eb48-4725-b6f1-05ef0c7a3493" providerId="AD" clId="Web-{0A52DBE3-F5C3-8BD9-93C8-5BCA6D3637E2}" dt="2020-09-26T06:57:45.100" v="1"/>
          <ac:spMkLst>
            <pc:docMk/>
            <pc:sldMk cId="2711514325" sldId="265"/>
            <ac:spMk id="3" creationId="{E5DB388E-6A73-4231-98EA-CA7C0A717629}"/>
          </ac:spMkLst>
        </pc:spChg>
      </pc:sldChg>
      <pc:sldChg chg="addSp modSp new">
        <pc:chgData name="Nidhi Kakkar" userId="S::nidhi.kakkar@springboarddac.onmicrosoft.com::9936e054-eb48-4725-b6f1-05ef0c7a3493" providerId="AD" clId="Web-{0A52DBE3-F5C3-8BD9-93C8-5BCA6D3637E2}" dt="2020-09-26T08:31:52.027" v="176" actId="14100"/>
        <pc:sldMkLst>
          <pc:docMk/>
          <pc:sldMk cId="485183754" sldId="266"/>
        </pc:sldMkLst>
        <pc:cxnChg chg="add mod">
          <ac:chgData name="Nidhi Kakkar" userId="S::nidhi.kakkar@springboarddac.onmicrosoft.com::9936e054-eb48-4725-b6f1-05ef0c7a3493" providerId="AD" clId="Web-{0A52DBE3-F5C3-8BD9-93C8-5BCA6D3637E2}" dt="2020-09-26T08:31:52.027" v="176" actId="14100"/>
          <ac:cxnSpMkLst>
            <pc:docMk/>
            <pc:sldMk cId="485183754" sldId="266"/>
            <ac:cxnSpMk id="3" creationId="{D1361EDE-467F-4FD9-8DF2-E154F58713F2}"/>
          </ac:cxnSpMkLst>
        </pc:cxnChg>
      </pc:sldChg>
      <pc:sldChg chg="add del">
        <pc:chgData name="Nidhi Kakkar" userId="S::nidhi.kakkar@springboarddac.onmicrosoft.com::9936e054-eb48-4725-b6f1-05ef0c7a3493" providerId="AD" clId="Web-{0A52DBE3-F5C3-8BD9-93C8-5BCA6D3637E2}" dt="2020-09-26T07:14:45.357" v="50"/>
        <pc:sldMkLst>
          <pc:docMk/>
          <pc:sldMk cId="2894351767" sldId="266"/>
        </pc:sldMkLst>
      </pc:sldChg>
      <pc:sldMasterChg chg="add addSldLayout">
        <pc:chgData name="Nidhi Kakkar" userId="S::nidhi.kakkar@springboarddac.onmicrosoft.com::9936e054-eb48-4725-b6f1-05ef0c7a3493" providerId="AD" clId="Web-{0A52DBE3-F5C3-8BD9-93C8-5BCA6D3637E2}" dt="2020-09-26T06:58:14.538" v="3"/>
        <pc:sldMasterMkLst>
          <pc:docMk/>
          <pc:sldMasterMk cId="0" sldId="2147483662"/>
        </pc:sldMasterMkLst>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1"/>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2"/>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3"/>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4"/>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5"/>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6"/>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7"/>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8"/>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59"/>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60"/>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61"/>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63"/>
          </pc:sldLayoutMkLst>
        </pc:sldLayoutChg>
        <pc:sldLayoutChg chg="add">
          <pc:chgData name="Nidhi Kakkar" userId="S::nidhi.kakkar@springboarddac.onmicrosoft.com::9936e054-eb48-4725-b6f1-05ef0c7a3493" providerId="AD" clId="Web-{0A52DBE3-F5C3-8BD9-93C8-5BCA6D3637E2}" dt="2020-09-26T06:58:14.538" v="3"/>
          <pc:sldLayoutMkLst>
            <pc:docMk/>
            <pc:sldMasterMk cId="0" sldId="2147483662"/>
            <pc:sldLayoutMk cId="0" sldId="2147483664"/>
          </pc:sldLayoutMkLst>
        </pc:sldLayoutChg>
      </pc:sldMasterChg>
    </pc:docChg>
  </pc:docChgLst>
  <pc:docChgLst>
    <pc:chgData name="Nidhi Kakkar" userId="9936e054-eb48-4725-b6f1-05ef0c7a3493" providerId="ADAL" clId="{D71FCAEB-7614-4B49-87BE-2009F4FC4405}"/>
    <pc:docChg chg="undo custSel addSld delSld modSld">
      <pc:chgData name="Nidhi Kakkar" userId="9936e054-eb48-4725-b6f1-05ef0c7a3493" providerId="ADAL" clId="{D71FCAEB-7614-4B49-87BE-2009F4FC4405}" dt="2020-09-27T16:13:10.390" v="1814"/>
      <pc:docMkLst>
        <pc:docMk/>
      </pc:docMkLst>
      <pc:sldChg chg="del modTransition">
        <pc:chgData name="Nidhi Kakkar" userId="9936e054-eb48-4725-b6f1-05ef0c7a3493" providerId="ADAL" clId="{D71FCAEB-7614-4B49-87BE-2009F4FC4405}" dt="2020-09-27T16:12:05.473" v="1806" actId="2696"/>
        <pc:sldMkLst>
          <pc:docMk/>
          <pc:sldMk cId="0" sldId="260"/>
        </pc:sldMkLst>
      </pc:sldChg>
      <pc:sldChg chg="addSp modSp">
        <pc:chgData name="Nidhi Kakkar" userId="9936e054-eb48-4725-b6f1-05ef0c7a3493" providerId="ADAL" clId="{D71FCAEB-7614-4B49-87BE-2009F4FC4405}" dt="2020-09-27T16:12:27.937" v="1808"/>
        <pc:sldMkLst>
          <pc:docMk/>
          <pc:sldMk cId="0" sldId="261"/>
        </pc:sldMkLst>
        <pc:spChg chg="add">
          <ac:chgData name="Nidhi Kakkar" userId="9936e054-eb48-4725-b6f1-05ef0c7a3493" providerId="ADAL" clId="{D71FCAEB-7614-4B49-87BE-2009F4FC4405}" dt="2020-09-27T16:12:27.937" v="1808"/>
          <ac:spMkLst>
            <pc:docMk/>
            <pc:sldMk cId="0" sldId="261"/>
            <ac:spMk id="14" creationId="{741CBB10-3734-406A-8DA4-4264B354428B}"/>
          </ac:spMkLst>
        </pc:spChg>
        <pc:spChg chg="mod">
          <ac:chgData name="Nidhi Kakkar" userId="9936e054-eb48-4725-b6f1-05ef0c7a3493" providerId="ADAL" clId="{D71FCAEB-7614-4B49-87BE-2009F4FC4405}" dt="2020-09-27T15:18:25.458" v="554" actId="1076"/>
          <ac:spMkLst>
            <pc:docMk/>
            <pc:sldMk cId="0" sldId="261"/>
            <ac:spMk id="116" creationId="{00000000-0000-0000-0000-000000000000}"/>
          </ac:spMkLst>
        </pc:spChg>
      </pc:sldChg>
      <pc:sldChg chg="addSp delSp modSp">
        <pc:chgData name="Nidhi Kakkar" userId="9936e054-eb48-4725-b6f1-05ef0c7a3493" providerId="ADAL" clId="{D71FCAEB-7614-4B49-87BE-2009F4FC4405}" dt="2020-09-27T16:13:01.909" v="1813" actId="1076"/>
        <pc:sldMkLst>
          <pc:docMk/>
          <pc:sldMk cId="1284188258" sldId="262"/>
        </pc:sldMkLst>
        <pc:spChg chg="mod">
          <ac:chgData name="Nidhi Kakkar" userId="9936e054-eb48-4725-b6f1-05ef0c7a3493" providerId="ADAL" clId="{D71FCAEB-7614-4B49-87BE-2009F4FC4405}" dt="2020-09-27T16:13:01.909" v="1813" actId="1076"/>
          <ac:spMkLst>
            <pc:docMk/>
            <pc:sldMk cId="1284188258" sldId="262"/>
            <ac:spMk id="7" creationId="{88F0DDB8-048F-4386-AA39-96BF868CCD89}"/>
          </ac:spMkLst>
        </pc:spChg>
        <pc:spChg chg="add">
          <ac:chgData name="Nidhi Kakkar" userId="9936e054-eb48-4725-b6f1-05ef0c7a3493" providerId="ADAL" clId="{D71FCAEB-7614-4B49-87BE-2009F4FC4405}" dt="2020-09-27T16:12:56.666" v="1812"/>
          <ac:spMkLst>
            <pc:docMk/>
            <pc:sldMk cId="1284188258" sldId="262"/>
            <ac:spMk id="18" creationId="{1FA5609B-9285-4748-BED8-AD0ED1F68A5A}"/>
          </ac:spMkLst>
        </pc:spChg>
        <pc:spChg chg="del">
          <ac:chgData name="Nidhi Kakkar" userId="9936e054-eb48-4725-b6f1-05ef0c7a3493" providerId="ADAL" clId="{D71FCAEB-7614-4B49-87BE-2009F4FC4405}" dt="2020-09-27T16:12:55.520" v="1811" actId="478"/>
          <ac:spMkLst>
            <pc:docMk/>
            <pc:sldMk cId="1284188258" sldId="262"/>
            <ac:spMk id="71" creationId="{00000000-0000-0000-0000-000000000000}"/>
          </ac:spMkLst>
        </pc:spChg>
        <pc:spChg chg="mod">
          <ac:chgData name="Nidhi Kakkar" userId="9936e054-eb48-4725-b6f1-05ef0c7a3493" providerId="ADAL" clId="{D71FCAEB-7614-4B49-87BE-2009F4FC4405}" dt="2020-09-27T15:32:09.751" v="958" actId="1035"/>
          <ac:spMkLst>
            <pc:docMk/>
            <pc:sldMk cId="1284188258" sldId="262"/>
            <ac:spMk id="74" creationId="{00000000-0000-0000-0000-000000000000}"/>
          </ac:spMkLst>
        </pc:spChg>
      </pc:sldChg>
      <pc:sldChg chg="del">
        <pc:chgData name="Nidhi Kakkar" userId="9936e054-eb48-4725-b6f1-05ef0c7a3493" providerId="ADAL" clId="{D71FCAEB-7614-4B49-87BE-2009F4FC4405}" dt="2020-09-27T16:11:48.332" v="1805" actId="2696"/>
        <pc:sldMkLst>
          <pc:docMk/>
          <pc:sldMk cId="2386379350" sldId="264"/>
        </pc:sldMkLst>
      </pc:sldChg>
      <pc:sldChg chg="addSp delSp modSp">
        <pc:chgData name="Nidhi Kakkar" userId="9936e054-eb48-4725-b6f1-05ef0c7a3493" providerId="ADAL" clId="{D71FCAEB-7614-4B49-87BE-2009F4FC4405}" dt="2020-09-27T16:12:23.355" v="1807"/>
        <pc:sldMkLst>
          <pc:docMk/>
          <pc:sldMk cId="485183754" sldId="266"/>
        </pc:sldMkLst>
        <pc:spChg chg="mod">
          <ac:chgData name="Nidhi Kakkar" userId="9936e054-eb48-4725-b6f1-05ef0c7a3493" providerId="ADAL" clId="{D71FCAEB-7614-4B49-87BE-2009F4FC4405}" dt="2020-09-27T15:19:16.900" v="562" actId="313"/>
          <ac:spMkLst>
            <pc:docMk/>
            <pc:sldMk cId="485183754" sldId="266"/>
            <ac:spMk id="2" creationId="{51D9352B-F0C5-458D-A43E-59DB093C2732}"/>
          </ac:spMkLst>
        </pc:spChg>
        <pc:spChg chg="add del mod">
          <ac:chgData name="Nidhi Kakkar" userId="9936e054-eb48-4725-b6f1-05ef0c7a3493" providerId="ADAL" clId="{D71FCAEB-7614-4B49-87BE-2009F4FC4405}" dt="2020-09-27T15:15:19.059" v="401"/>
          <ac:spMkLst>
            <pc:docMk/>
            <pc:sldMk cId="485183754" sldId="266"/>
            <ac:spMk id="10" creationId="{FCED7FC2-2CEF-431A-8079-8EE764FC187B}"/>
          </ac:spMkLst>
        </pc:spChg>
        <pc:spChg chg="add mod">
          <ac:chgData name="Nidhi Kakkar" userId="9936e054-eb48-4725-b6f1-05ef0c7a3493" providerId="ADAL" clId="{D71FCAEB-7614-4B49-87BE-2009F4FC4405}" dt="2020-09-27T15:17:37.852" v="532" actId="1076"/>
          <ac:spMkLst>
            <pc:docMk/>
            <pc:sldMk cId="485183754" sldId="266"/>
            <ac:spMk id="11" creationId="{E130EC88-1A6D-49DB-8796-9B1B1C3563B4}"/>
          </ac:spMkLst>
        </pc:spChg>
        <pc:spChg chg="add mod">
          <ac:chgData name="Nidhi Kakkar" userId="9936e054-eb48-4725-b6f1-05ef0c7a3493" providerId="ADAL" clId="{D71FCAEB-7614-4B49-87BE-2009F4FC4405}" dt="2020-09-27T15:17:10.191" v="506" actId="1076"/>
          <ac:spMkLst>
            <pc:docMk/>
            <pc:sldMk cId="485183754" sldId="266"/>
            <ac:spMk id="13" creationId="{31FEE0A4-205E-4119-AC6D-8747FC9725F0}"/>
          </ac:spMkLst>
        </pc:spChg>
        <pc:spChg chg="add mod">
          <ac:chgData name="Nidhi Kakkar" userId="9936e054-eb48-4725-b6f1-05ef0c7a3493" providerId="ADAL" clId="{D71FCAEB-7614-4B49-87BE-2009F4FC4405}" dt="2020-09-27T15:17:31.429" v="531" actId="20577"/>
          <ac:spMkLst>
            <pc:docMk/>
            <pc:sldMk cId="485183754" sldId="266"/>
            <ac:spMk id="16" creationId="{7282A945-C5D8-4989-B0CE-0EB67CC9FC5F}"/>
          </ac:spMkLst>
        </pc:spChg>
        <pc:spChg chg="add mod">
          <ac:chgData name="Nidhi Kakkar" userId="9936e054-eb48-4725-b6f1-05ef0c7a3493" providerId="ADAL" clId="{D71FCAEB-7614-4B49-87BE-2009F4FC4405}" dt="2020-09-27T15:18:34.821" v="557" actId="14100"/>
          <ac:spMkLst>
            <pc:docMk/>
            <pc:sldMk cId="485183754" sldId="266"/>
            <ac:spMk id="18" creationId="{91C6640D-8285-41A9-93D7-A20A7ABA7398}"/>
          </ac:spMkLst>
        </pc:spChg>
        <pc:spChg chg="add mod">
          <ac:chgData name="Nidhi Kakkar" userId="9936e054-eb48-4725-b6f1-05ef0c7a3493" providerId="ADAL" clId="{D71FCAEB-7614-4B49-87BE-2009F4FC4405}" dt="2020-09-27T15:19:08.817" v="561" actId="1076"/>
          <ac:spMkLst>
            <pc:docMk/>
            <pc:sldMk cId="485183754" sldId="266"/>
            <ac:spMk id="19" creationId="{6141AAB0-69CF-4E0B-9474-F357F1ED974D}"/>
          </ac:spMkLst>
        </pc:spChg>
        <pc:spChg chg="add">
          <ac:chgData name="Nidhi Kakkar" userId="9936e054-eb48-4725-b6f1-05ef0c7a3493" providerId="ADAL" clId="{D71FCAEB-7614-4B49-87BE-2009F4FC4405}" dt="2020-09-27T16:12:23.355" v="1807"/>
          <ac:spMkLst>
            <pc:docMk/>
            <pc:sldMk cId="485183754" sldId="266"/>
            <ac:spMk id="22" creationId="{074217C0-3591-42CC-8E4A-E6E712D16806}"/>
          </ac:spMkLst>
        </pc:spChg>
        <pc:cxnChg chg="mod">
          <ac:chgData name="Nidhi Kakkar" userId="9936e054-eb48-4725-b6f1-05ef0c7a3493" providerId="ADAL" clId="{D71FCAEB-7614-4B49-87BE-2009F4FC4405}" dt="2020-09-27T15:16:00.829" v="458" actId="1037"/>
          <ac:cxnSpMkLst>
            <pc:docMk/>
            <pc:sldMk cId="485183754" sldId="266"/>
            <ac:cxnSpMk id="3" creationId="{D1361EDE-467F-4FD9-8DF2-E154F58713F2}"/>
          </ac:cxnSpMkLst>
        </pc:cxnChg>
        <pc:cxnChg chg="add mod">
          <ac:chgData name="Nidhi Kakkar" userId="9936e054-eb48-4725-b6f1-05ef0c7a3493" providerId="ADAL" clId="{D71FCAEB-7614-4B49-87BE-2009F4FC4405}" dt="2020-09-27T15:16:39.455" v="483" actId="14100"/>
          <ac:cxnSpMkLst>
            <pc:docMk/>
            <pc:sldMk cId="485183754" sldId="266"/>
            <ac:cxnSpMk id="5" creationId="{F802AD7A-645D-4969-9890-8CDB2BAE732E}"/>
          </ac:cxnSpMkLst>
        </pc:cxnChg>
        <pc:cxnChg chg="add mod">
          <ac:chgData name="Nidhi Kakkar" userId="9936e054-eb48-4725-b6f1-05ef0c7a3493" providerId="ADAL" clId="{D71FCAEB-7614-4B49-87BE-2009F4FC4405}" dt="2020-09-27T15:16:46.530" v="502" actId="1038"/>
          <ac:cxnSpMkLst>
            <pc:docMk/>
            <pc:sldMk cId="485183754" sldId="266"/>
            <ac:cxnSpMk id="6" creationId="{D16B1F45-7199-4E69-A11F-D84B4F8845AC}"/>
          </ac:cxnSpMkLst>
        </pc:cxnChg>
        <pc:cxnChg chg="add mod">
          <ac:chgData name="Nidhi Kakkar" userId="9936e054-eb48-4725-b6f1-05ef0c7a3493" providerId="ADAL" clId="{D71FCAEB-7614-4B49-87BE-2009F4FC4405}" dt="2020-09-27T15:17:41.168" v="534" actId="1036"/>
          <ac:cxnSpMkLst>
            <pc:docMk/>
            <pc:sldMk cId="485183754" sldId="266"/>
            <ac:cxnSpMk id="7" creationId="{764E3157-4552-442B-80D1-EB953E6EE335}"/>
          </ac:cxnSpMkLst>
        </pc:cxnChg>
        <pc:cxnChg chg="add mod">
          <ac:chgData name="Nidhi Kakkar" userId="9936e054-eb48-4725-b6f1-05ef0c7a3493" providerId="ADAL" clId="{D71FCAEB-7614-4B49-87BE-2009F4FC4405}" dt="2020-09-27T15:17:45.793" v="535" actId="14100"/>
          <ac:cxnSpMkLst>
            <pc:docMk/>
            <pc:sldMk cId="485183754" sldId="266"/>
            <ac:cxnSpMk id="8" creationId="{5748AF23-6910-4323-BFF8-A720AD295C5B}"/>
          </ac:cxnSpMkLst>
        </pc:cxnChg>
        <pc:cxnChg chg="add mod">
          <ac:chgData name="Nidhi Kakkar" userId="9936e054-eb48-4725-b6f1-05ef0c7a3493" providerId="ADAL" clId="{D71FCAEB-7614-4B49-87BE-2009F4FC4405}" dt="2020-09-27T08:11:23.779" v="271" actId="1036"/>
          <ac:cxnSpMkLst>
            <pc:docMk/>
            <pc:sldMk cId="485183754" sldId="266"/>
            <ac:cxnSpMk id="9" creationId="{74226631-DC10-4D1C-8CD7-8C8E68A391D4}"/>
          </ac:cxnSpMkLst>
        </pc:cxnChg>
        <pc:cxnChg chg="add mod">
          <ac:chgData name="Nidhi Kakkar" userId="9936e054-eb48-4725-b6f1-05ef0c7a3493" providerId="ADAL" clId="{D71FCAEB-7614-4B49-87BE-2009F4FC4405}" dt="2020-09-27T15:19:51.705" v="564" actId="11529"/>
          <ac:cxnSpMkLst>
            <pc:docMk/>
            <pc:sldMk cId="485183754" sldId="266"/>
            <ac:cxnSpMk id="21" creationId="{E43D9971-F919-4F13-8F44-7B4E6842D2E6}"/>
          </ac:cxnSpMkLst>
        </pc:cxnChg>
      </pc:sldChg>
      <pc:sldChg chg="addSp delSp modSp add">
        <pc:chgData name="Nidhi Kakkar" userId="9936e054-eb48-4725-b6f1-05ef0c7a3493" providerId="ADAL" clId="{D71FCAEB-7614-4B49-87BE-2009F4FC4405}" dt="2020-09-27T15:28:54.908" v="838" actId="20577"/>
        <pc:sldMkLst>
          <pc:docMk/>
          <pc:sldMk cId="3020336065" sldId="267"/>
        </pc:sldMkLst>
        <pc:spChg chg="del mod">
          <ac:chgData name="Nidhi Kakkar" userId="9936e054-eb48-4725-b6f1-05ef0c7a3493" providerId="ADAL" clId="{D71FCAEB-7614-4B49-87BE-2009F4FC4405}" dt="2020-09-27T15:27:35.110" v="780" actId="478"/>
          <ac:spMkLst>
            <pc:docMk/>
            <pc:sldMk cId="3020336065" sldId="267"/>
            <ac:spMk id="5" creationId="{E383DE0D-21C9-4283-849A-8968DD3C0A26}"/>
          </ac:spMkLst>
        </pc:spChg>
        <pc:spChg chg="del mod">
          <ac:chgData name="Nidhi Kakkar" userId="9936e054-eb48-4725-b6f1-05ef0c7a3493" providerId="ADAL" clId="{D71FCAEB-7614-4B49-87BE-2009F4FC4405}" dt="2020-09-27T15:27:33.594" v="779" actId="478"/>
          <ac:spMkLst>
            <pc:docMk/>
            <pc:sldMk cId="3020336065" sldId="267"/>
            <ac:spMk id="6" creationId="{30F4BDBB-0E88-4B47-8458-8A73D052FB6C}"/>
          </ac:spMkLst>
        </pc:spChg>
        <pc:spChg chg="del">
          <ac:chgData name="Nidhi Kakkar" userId="9936e054-eb48-4725-b6f1-05ef0c7a3493" providerId="ADAL" clId="{D71FCAEB-7614-4B49-87BE-2009F4FC4405}" dt="2020-09-27T15:20:25.541" v="569" actId="478"/>
          <ac:spMkLst>
            <pc:docMk/>
            <pc:sldMk cId="3020336065" sldId="267"/>
            <ac:spMk id="9" creationId="{03988249-BDBD-4068-BFF4-668339EF2D77}"/>
          </ac:spMkLst>
        </pc:spChg>
        <pc:spChg chg="del">
          <ac:chgData name="Nidhi Kakkar" userId="9936e054-eb48-4725-b6f1-05ef0c7a3493" providerId="ADAL" clId="{D71FCAEB-7614-4B49-87BE-2009F4FC4405}" dt="2020-09-27T15:20:23.781" v="568" actId="478"/>
          <ac:spMkLst>
            <pc:docMk/>
            <pc:sldMk cId="3020336065" sldId="267"/>
            <ac:spMk id="10" creationId="{1F475EBC-C50F-4B9A-8B45-9570CB39C97E}"/>
          </ac:spMkLst>
        </pc:spChg>
        <pc:spChg chg="mod">
          <ac:chgData name="Nidhi Kakkar" userId="9936e054-eb48-4725-b6f1-05ef0c7a3493" providerId="ADAL" clId="{D71FCAEB-7614-4B49-87BE-2009F4FC4405}" dt="2020-09-27T15:21:36.769" v="587" actId="14100"/>
          <ac:spMkLst>
            <pc:docMk/>
            <pc:sldMk cId="3020336065" sldId="267"/>
            <ac:spMk id="116" creationId="{00000000-0000-0000-0000-000000000000}"/>
          </ac:spMkLst>
        </pc:spChg>
        <pc:spChg chg="mod">
          <ac:chgData name="Nidhi Kakkar" userId="9936e054-eb48-4725-b6f1-05ef0c7a3493" providerId="ADAL" clId="{D71FCAEB-7614-4B49-87BE-2009F4FC4405}" dt="2020-09-27T15:21:40.374" v="588" actId="1076"/>
          <ac:spMkLst>
            <pc:docMk/>
            <pc:sldMk cId="3020336065" sldId="267"/>
            <ac:spMk id="117" creationId="{00000000-0000-0000-0000-000000000000}"/>
          </ac:spMkLst>
        </pc:spChg>
        <pc:spChg chg="mod">
          <ac:chgData name="Nidhi Kakkar" userId="9936e054-eb48-4725-b6f1-05ef0c7a3493" providerId="ADAL" clId="{D71FCAEB-7614-4B49-87BE-2009F4FC4405}" dt="2020-09-27T15:28:54.908" v="838" actId="20577"/>
          <ac:spMkLst>
            <pc:docMk/>
            <pc:sldMk cId="3020336065" sldId="267"/>
            <ac:spMk id="119" creationId="{00000000-0000-0000-0000-000000000000}"/>
          </ac:spMkLst>
        </pc:spChg>
        <pc:graphicFrameChg chg="del modGraphic">
          <ac:chgData name="Nidhi Kakkar" userId="9936e054-eb48-4725-b6f1-05ef0c7a3493" providerId="ADAL" clId="{D71FCAEB-7614-4B49-87BE-2009F4FC4405}" dt="2020-09-27T15:20:21.727" v="567" actId="478"/>
          <ac:graphicFrameMkLst>
            <pc:docMk/>
            <pc:sldMk cId="3020336065" sldId="267"/>
            <ac:graphicFrameMk id="2" creationId="{00C472A4-0A7C-41C0-A4C5-9773FB37E0A6}"/>
          </ac:graphicFrameMkLst>
        </pc:graphicFrameChg>
        <pc:graphicFrameChg chg="del mod">
          <ac:chgData name="Nidhi Kakkar" userId="9936e054-eb48-4725-b6f1-05ef0c7a3493" providerId="ADAL" clId="{D71FCAEB-7614-4B49-87BE-2009F4FC4405}" dt="2020-09-27T15:27:30.860" v="777" actId="478"/>
          <ac:graphicFrameMkLst>
            <pc:docMk/>
            <pc:sldMk cId="3020336065" sldId="267"/>
            <ac:graphicFrameMk id="3" creationId="{9070B183-395F-4C8F-8C37-B0D88F693EA2}"/>
          </ac:graphicFrameMkLst>
        </pc:graphicFrameChg>
        <pc:graphicFrameChg chg="add mod modGraphic">
          <ac:chgData name="Nidhi Kakkar" userId="9936e054-eb48-4725-b6f1-05ef0c7a3493" providerId="ADAL" clId="{D71FCAEB-7614-4B49-87BE-2009F4FC4405}" dt="2020-09-27T15:27:41.639" v="782" actId="1076"/>
          <ac:graphicFrameMkLst>
            <pc:docMk/>
            <pc:sldMk cId="3020336065" sldId="267"/>
            <ac:graphicFrameMk id="11" creationId="{7E4711E3-0558-4D66-A2C5-F91D58F73126}"/>
          </ac:graphicFrameMkLst>
        </pc:graphicFrameChg>
        <pc:cxnChg chg="del mod">
          <ac:chgData name="Nidhi Kakkar" userId="9936e054-eb48-4725-b6f1-05ef0c7a3493" providerId="ADAL" clId="{D71FCAEB-7614-4B49-87BE-2009F4FC4405}" dt="2020-09-27T15:21:49.453" v="591" actId="478"/>
          <ac:cxnSpMkLst>
            <pc:docMk/>
            <pc:sldMk cId="3020336065" sldId="267"/>
            <ac:cxnSpMk id="118" creationId="{00000000-0000-0000-0000-000000000000}"/>
          </ac:cxnSpMkLst>
        </pc:cxnChg>
      </pc:sldChg>
      <pc:sldChg chg="addSp delSp modSp add">
        <pc:chgData name="Nidhi Kakkar" userId="9936e054-eb48-4725-b6f1-05ef0c7a3493" providerId="ADAL" clId="{D71FCAEB-7614-4B49-87BE-2009F4FC4405}" dt="2020-09-27T16:13:10.390" v="1814"/>
        <pc:sldMkLst>
          <pc:docMk/>
          <pc:sldMk cId="1865638394" sldId="268"/>
        </pc:sldMkLst>
        <pc:spChg chg="mod">
          <ac:chgData name="Nidhi Kakkar" userId="9936e054-eb48-4725-b6f1-05ef0c7a3493" providerId="ADAL" clId="{D71FCAEB-7614-4B49-87BE-2009F4FC4405}" dt="2020-09-27T15:58:20.601" v="1595" actId="20577"/>
          <ac:spMkLst>
            <pc:docMk/>
            <pc:sldMk cId="1865638394" sldId="268"/>
            <ac:spMk id="2" creationId="{41992B93-C436-4BCC-9814-91649319298B}"/>
          </ac:spMkLst>
        </pc:spChg>
        <pc:spChg chg="add mod">
          <ac:chgData name="Nidhi Kakkar" userId="9936e054-eb48-4725-b6f1-05ef0c7a3493" providerId="ADAL" clId="{D71FCAEB-7614-4B49-87BE-2009F4FC4405}" dt="2020-09-27T16:08:23.840" v="1770" actId="14100"/>
          <ac:spMkLst>
            <pc:docMk/>
            <pc:sldMk cId="1865638394" sldId="268"/>
            <ac:spMk id="12" creationId="{FAD0DB1F-4C7B-41D2-ABD1-43E54BC0B247}"/>
          </ac:spMkLst>
        </pc:spChg>
        <pc:spChg chg="add mod">
          <ac:chgData name="Nidhi Kakkar" userId="9936e054-eb48-4725-b6f1-05ef0c7a3493" providerId="ADAL" clId="{D71FCAEB-7614-4B49-87BE-2009F4FC4405}" dt="2020-09-27T16:10:31.624" v="1792" actId="14100"/>
          <ac:spMkLst>
            <pc:docMk/>
            <pc:sldMk cId="1865638394" sldId="268"/>
            <ac:spMk id="13" creationId="{957A634A-B50B-4B11-9D48-E60B496B95DD}"/>
          </ac:spMkLst>
        </pc:spChg>
        <pc:spChg chg="add mod">
          <ac:chgData name="Nidhi Kakkar" userId="9936e054-eb48-4725-b6f1-05ef0c7a3493" providerId="ADAL" clId="{D71FCAEB-7614-4B49-87BE-2009F4FC4405}" dt="2020-09-27T16:10:47.048" v="1798" actId="12"/>
          <ac:spMkLst>
            <pc:docMk/>
            <pc:sldMk cId="1865638394" sldId="268"/>
            <ac:spMk id="14" creationId="{E6F7DDBE-5682-4A7C-862B-A6AE88CA5DCF}"/>
          </ac:spMkLst>
        </pc:spChg>
        <pc:spChg chg="add mod">
          <ac:chgData name="Nidhi Kakkar" userId="9936e054-eb48-4725-b6f1-05ef0c7a3493" providerId="ADAL" clId="{D71FCAEB-7614-4B49-87BE-2009F4FC4405}" dt="2020-09-27T16:11:00.877" v="1804" actId="20577"/>
          <ac:spMkLst>
            <pc:docMk/>
            <pc:sldMk cId="1865638394" sldId="268"/>
            <ac:spMk id="15" creationId="{5DA9033D-3059-422A-988E-5D3BD1349974}"/>
          </ac:spMkLst>
        </pc:spChg>
        <pc:spChg chg="add">
          <ac:chgData name="Nidhi Kakkar" userId="9936e054-eb48-4725-b6f1-05ef0c7a3493" providerId="ADAL" clId="{D71FCAEB-7614-4B49-87BE-2009F4FC4405}" dt="2020-09-27T16:13:10.390" v="1814"/>
          <ac:spMkLst>
            <pc:docMk/>
            <pc:sldMk cId="1865638394" sldId="268"/>
            <ac:spMk id="16" creationId="{B8B08FBA-C242-47D9-9837-329EC01AD7CC}"/>
          </ac:spMkLst>
        </pc:spChg>
        <pc:graphicFrameChg chg="add del mod modGraphic">
          <ac:chgData name="Nidhi Kakkar" userId="9936e054-eb48-4725-b6f1-05ef0c7a3493" providerId="ADAL" clId="{D71FCAEB-7614-4B49-87BE-2009F4FC4405}" dt="2020-09-27T15:42:21.908" v="1160" actId="478"/>
          <ac:graphicFrameMkLst>
            <pc:docMk/>
            <pc:sldMk cId="1865638394" sldId="268"/>
            <ac:graphicFrameMk id="3" creationId="{AD02D0B5-07F5-4813-B028-E9FA69E4D64E}"/>
          </ac:graphicFrameMkLst>
        </pc:graphicFrameChg>
        <pc:graphicFrameChg chg="add mod modGraphic">
          <ac:chgData name="Nidhi Kakkar" userId="9936e054-eb48-4725-b6f1-05ef0c7a3493" providerId="ADAL" clId="{D71FCAEB-7614-4B49-87BE-2009F4FC4405}" dt="2020-09-27T16:08:12.853" v="1766" actId="1076"/>
          <ac:graphicFrameMkLst>
            <pc:docMk/>
            <pc:sldMk cId="1865638394" sldId="268"/>
            <ac:graphicFrameMk id="4" creationId="{933EA5EB-8C5D-437B-A3B1-23D37602268B}"/>
          </ac:graphicFrameMkLst>
        </pc:graphicFrameChg>
        <pc:graphicFrameChg chg="add del">
          <ac:chgData name="Nidhi Kakkar" userId="9936e054-eb48-4725-b6f1-05ef0c7a3493" providerId="ADAL" clId="{D71FCAEB-7614-4B49-87BE-2009F4FC4405}" dt="2020-09-27T15:37:19.649" v="991" actId="478"/>
          <ac:graphicFrameMkLst>
            <pc:docMk/>
            <pc:sldMk cId="1865638394" sldId="268"/>
            <ac:graphicFrameMk id="6" creationId="{C7C8384C-38EC-448C-A0AB-9B4B28161012}"/>
          </ac:graphicFrameMkLst>
        </pc:graphicFrameChg>
        <pc:graphicFrameChg chg="add mod modGraphic">
          <ac:chgData name="Nidhi Kakkar" userId="9936e054-eb48-4725-b6f1-05ef0c7a3493" providerId="ADAL" clId="{D71FCAEB-7614-4B49-87BE-2009F4FC4405}" dt="2020-09-27T16:07:34.313" v="1760" actId="14100"/>
          <ac:graphicFrameMkLst>
            <pc:docMk/>
            <pc:sldMk cId="1865638394" sldId="268"/>
            <ac:graphicFrameMk id="7" creationId="{CCEF9475-26C2-4E1C-A9C4-C6570BF79360}"/>
          </ac:graphicFrameMkLst>
        </pc:graphicFrameChg>
        <pc:graphicFrameChg chg="add mod modGraphic">
          <ac:chgData name="Nidhi Kakkar" userId="9936e054-eb48-4725-b6f1-05ef0c7a3493" providerId="ADAL" clId="{D71FCAEB-7614-4B49-87BE-2009F4FC4405}" dt="2020-09-27T16:07:47.767" v="1761" actId="1076"/>
          <ac:graphicFrameMkLst>
            <pc:docMk/>
            <pc:sldMk cId="1865638394" sldId="268"/>
            <ac:graphicFrameMk id="8" creationId="{F4ECC18C-DF18-4A30-BF73-9F06F10D86DE}"/>
          </ac:graphicFrameMkLst>
        </pc:graphicFrameChg>
        <pc:graphicFrameChg chg="add del mod modGraphic">
          <ac:chgData name="Nidhi Kakkar" userId="9936e054-eb48-4725-b6f1-05ef0c7a3493" providerId="ADAL" clId="{D71FCAEB-7614-4B49-87BE-2009F4FC4405}" dt="2020-09-27T15:48:24.939" v="1259" actId="478"/>
          <ac:graphicFrameMkLst>
            <pc:docMk/>
            <pc:sldMk cId="1865638394" sldId="268"/>
            <ac:graphicFrameMk id="9" creationId="{8940A61B-A014-4018-92DB-17AA27B79C04}"/>
          </ac:graphicFrameMkLst>
        </pc:graphicFrameChg>
        <pc:graphicFrameChg chg="add del mod modGraphic">
          <ac:chgData name="Nidhi Kakkar" userId="9936e054-eb48-4725-b6f1-05ef0c7a3493" providerId="ADAL" clId="{D71FCAEB-7614-4B49-87BE-2009F4FC4405}" dt="2020-09-27T15:54:38.212" v="1460" actId="478"/>
          <ac:graphicFrameMkLst>
            <pc:docMk/>
            <pc:sldMk cId="1865638394" sldId="268"/>
            <ac:graphicFrameMk id="10" creationId="{54E0AED2-A1CF-4BEE-83E9-8A58C52EE467}"/>
          </ac:graphicFrameMkLst>
        </pc:graphicFrameChg>
        <pc:graphicFrameChg chg="add del mod modGraphic">
          <ac:chgData name="Nidhi Kakkar" userId="9936e054-eb48-4725-b6f1-05ef0c7a3493" providerId="ADAL" clId="{D71FCAEB-7614-4B49-87BE-2009F4FC4405}" dt="2020-09-27T15:58:13.947" v="1580" actId="478"/>
          <ac:graphicFrameMkLst>
            <pc:docMk/>
            <pc:sldMk cId="1865638394" sldId="268"/>
            <ac:graphicFrameMk id="11" creationId="{775A796A-05B8-4679-8000-B8CDE781261E}"/>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8bcfc1fc6_0_31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8bcfc1fc6_0_313:notes"/>
          <p:cNvSpPr txBox="1">
            <a:spLocks noGrp="1"/>
          </p:cNvSpPr>
          <p:nvPr>
            <p:ph type="body" idx="1"/>
          </p:nvPr>
        </p:nvSpPr>
        <p:spPr>
          <a:xfrm>
            <a:off x="472065" y="5333979"/>
            <a:ext cx="5859900" cy="122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g98bcfc1fc6_0_313:notes"/>
          <p:cNvSpPr txBox="1">
            <a:spLocks noGrp="1"/>
          </p:cNvSpPr>
          <p:nvPr>
            <p:ph type="sldNum" idx="12"/>
          </p:nvPr>
        </p:nvSpPr>
        <p:spPr>
          <a:xfrm>
            <a:off x="6140848" y="9545294"/>
            <a:ext cx="191100" cy="1857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59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7</a:t>
            </a:fld>
            <a:endParaRPr/>
          </a:p>
        </p:txBody>
      </p:sp>
    </p:spTree>
    <p:extLst>
      <p:ext uri="{BB962C8B-B14F-4D97-AF65-F5344CB8AC3E}">
        <p14:creationId xmlns:p14="http://schemas.microsoft.com/office/powerpoint/2010/main" val="4014001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5"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g98bcfc1fc6_0_419"/>
          <p:cNvSpPr/>
          <p:nvPr/>
        </p:nvSpPr>
        <p:spPr>
          <a:xfrm>
            <a:off x="4480713" y="163"/>
            <a:ext cx="4480800" cy="672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g98bcfc1fc6_0_419"/>
          <p:cNvCxnSpPr/>
          <p:nvPr/>
        </p:nvCxnSpPr>
        <p:spPr>
          <a:xfrm>
            <a:off x="4929249" y="5874675"/>
            <a:ext cx="459000" cy="0"/>
          </a:xfrm>
          <a:prstGeom prst="straightConnector1">
            <a:avLst/>
          </a:prstGeom>
          <a:noFill/>
          <a:ln w="19050" cap="flat" cmpd="sng">
            <a:solidFill>
              <a:schemeClr val="lt1"/>
            </a:solidFill>
            <a:prstDash val="solid"/>
            <a:round/>
            <a:headEnd type="none" w="sm" len="sm"/>
            <a:tailEnd type="none" w="sm" len="sm"/>
          </a:ln>
        </p:spPr>
      </p:cxnSp>
      <p:sp>
        <p:nvSpPr>
          <p:cNvPr id="53" name="Google Shape;53;g98bcfc1fc6_0_419"/>
          <p:cNvSpPr txBox="1">
            <a:spLocks noGrp="1"/>
          </p:cNvSpPr>
          <p:nvPr>
            <p:ph type="title"/>
          </p:nvPr>
        </p:nvSpPr>
        <p:spPr>
          <a:xfrm>
            <a:off x="260199" y="1826043"/>
            <a:ext cx="3964500" cy="172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4" name="Google Shape;54;g98bcfc1fc6_0_419"/>
          <p:cNvSpPr txBox="1">
            <a:spLocks noGrp="1"/>
          </p:cNvSpPr>
          <p:nvPr>
            <p:ph type="subTitle" idx="1"/>
          </p:nvPr>
        </p:nvSpPr>
        <p:spPr>
          <a:xfrm>
            <a:off x="260199" y="3574555"/>
            <a:ext cx="3964500" cy="175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g98bcfc1fc6_0_419"/>
          <p:cNvSpPr txBox="1">
            <a:spLocks noGrp="1"/>
          </p:cNvSpPr>
          <p:nvPr>
            <p:ph type="body" idx="2"/>
          </p:nvPr>
        </p:nvSpPr>
        <p:spPr>
          <a:xfrm>
            <a:off x="4840875" y="946377"/>
            <a:ext cx="3760500" cy="4828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6" name="Google Shape;56;g98bcfc1fc6_0_419"/>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g98bcfc1fc6_0_426"/>
          <p:cNvCxnSpPr/>
          <p:nvPr/>
        </p:nvCxnSpPr>
        <p:spPr>
          <a:xfrm>
            <a:off x="416710" y="6194185"/>
            <a:ext cx="81312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g98bcfc1fc6_0_426"/>
          <p:cNvCxnSpPr/>
          <p:nvPr/>
        </p:nvCxnSpPr>
        <p:spPr>
          <a:xfrm>
            <a:off x="416708" y="543167"/>
            <a:ext cx="179700" cy="0"/>
          </a:xfrm>
          <a:prstGeom prst="straightConnector1">
            <a:avLst/>
          </a:prstGeom>
          <a:noFill/>
          <a:ln w="19050" cap="flat" cmpd="sng">
            <a:solidFill>
              <a:schemeClr val="dk2"/>
            </a:solidFill>
            <a:prstDash val="solid"/>
            <a:round/>
            <a:headEnd type="none" w="sm" len="sm"/>
            <a:tailEnd type="none" w="sm" len="sm"/>
          </a:ln>
        </p:spPr>
      </p:cxnSp>
      <p:sp>
        <p:nvSpPr>
          <p:cNvPr id="60" name="Google Shape;60;g98bcfc1fc6_0_426"/>
          <p:cNvSpPr txBox="1">
            <a:spLocks noGrp="1"/>
          </p:cNvSpPr>
          <p:nvPr>
            <p:ph type="body" idx="1"/>
          </p:nvPr>
        </p:nvSpPr>
        <p:spPr>
          <a:xfrm>
            <a:off x="321468" y="5522528"/>
            <a:ext cx="8221200" cy="514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1" name="Google Shape;61;g98bcfc1fc6_0_426"/>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g98bcfc1fc6_0_431"/>
          <p:cNvCxnSpPr/>
          <p:nvPr/>
        </p:nvCxnSpPr>
        <p:spPr>
          <a:xfrm>
            <a:off x="416710" y="6194185"/>
            <a:ext cx="81312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g98bcfc1fc6_0_431"/>
          <p:cNvCxnSpPr/>
          <p:nvPr/>
        </p:nvCxnSpPr>
        <p:spPr>
          <a:xfrm>
            <a:off x="416710" y="543167"/>
            <a:ext cx="8131200" cy="0"/>
          </a:xfrm>
          <a:prstGeom prst="straightConnector1">
            <a:avLst/>
          </a:prstGeom>
          <a:noFill/>
          <a:ln w="38100" cap="flat" cmpd="sng">
            <a:solidFill>
              <a:schemeClr val="dk2"/>
            </a:solidFill>
            <a:prstDash val="solid"/>
            <a:round/>
            <a:headEnd type="none" w="sm" len="sm"/>
            <a:tailEnd type="none" w="sm" len="sm"/>
          </a:ln>
        </p:spPr>
      </p:cxnSp>
      <p:sp>
        <p:nvSpPr>
          <p:cNvPr id="65" name="Google Shape;65;g98bcfc1fc6_0_431"/>
          <p:cNvSpPr txBox="1">
            <a:spLocks noGrp="1"/>
          </p:cNvSpPr>
          <p:nvPr>
            <p:ph type="title" hasCustomPrompt="1"/>
          </p:nvPr>
        </p:nvSpPr>
        <p:spPr>
          <a:xfrm>
            <a:off x="836899" y="1705165"/>
            <a:ext cx="7287600" cy="2010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g98bcfc1fc6_0_431"/>
          <p:cNvSpPr txBox="1">
            <a:spLocks noGrp="1"/>
          </p:cNvSpPr>
          <p:nvPr>
            <p:ph type="body" idx="1"/>
          </p:nvPr>
        </p:nvSpPr>
        <p:spPr>
          <a:xfrm>
            <a:off x="836899" y="3815108"/>
            <a:ext cx="7287600" cy="1400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7" name="Google Shape;67;g98bcfc1fc6_0_431"/>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g98bcfc1fc6_0_437"/>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70"/>
        <p:cNvGrpSpPr/>
        <p:nvPr/>
      </p:nvGrpSpPr>
      <p:grpSpPr>
        <a:xfrm>
          <a:off x="0" y="0"/>
          <a:ext cx="0" cy="0"/>
          <a:chOff x="0" y="0"/>
          <a:chExt cx="0" cy="0"/>
        </a:xfrm>
      </p:grpSpPr>
      <p:sp>
        <p:nvSpPr>
          <p:cNvPr id="71" name="Google Shape;71;g98bcfc1fc6_0_439"/>
          <p:cNvSpPr/>
          <p:nvPr/>
        </p:nvSpPr>
        <p:spPr>
          <a:xfrm>
            <a:off x="0" y="4630993"/>
            <a:ext cx="8961300" cy="20904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72" name="Google Shape;72;g98bcfc1fc6_0_439"/>
          <p:cNvPicPr preferRelativeResize="0"/>
          <p:nvPr/>
        </p:nvPicPr>
        <p:blipFill rotWithShape="1">
          <a:blip r:embed="rId2">
            <a:alphaModFix/>
          </a:blip>
          <a:srcRect/>
          <a:stretch/>
        </p:blipFill>
        <p:spPr>
          <a:xfrm>
            <a:off x="1588" y="1588"/>
            <a:ext cx="1588" cy="1588"/>
          </a:xfrm>
          <a:prstGeom prst="rect">
            <a:avLst/>
          </a:prstGeom>
          <a:noFill/>
          <a:ln>
            <a:noFill/>
          </a:ln>
        </p:spPr>
      </p:pic>
      <p:sp>
        <p:nvSpPr>
          <p:cNvPr id="73" name="Google Shape;73;g98bcfc1fc6_0_439"/>
          <p:cNvSpPr txBox="1">
            <a:spLocks noGrp="1"/>
          </p:cNvSpPr>
          <p:nvPr>
            <p:ph type="ctrTitle"/>
          </p:nvPr>
        </p:nvSpPr>
        <p:spPr>
          <a:xfrm>
            <a:off x="233363" y="3475212"/>
            <a:ext cx="7368900" cy="4923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3200" b="1">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g98bcfc1fc6_0_439"/>
          <p:cNvSpPr txBox="1">
            <a:spLocks noGrp="1"/>
          </p:cNvSpPr>
          <p:nvPr>
            <p:ph type="subTitle" idx="1"/>
          </p:nvPr>
        </p:nvSpPr>
        <p:spPr>
          <a:xfrm>
            <a:off x="233363" y="4761441"/>
            <a:ext cx="7368900" cy="2154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sz="1400">
                <a:latin typeface="Arial"/>
                <a:ea typeface="Arial"/>
                <a:cs typeface="Arial"/>
                <a:sym typeface="Arial"/>
              </a:defRPr>
            </a:lvl1pPr>
            <a:lvl2pPr lvl="1" algn="l" rtl="0">
              <a:lnSpc>
                <a:spcPct val="100000"/>
              </a:lnSpc>
              <a:spcBef>
                <a:spcPts val="0"/>
              </a:spcBef>
              <a:spcAft>
                <a:spcPts val="0"/>
              </a:spcAft>
              <a:buSzPts val="2250"/>
              <a:buChar char="▪"/>
              <a:defRPr/>
            </a:lvl2pPr>
            <a:lvl3pPr lvl="2" algn="l" rtl="0">
              <a:lnSpc>
                <a:spcPct val="100000"/>
              </a:lnSpc>
              <a:spcBef>
                <a:spcPts val="0"/>
              </a:spcBef>
              <a:spcAft>
                <a:spcPts val="0"/>
              </a:spcAft>
              <a:buSzPts val="2160"/>
              <a:buChar char="–"/>
              <a:defRPr/>
            </a:lvl3pPr>
            <a:lvl4pPr lvl="3" algn="l" rtl="0">
              <a:lnSpc>
                <a:spcPct val="100000"/>
              </a:lnSpc>
              <a:spcBef>
                <a:spcPts val="0"/>
              </a:spcBef>
              <a:spcAft>
                <a:spcPts val="0"/>
              </a:spcAft>
              <a:buSzPts val="2160"/>
              <a:buChar char="▫"/>
              <a:defRPr/>
            </a:lvl4pPr>
            <a:lvl5pPr lvl="4" algn="l" rtl="0">
              <a:lnSpc>
                <a:spcPct val="100000"/>
              </a:lnSpc>
              <a:spcBef>
                <a:spcPts val="0"/>
              </a:spcBef>
              <a:spcAft>
                <a:spcPts val="0"/>
              </a:spcAft>
              <a:buSzPts val="1602"/>
              <a:buChar char="-"/>
              <a:defRPr/>
            </a:lvl5pPr>
            <a:lvl6pPr lvl="5" algn="l" rtl="0">
              <a:lnSpc>
                <a:spcPct val="100000"/>
              </a:lnSpc>
              <a:spcBef>
                <a:spcPts val="0"/>
              </a:spcBef>
              <a:spcAft>
                <a:spcPts val="0"/>
              </a:spcAft>
              <a:buSzPts val="1602"/>
              <a:buChar char="-"/>
              <a:defRPr/>
            </a:lvl6pPr>
            <a:lvl7pPr lvl="6" algn="l" rtl="0">
              <a:lnSpc>
                <a:spcPct val="100000"/>
              </a:lnSpc>
              <a:spcBef>
                <a:spcPts val="0"/>
              </a:spcBef>
              <a:spcAft>
                <a:spcPts val="0"/>
              </a:spcAft>
              <a:buSzPts val="1602"/>
              <a:buChar char="-"/>
              <a:defRPr/>
            </a:lvl7pPr>
            <a:lvl8pPr lvl="7" algn="l" rtl="0">
              <a:lnSpc>
                <a:spcPct val="100000"/>
              </a:lnSpc>
              <a:spcBef>
                <a:spcPts val="0"/>
              </a:spcBef>
              <a:spcAft>
                <a:spcPts val="0"/>
              </a:spcAft>
              <a:buSzPts val="1602"/>
              <a:buChar char="-"/>
              <a:defRPr/>
            </a:lvl8pPr>
            <a:lvl9pPr lvl="8" algn="l" rtl="0">
              <a:lnSpc>
                <a:spcPct val="100000"/>
              </a:lnSpc>
              <a:spcBef>
                <a:spcPts val="0"/>
              </a:spcBef>
              <a:spcAft>
                <a:spcPts val="0"/>
              </a:spcAft>
              <a:buSzPts val="1602"/>
              <a:buChar char="-"/>
              <a:defRPr/>
            </a:lvl9pPr>
          </a:lstStyle>
          <a:p>
            <a:endParaRPr/>
          </a:p>
        </p:txBody>
      </p:sp>
      <p:sp>
        <p:nvSpPr>
          <p:cNvPr id="75" name="Google Shape;75;g98bcfc1fc6_0_439"/>
          <p:cNvSpPr/>
          <p:nvPr/>
        </p:nvSpPr>
        <p:spPr>
          <a:xfrm>
            <a:off x="8132763" y="36513"/>
            <a:ext cx="657300" cy="122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76" name="Google Shape;76;g98bcfc1fc6_0_439" descr="https://lh4.googleusercontent.com/Mo5xEJ40kcGhKGf19rqfoefwMDgEDGstwv3C0JMs_Y1J7HXWuY8KuHjIz12F4qpz39l8989Nh5t9fTPG58GPBPEtE9L9dY0nOi1oyFoNENbnqmS8eFn9dFoas4bIwH5xdPoSfddu"/>
          <p:cNvPicPr preferRelativeResize="0"/>
          <p:nvPr/>
        </p:nvPicPr>
        <p:blipFill rotWithShape="1">
          <a:blip r:embed="rId3">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7"/>
        <p:cNvGrpSpPr/>
        <p:nvPr/>
      </p:nvGrpSpPr>
      <p:grpSpPr>
        <a:xfrm>
          <a:off x="0" y="0"/>
          <a:ext cx="0" cy="0"/>
          <a:chOff x="0" y="0"/>
          <a:chExt cx="0" cy="0"/>
        </a:xfrm>
      </p:grpSpPr>
      <p:pic>
        <p:nvPicPr>
          <p:cNvPr id="78" name="Google Shape;78;g98bcfc1fc6_0_446"/>
          <p:cNvPicPr preferRelativeResize="0"/>
          <p:nvPr/>
        </p:nvPicPr>
        <p:blipFill rotWithShape="1">
          <a:blip r:embed="rId2">
            <a:alphaModFix/>
          </a:blip>
          <a:srcRect/>
          <a:stretch/>
        </p:blipFill>
        <p:spPr>
          <a:xfrm>
            <a:off x="1588" y="1588"/>
            <a:ext cx="1588" cy="1588"/>
          </a:xfrm>
          <a:prstGeom prst="rect">
            <a:avLst/>
          </a:prstGeom>
          <a:noFill/>
          <a:ln>
            <a:noFill/>
          </a:ln>
        </p:spPr>
      </p:pic>
      <p:sp>
        <p:nvSpPr>
          <p:cNvPr id="79" name="Google Shape;79;g98bcfc1fc6_0_446"/>
          <p:cNvSpPr txBox="1">
            <a:spLocks noGrp="1"/>
          </p:cNvSpPr>
          <p:nvPr>
            <p:ph type="title"/>
          </p:nvPr>
        </p:nvSpPr>
        <p:spPr>
          <a:xfrm>
            <a:off x="171451" y="230188"/>
            <a:ext cx="8618400" cy="292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80" name="Google Shape;80;g98bcfc1fc6_0_446"/>
          <p:cNvCxnSpPr/>
          <p:nvPr/>
        </p:nvCxnSpPr>
        <p:spPr>
          <a:xfrm>
            <a:off x="88960" y="887678"/>
            <a:ext cx="8784900"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9"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
        <p:cNvGrpSpPr/>
        <p:nvPr/>
      </p:nvGrpSpPr>
      <p:grpSpPr>
        <a:xfrm>
          <a:off x="0" y="0"/>
          <a:ext cx="0" cy="0"/>
          <a:chOff x="0" y="0"/>
          <a:chExt cx="0" cy="0"/>
        </a:xfrm>
      </p:grpSpPr>
      <p:cxnSp>
        <p:nvCxnSpPr>
          <p:cNvPr id="12" name="Google Shape;12;g98bcfc1fc6_0_380"/>
          <p:cNvCxnSpPr/>
          <p:nvPr/>
        </p:nvCxnSpPr>
        <p:spPr>
          <a:xfrm>
            <a:off x="2428253" y="543167"/>
            <a:ext cx="6119400" cy="0"/>
          </a:xfrm>
          <a:prstGeom prst="straightConnector1">
            <a:avLst/>
          </a:prstGeom>
          <a:noFill/>
          <a:ln w="38100" cap="flat" cmpd="sng">
            <a:solidFill>
              <a:schemeClr val="lt1"/>
            </a:solidFill>
            <a:prstDash val="solid"/>
            <a:round/>
            <a:headEnd type="none" w="sm" len="sm"/>
            <a:tailEnd type="none" w="sm" len="sm"/>
          </a:ln>
        </p:spPr>
      </p:cxnSp>
      <p:cxnSp>
        <p:nvCxnSpPr>
          <p:cNvPr id="13" name="Google Shape;13;g98bcfc1fc6_0_380"/>
          <p:cNvCxnSpPr/>
          <p:nvPr/>
        </p:nvCxnSpPr>
        <p:spPr>
          <a:xfrm>
            <a:off x="2428253" y="6194185"/>
            <a:ext cx="6119400" cy="0"/>
          </a:xfrm>
          <a:prstGeom prst="straightConnector1">
            <a:avLst/>
          </a:prstGeom>
          <a:noFill/>
          <a:ln w="19050" cap="flat" cmpd="sng">
            <a:solidFill>
              <a:schemeClr val="lt1"/>
            </a:solidFill>
            <a:prstDash val="solid"/>
            <a:round/>
            <a:headEnd type="none" w="sm" len="sm"/>
            <a:tailEnd type="none" w="sm" len="sm"/>
          </a:ln>
        </p:spPr>
      </p:cxnSp>
      <p:cxnSp>
        <p:nvCxnSpPr>
          <p:cNvPr id="14" name="Google Shape;14;g98bcfc1fc6_0_380"/>
          <p:cNvCxnSpPr/>
          <p:nvPr/>
        </p:nvCxnSpPr>
        <p:spPr>
          <a:xfrm>
            <a:off x="416708" y="543167"/>
            <a:ext cx="179700" cy="0"/>
          </a:xfrm>
          <a:prstGeom prst="straightConnector1">
            <a:avLst/>
          </a:prstGeom>
          <a:noFill/>
          <a:ln w="19050" cap="flat" cmpd="sng">
            <a:solidFill>
              <a:schemeClr val="lt1"/>
            </a:solidFill>
            <a:prstDash val="solid"/>
            <a:round/>
            <a:headEnd type="none" w="sm" len="sm"/>
            <a:tailEnd type="none" w="sm" len="sm"/>
          </a:ln>
        </p:spPr>
      </p:cxnSp>
      <p:sp>
        <p:nvSpPr>
          <p:cNvPr id="15" name="Google Shape;15;g98bcfc1fc6_0_380"/>
          <p:cNvSpPr txBox="1">
            <a:spLocks noGrp="1"/>
          </p:cNvSpPr>
          <p:nvPr>
            <p:ph type="ctrTitle"/>
          </p:nvPr>
        </p:nvSpPr>
        <p:spPr>
          <a:xfrm>
            <a:off x="2324370" y="823572"/>
            <a:ext cx="6205200" cy="201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6" name="Google Shape;16;g98bcfc1fc6_0_380"/>
          <p:cNvSpPr txBox="1">
            <a:spLocks noGrp="1"/>
          </p:cNvSpPr>
          <p:nvPr>
            <p:ph type="subTitle" idx="1"/>
          </p:nvPr>
        </p:nvSpPr>
        <p:spPr>
          <a:xfrm>
            <a:off x="2342541" y="4231974"/>
            <a:ext cx="6205200" cy="1622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7" name="Google Shape;17;g98bcfc1fc6_0_380"/>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cxnSp>
        <p:nvCxnSpPr>
          <p:cNvPr id="19" name="Google Shape;19;g98bcfc1fc6_0_387"/>
          <p:cNvCxnSpPr/>
          <p:nvPr/>
        </p:nvCxnSpPr>
        <p:spPr>
          <a:xfrm>
            <a:off x="416710" y="543167"/>
            <a:ext cx="8131200" cy="0"/>
          </a:xfrm>
          <a:prstGeom prst="straightConnector1">
            <a:avLst/>
          </a:prstGeom>
          <a:noFill/>
          <a:ln w="38100" cap="flat" cmpd="sng">
            <a:solidFill>
              <a:schemeClr val="lt1"/>
            </a:solidFill>
            <a:prstDash val="solid"/>
            <a:round/>
            <a:headEnd type="none" w="sm" len="sm"/>
            <a:tailEnd type="none" w="sm" len="sm"/>
          </a:ln>
        </p:spPr>
      </p:cxnSp>
      <p:cxnSp>
        <p:nvCxnSpPr>
          <p:cNvPr id="20" name="Google Shape;20;g98bcfc1fc6_0_387"/>
          <p:cNvCxnSpPr/>
          <p:nvPr/>
        </p:nvCxnSpPr>
        <p:spPr>
          <a:xfrm>
            <a:off x="416710" y="6194185"/>
            <a:ext cx="8131200" cy="0"/>
          </a:xfrm>
          <a:prstGeom prst="straightConnector1">
            <a:avLst/>
          </a:prstGeom>
          <a:noFill/>
          <a:ln w="19050" cap="flat" cmpd="sng">
            <a:solidFill>
              <a:schemeClr val="lt1"/>
            </a:solidFill>
            <a:prstDash val="solid"/>
            <a:round/>
            <a:headEnd type="none" w="sm" len="sm"/>
            <a:tailEnd type="none" w="sm" len="sm"/>
          </a:ln>
        </p:spPr>
      </p:cxnSp>
      <p:sp>
        <p:nvSpPr>
          <p:cNvPr id="21" name="Google Shape;21;g98bcfc1fc6_0_387"/>
          <p:cNvSpPr txBox="1">
            <a:spLocks noGrp="1"/>
          </p:cNvSpPr>
          <p:nvPr>
            <p:ph type="title"/>
          </p:nvPr>
        </p:nvSpPr>
        <p:spPr>
          <a:xfrm>
            <a:off x="398310" y="2361141"/>
            <a:ext cx="8131200" cy="2015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2" name="Google Shape;22;g98bcfc1fc6_0_387"/>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cxnSp>
        <p:nvCxnSpPr>
          <p:cNvPr id="24" name="Google Shape;24;g98bcfc1fc6_0_392"/>
          <p:cNvCxnSpPr/>
          <p:nvPr/>
        </p:nvCxnSpPr>
        <p:spPr>
          <a:xfrm>
            <a:off x="2428253" y="543167"/>
            <a:ext cx="6119400" cy="0"/>
          </a:xfrm>
          <a:prstGeom prst="straightConnector1">
            <a:avLst/>
          </a:prstGeom>
          <a:noFill/>
          <a:ln w="38100" cap="flat" cmpd="sng">
            <a:solidFill>
              <a:schemeClr val="dk2"/>
            </a:solidFill>
            <a:prstDash val="solid"/>
            <a:round/>
            <a:headEnd type="none" w="sm" len="sm"/>
            <a:tailEnd type="none" w="sm" len="sm"/>
          </a:ln>
        </p:spPr>
      </p:cxnSp>
      <p:cxnSp>
        <p:nvCxnSpPr>
          <p:cNvPr id="25" name="Google Shape;25;g98bcfc1fc6_0_392"/>
          <p:cNvCxnSpPr/>
          <p:nvPr/>
        </p:nvCxnSpPr>
        <p:spPr>
          <a:xfrm>
            <a:off x="2428253" y="6194185"/>
            <a:ext cx="6119400" cy="0"/>
          </a:xfrm>
          <a:prstGeom prst="straightConnector1">
            <a:avLst/>
          </a:prstGeom>
          <a:noFill/>
          <a:ln w="19050" cap="flat" cmpd="sng">
            <a:solidFill>
              <a:schemeClr val="dk2"/>
            </a:solidFill>
            <a:prstDash val="solid"/>
            <a:round/>
            <a:headEnd type="none" w="sm" len="sm"/>
            <a:tailEnd type="none" w="sm" len="sm"/>
          </a:ln>
        </p:spPr>
      </p:cxnSp>
      <p:cxnSp>
        <p:nvCxnSpPr>
          <p:cNvPr id="26" name="Google Shape;26;g98bcfc1fc6_0_392"/>
          <p:cNvCxnSpPr/>
          <p:nvPr/>
        </p:nvCxnSpPr>
        <p:spPr>
          <a:xfrm>
            <a:off x="416708" y="543167"/>
            <a:ext cx="179700" cy="0"/>
          </a:xfrm>
          <a:prstGeom prst="straightConnector1">
            <a:avLst/>
          </a:prstGeom>
          <a:noFill/>
          <a:ln w="19050" cap="flat" cmpd="sng">
            <a:solidFill>
              <a:schemeClr val="dk2"/>
            </a:solidFill>
            <a:prstDash val="solid"/>
            <a:round/>
            <a:headEnd type="none" w="sm" len="sm"/>
            <a:tailEnd type="none" w="sm" len="sm"/>
          </a:ln>
        </p:spPr>
      </p:cxnSp>
      <p:sp>
        <p:nvSpPr>
          <p:cNvPr id="27" name="Google Shape;27;g98bcfc1fc6_0_392"/>
          <p:cNvSpPr txBox="1">
            <a:spLocks noGrp="1"/>
          </p:cNvSpPr>
          <p:nvPr>
            <p:ph type="title"/>
          </p:nvPr>
        </p:nvSpPr>
        <p:spPr>
          <a:xfrm>
            <a:off x="2352325" y="752646"/>
            <a:ext cx="6195300" cy="83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g98bcfc1fc6_0_392"/>
          <p:cNvSpPr txBox="1">
            <a:spLocks noGrp="1"/>
          </p:cNvSpPr>
          <p:nvPr>
            <p:ph type="body" idx="1"/>
          </p:nvPr>
        </p:nvSpPr>
        <p:spPr>
          <a:xfrm>
            <a:off x="2361990" y="2085344"/>
            <a:ext cx="6195300" cy="3923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g98bcfc1fc6_0_392"/>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cxnSp>
        <p:nvCxnSpPr>
          <p:cNvPr id="31" name="Google Shape;31;g98bcfc1fc6_0_399"/>
          <p:cNvCxnSpPr/>
          <p:nvPr/>
        </p:nvCxnSpPr>
        <p:spPr>
          <a:xfrm>
            <a:off x="2428253" y="543167"/>
            <a:ext cx="6119400" cy="0"/>
          </a:xfrm>
          <a:prstGeom prst="straightConnector1">
            <a:avLst/>
          </a:prstGeom>
          <a:noFill/>
          <a:ln w="38100" cap="flat" cmpd="sng">
            <a:solidFill>
              <a:schemeClr val="dk2"/>
            </a:solidFill>
            <a:prstDash val="solid"/>
            <a:round/>
            <a:headEnd type="none" w="sm" len="sm"/>
            <a:tailEnd type="none" w="sm" len="sm"/>
          </a:ln>
        </p:spPr>
      </p:cxnSp>
      <p:cxnSp>
        <p:nvCxnSpPr>
          <p:cNvPr id="32" name="Google Shape;32;g98bcfc1fc6_0_399"/>
          <p:cNvCxnSpPr/>
          <p:nvPr/>
        </p:nvCxnSpPr>
        <p:spPr>
          <a:xfrm>
            <a:off x="2428253" y="6194185"/>
            <a:ext cx="6119400"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33;g98bcfc1fc6_0_399"/>
          <p:cNvCxnSpPr/>
          <p:nvPr/>
        </p:nvCxnSpPr>
        <p:spPr>
          <a:xfrm>
            <a:off x="416708" y="543167"/>
            <a:ext cx="179700" cy="0"/>
          </a:xfrm>
          <a:prstGeom prst="straightConnector1">
            <a:avLst/>
          </a:prstGeom>
          <a:noFill/>
          <a:ln w="19050" cap="flat" cmpd="sng">
            <a:solidFill>
              <a:schemeClr val="dk2"/>
            </a:solidFill>
            <a:prstDash val="solid"/>
            <a:round/>
            <a:headEnd type="none" w="sm" len="sm"/>
            <a:tailEnd type="none" w="sm" len="sm"/>
          </a:ln>
        </p:spPr>
      </p:cxnSp>
      <p:sp>
        <p:nvSpPr>
          <p:cNvPr id="34" name="Google Shape;34;g98bcfc1fc6_0_399"/>
          <p:cNvSpPr txBox="1">
            <a:spLocks noGrp="1"/>
          </p:cNvSpPr>
          <p:nvPr>
            <p:ph type="title"/>
          </p:nvPr>
        </p:nvSpPr>
        <p:spPr>
          <a:xfrm>
            <a:off x="2352325" y="752646"/>
            <a:ext cx="6195300" cy="83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g98bcfc1fc6_0_399"/>
          <p:cNvSpPr txBox="1">
            <a:spLocks noGrp="1"/>
          </p:cNvSpPr>
          <p:nvPr>
            <p:ph type="body" idx="1"/>
          </p:nvPr>
        </p:nvSpPr>
        <p:spPr>
          <a:xfrm>
            <a:off x="2352377" y="2094360"/>
            <a:ext cx="3010200" cy="392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g98bcfc1fc6_0_399"/>
          <p:cNvSpPr txBox="1">
            <a:spLocks noGrp="1"/>
          </p:cNvSpPr>
          <p:nvPr>
            <p:ph type="body" idx="2"/>
          </p:nvPr>
        </p:nvSpPr>
        <p:spPr>
          <a:xfrm>
            <a:off x="5537749" y="2094360"/>
            <a:ext cx="3010200" cy="392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g98bcfc1fc6_0_399"/>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98bcfc1fc6_0_407"/>
          <p:cNvSpPr txBox="1">
            <a:spLocks noGrp="1"/>
          </p:cNvSpPr>
          <p:nvPr>
            <p:ph type="title"/>
          </p:nvPr>
        </p:nvSpPr>
        <p:spPr>
          <a:xfrm>
            <a:off x="297244" y="537842"/>
            <a:ext cx="8350500" cy="835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g98bcfc1fc6_0_407"/>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98bcfc1fc6_0_410"/>
          <p:cNvCxnSpPr/>
          <p:nvPr/>
        </p:nvCxnSpPr>
        <p:spPr>
          <a:xfrm>
            <a:off x="416708" y="543167"/>
            <a:ext cx="179700" cy="0"/>
          </a:xfrm>
          <a:prstGeom prst="straightConnector1">
            <a:avLst/>
          </a:prstGeom>
          <a:noFill/>
          <a:ln w="19050" cap="flat" cmpd="sng">
            <a:solidFill>
              <a:schemeClr val="dk2"/>
            </a:solidFill>
            <a:prstDash val="solid"/>
            <a:round/>
            <a:headEnd type="none" w="sm" len="sm"/>
            <a:tailEnd type="none" w="sm" len="sm"/>
          </a:ln>
        </p:spPr>
      </p:cxnSp>
      <p:sp>
        <p:nvSpPr>
          <p:cNvPr id="43" name="Google Shape;43;g98bcfc1fc6_0_410"/>
          <p:cNvSpPr txBox="1">
            <a:spLocks noGrp="1"/>
          </p:cNvSpPr>
          <p:nvPr>
            <p:ph type="title"/>
          </p:nvPr>
        </p:nvSpPr>
        <p:spPr>
          <a:xfrm>
            <a:off x="313121" y="1223940"/>
            <a:ext cx="2751900" cy="98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4" name="Google Shape;44;g98bcfc1fc6_0_410"/>
          <p:cNvSpPr txBox="1">
            <a:spLocks noGrp="1"/>
          </p:cNvSpPr>
          <p:nvPr>
            <p:ph type="body" idx="1"/>
          </p:nvPr>
        </p:nvSpPr>
        <p:spPr>
          <a:xfrm>
            <a:off x="313121" y="2413385"/>
            <a:ext cx="2751900" cy="3667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5" name="Google Shape;45;g98bcfc1fc6_0_410"/>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6"/>
        <p:cNvGrpSpPr/>
        <p:nvPr/>
      </p:nvGrpSpPr>
      <p:grpSpPr>
        <a:xfrm>
          <a:off x="0" y="0"/>
          <a:ext cx="0" cy="0"/>
          <a:chOff x="0" y="0"/>
          <a:chExt cx="0" cy="0"/>
        </a:xfrm>
      </p:grpSpPr>
      <p:cxnSp>
        <p:nvCxnSpPr>
          <p:cNvPr id="47" name="Google Shape;47;g98bcfc1fc6_0_415"/>
          <p:cNvCxnSpPr/>
          <p:nvPr/>
        </p:nvCxnSpPr>
        <p:spPr>
          <a:xfrm>
            <a:off x="416708" y="543167"/>
            <a:ext cx="1797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98bcfc1fc6_0_415"/>
          <p:cNvSpPr txBox="1">
            <a:spLocks noGrp="1"/>
          </p:cNvSpPr>
          <p:nvPr>
            <p:ph type="title"/>
          </p:nvPr>
        </p:nvSpPr>
        <p:spPr>
          <a:xfrm>
            <a:off x="277451" y="930618"/>
            <a:ext cx="6119400" cy="5012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9" name="Google Shape;49;g98bcfc1fc6_0_415"/>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7"/>
        <p:cNvGrpSpPr/>
        <p:nvPr/>
      </p:nvGrpSpPr>
      <p:grpSpPr>
        <a:xfrm>
          <a:off x="0" y="0"/>
          <a:ext cx="0" cy="0"/>
          <a:chOff x="0" y="0"/>
          <a:chExt cx="0" cy="0"/>
        </a:xfrm>
      </p:grpSpPr>
      <p:sp>
        <p:nvSpPr>
          <p:cNvPr id="8" name="Google Shape;8;g98bcfc1fc6_0_376"/>
          <p:cNvSpPr txBox="1">
            <a:spLocks noGrp="1"/>
          </p:cNvSpPr>
          <p:nvPr>
            <p:ph type="title"/>
          </p:nvPr>
        </p:nvSpPr>
        <p:spPr>
          <a:xfrm>
            <a:off x="2352325" y="752646"/>
            <a:ext cx="6195300" cy="83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9" name="Google Shape;9;g98bcfc1fc6_0_376"/>
          <p:cNvSpPr txBox="1">
            <a:spLocks noGrp="1"/>
          </p:cNvSpPr>
          <p:nvPr>
            <p:ph type="body" idx="1"/>
          </p:nvPr>
        </p:nvSpPr>
        <p:spPr>
          <a:xfrm>
            <a:off x="2361990" y="2085344"/>
            <a:ext cx="6195300" cy="3923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10" name="Google Shape;10;g98bcfc1fc6_0_376"/>
          <p:cNvSpPr txBox="1">
            <a:spLocks noGrp="1"/>
          </p:cNvSpPr>
          <p:nvPr>
            <p:ph type="sldNum" idx="12"/>
          </p:nvPr>
        </p:nvSpPr>
        <p:spPr>
          <a:xfrm>
            <a:off x="8328323" y="6127224"/>
            <a:ext cx="537600" cy="5145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g98bcfc1fc6_0_313"/>
          <p:cNvSpPr txBox="1">
            <a:spLocks noGrp="1"/>
          </p:cNvSpPr>
          <p:nvPr>
            <p:ph type="sldNum" idx="12"/>
          </p:nvPr>
        </p:nvSpPr>
        <p:spPr>
          <a:xfrm>
            <a:off x="8328323" y="6127224"/>
            <a:ext cx="537600" cy="51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0</a:t>
            </a:fld>
            <a:endParaRPr/>
          </a:p>
        </p:txBody>
      </p:sp>
      <p:sp>
        <p:nvSpPr>
          <p:cNvPr id="87" name="Google Shape;87;g98bcfc1fc6_0_313"/>
          <p:cNvSpPr txBox="1"/>
          <p:nvPr/>
        </p:nvSpPr>
        <p:spPr>
          <a:xfrm>
            <a:off x="459475" y="3373875"/>
            <a:ext cx="7207200" cy="9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ABC - Technical Presentation</a:t>
            </a:r>
            <a:endParaRPr sz="3200" b="1" dirty="0"/>
          </a:p>
        </p:txBody>
      </p:sp>
      <p:sp>
        <p:nvSpPr>
          <p:cNvPr id="88" name="Google Shape;88;g98bcfc1fc6_0_313"/>
          <p:cNvSpPr txBox="1"/>
          <p:nvPr/>
        </p:nvSpPr>
        <p:spPr>
          <a:xfrm>
            <a:off x="551375" y="4962350"/>
            <a:ext cx="4870500" cy="1010700"/>
          </a:xfrm>
          <a:prstGeom prst="rect">
            <a:avLst/>
          </a:prstGeom>
          <a:noFill/>
          <a:ln>
            <a:noFill/>
          </a:ln>
        </p:spPr>
        <p:txBody>
          <a:bodyPr spcFirstLastPara="1" wrap="square" lIns="91425" tIns="91425" rIns="91425" bIns="91425" anchor="t" anchorCtr="0">
            <a:noAutofit/>
          </a:bodyPr>
          <a:lstStyle/>
          <a:p>
            <a:r>
              <a:rPr lang="en-US" dirty="0">
                <a:solidFill>
                  <a:srgbClr val="0000FF"/>
                </a:solidFill>
              </a:rPr>
              <a:t>Date: 26th September 2020</a:t>
            </a:r>
            <a:endParaRPr dirty="0">
              <a:solidFill>
                <a:srgbClr val="0000FF"/>
              </a:solidFill>
            </a:endParaRPr>
          </a:p>
          <a:p>
            <a:r>
              <a:rPr lang="en-US" dirty="0">
                <a:solidFill>
                  <a:srgbClr val="0000FF"/>
                </a:solidFill>
              </a:rPr>
              <a:t>Presenter: Nidhi Kakar</a:t>
            </a:r>
            <a:endParaRPr dirty="0">
              <a:solidFill>
                <a:srgbClr val="0000FF"/>
              </a:solidFill>
            </a:endParaRPr>
          </a:p>
        </p:txBody>
      </p:sp>
    </p:spTree>
    <p:extLst>
      <p:ext uri="{BB962C8B-B14F-4D97-AF65-F5344CB8AC3E}">
        <p14:creationId xmlns:p14="http://schemas.microsoft.com/office/powerpoint/2010/main" val="82688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2B93-C436-4BCC-9814-91649319298B}"/>
              </a:ext>
            </a:extLst>
          </p:cNvPr>
          <p:cNvSpPr>
            <a:spLocks noGrp="1"/>
          </p:cNvSpPr>
          <p:nvPr>
            <p:ph type="title"/>
          </p:nvPr>
        </p:nvSpPr>
        <p:spPr/>
        <p:txBody>
          <a:bodyPr/>
          <a:lstStyle/>
          <a:p>
            <a:r>
              <a:rPr lang="en-IN" dirty="0"/>
              <a:t>Recommendations</a:t>
            </a:r>
          </a:p>
        </p:txBody>
      </p:sp>
      <p:graphicFrame>
        <p:nvGraphicFramePr>
          <p:cNvPr id="4" name="Table 4">
            <a:extLst>
              <a:ext uri="{FF2B5EF4-FFF2-40B4-BE49-F238E27FC236}">
                <a16:creationId xmlns:a16="http://schemas.microsoft.com/office/drawing/2014/main" id="{933EA5EB-8C5D-437B-A3B1-23D37602268B}"/>
              </a:ext>
            </a:extLst>
          </p:cNvPr>
          <p:cNvGraphicFramePr>
            <a:graphicFrameLocks noGrp="1"/>
          </p:cNvGraphicFramePr>
          <p:nvPr>
            <p:extLst>
              <p:ext uri="{D42A27DB-BD31-4B8C-83A1-F6EECF244321}">
                <p14:modId xmlns:p14="http://schemas.microsoft.com/office/powerpoint/2010/main" val="3970311129"/>
              </p:ext>
            </p:extLst>
          </p:nvPr>
        </p:nvGraphicFramePr>
        <p:xfrm>
          <a:off x="2237053" y="3002725"/>
          <a:ext cx="3685116" cy="1981200"/>
        </p:xfrm>
        <a:graphic>
          <a:graphicData uri="http://schemas.openxmlformats.org/drawingml/2006/table">
            <a:tbl>
              <a:tblPr firstRow="1" bandRow="1">
                <a:tableStyleId>{5C22544A-7EE6-4342-B048-85BDC9FD1C3A}</a:tableStyleId>
              </a:tblPr>
              <a:tblGrid>
                <a:gridCol w="921279">
                  <a:extLst>
                    <a:ext uri="{9D8B030D-6E8A-4147-A177-3AD203B41FA5}">
                      <a16:colId xmlns:a16="http://schemas.microsoft.com/office/drawing/2014/main" val="814650251"/>
                    </a:ext>
                  </a:extLst>
                </a:gridCol>
                <a:gridCol w="921279">
                  <a:extLst>
                    <a:ext uri="{9D8B030D-6E8A-4147-A177-3AD203B41FA5}">
                      <a16:colId xmlns:a16="http://schemas.microsoft.com/office/drawing/2014/main" val="647826765"/>
                    </a:ext>
                  </a:extLst>
                </a:gridCol>
                <a:gridCol w="921279">
                  <a:extLst>
                    <a:ext uri="{9D8B030D-6E8A-4147-A177-3AD203B41FA5}">
                      <a16:colId xmlns:a16="http://schemas.microsoft.com/office/drawing/2014/main" val="2717820793"/>
                    </a:ext>
                  </a:extLst>
                </a:gridCol>
                <a:gridCol w="921279">
                  <a:extLst>
                    <a:ext uri="{9D8B030D-6E8A-4147-A177-3AD203B41FA5}">
                      <a16:colId xmlns:a16="http://schemas.microsoft.com/office/drawing/2014/main" val="159418655"/>
                    </a:ext>
                  </a:extLst>
                </a:gridCol>
              </a:tblGrid>
              <a:tr h="397110">
                <a:tc>
                  <a:txBody>
                    <a:bodyPr/>
                    <a:lstStyle/>
                    <a:p>
                      <a:r>
                        <a:rPr lang="en-IN" sz="1100" dirty="0">
                          <a:highlight>
                            <a:srgbClr val="FF0000"/>
                          </a:highlight>
                        </a:rPr>
                        <a:t>LOW</a:t>
                      </a:r>
                    </a:p>
                    <a:p>
                      <a:r>
                        <a:rPr lang="en-IN" sz="1100" dirty="0">
                          <a:highlight>
                            <a:srgbClr val="FF0000"/>
                          </a:highlight>
                        </a:rPr>
                        <a:t>Segment</a:t>
                      </a:r>
                    </a:p>
                  </a:txBody>
                  <a:tcPr/>
                </a:tc>
                <a:tc>
                  <a:txBody>
                    <a:bodyPr/>
                    <a:lstStyle/>
                    <a:p>
                      <a:r>
                        <a:rPr lang="en-IN" sz="1100" dirty="0"/>
                        <a:t>Frequency</a:t>
                      </a:r>
                    </a:p>
                  </a:txBody>
                  <a:tcPr/>
                </a:tc>
                <a:tc>
                  <a:txBody>
                    <a:bodyPr/>
                    <a:lstStyle/>
                    <a:p>
                      <a:r>
                        <a:rPr lang="en-IN" sz="1100" dirty="0"/>
                        <a:t>Recency</a:t>
                      </a:r>
                    </a:p>
                  </a:txBody>
                  <a:tcPr/>
                </a:tc>
                <a:tc>
                  <a:txBody>
                    <a:bodyPr/>
                    <a:lstStyle/>
                    <a:p>
                      <a:r>
                        <a:rPr lang="en-IN" sz="1100" dirty="0"/>
                        <a:t>Monetary Value</a:t>
                      </a:r>
                    </a:p>
                  </a:txBody>
                  <a:tcPr/>
                </a:tc>
                <a:extLst>
                  <a:ext uri="{0D108BD9-81ED-4DB2-BD59-A6C34878D82A}">
                    <a16:rowId xmlns:a16="http://schemas.microsoft.com/office/drawing/2014/main" val="1749537042"/>
                  </a:ext>
                </a:extLst>
              </a:tr>
              <a:tr h="241102">
                <a:tc>
                  <a:txBody>
                    <a:bodyPr/>
                    <a:lstStyle/>
                    <a:p>
                      <a:r>
                        <a:rPr lang="en-IN" sz="1100" dirty="0"/>
                        <a:t>Mean</a:t>
                      </a:r>
                    </a:p>
                  </a:txBody>
                  <a:tcPr/>
                </a:tc>
                <a:tc>
                  <a:txBody>
                    <a:bodyPr/>
                    <a:lstStyle/>
                    <a:p>
                      <a:r>
                        <a:rPr lang="en-IN" sz="1100" dirty="0"/>
                        <a:t>15.43</a:t>
                      </a:r>
                    </a:p>
                  </a:txBody>
                  <a:tcPr/>
                </a:tc>
                <a:tc>
                  <a:txBody>
                    <a:bodyPr/>
                    <a:lstStyle/>
                    <a:p>
                      <a:r>
                        <a:rPr lang="en-IN" sz="1100" dirty="0"/>
                        <a:t>212.60</a:t>
                      </a:r>
                    </a:p>
                  </a:txBody>
                  <a:tcPr/>
                </a:tc>
                <a:tc>
                  <a:txBody>
                    <a:bodyPr/>
                    <a:lstStyle/>
                    <a:p>
                      <a:r>
                        <a:rPr lang="en-IN" sz="1100" dirty="0"/>
                        <a:t>264.55</a:t>
                      </a:r>
                    </a:p>
                  </a:txBody>
                  <a:tcPr/>
                </a:tc>
                <a:extLst>
                  <a:ext uri="{0D108BD9-81ED-4DB2-BD59-A6C34878D82A}">
                    <a16:rowId xmlns:a16="http://schemas.microsoft.com/office/drawing/2014/main" val="4226823283"/>
                  </a:ext>
                </a:extLst>
              </a:tr>
              <a:tr h="241102">
                <a:tc>
                  <a:txBody>
                    <a:bodyPr/>
                    <a:lstStyle/>
                    <a:p>
                      <a:r>
                        <a:rPr lang="en-IN" sz="1100" dirty="0"/>
                        <a:t>min</a:t>
                      </a:r>
                    </a:p>
                  </a:txBody>
                  <a:tcPr/>
                </a:tc>
                <a:tc>
                  <a:txBody>
                    <a:bodyPr/>
                    <a:lstStyle/>
                    <a:p>
                      <a:r>
                        <a:rPr lang="en-IN" sz="1100" dirty="0"/>
                        <a:t>1.00</a:t>
                      </a:r>
                    </a:p>
                  </a:txBody>
                  <a:tcPr/>
                </a:tc>
                <a:tc>
                  <a:txBody>
                    <a:bodyPr/>
                    <a:lstStyle/>
                    <a:p>
                      <a:r>
                        <a:rPr lang="en-IN" sz="1100" dirty="0"/>
                        <a:t>24.00</a:t>
                      </a:r>
                    </a:p>
                  </a:txBody>
                  <a:tcPr/>
                </a:tc>
                <a:tc>
                  <a:txBody>
                    <a:bodyPr/>
                    <a:lstStyle/>
                    <a:p>
                      <a:r>
                        <a:rPr lang="en-IN" sz="1100" dirty="0"/>
                        <a:t>3.75</a:t>
                      </a:r>
                    </a:p>
                  </a:txBody>
                  <a:tcPr/>
                </a:tc>
                <a:extLst>
                  <a:ext uri="{0D108BD9-81ED-4DB2-BD59-A6C34878D82A}">
                    <a16:rowId xmlns:a16="http://schemas.microsoft.com/office/drawing/2014/main" val="1803803854"/>
                  </a:ext>
                </a:extLst>
              </a:tr>
              <a:tr h="241102">
                <a:tc>
                  <a:txBody>
                    <a:bodyPr/>
                    <a:lstStyle/>
                    <a:p>
                      <a:r>
                        <a:rPr lang="en-IN" sz="1100" dirty="0"/>
                        <a:t>25%</a:t>
                      </a:r>
                    </a:p>
                  </a:txBody>
                  <a:tcPr/>
                </a:tc>
                <a:tc>
                  <a:txBody>
                    <a:bodyPr/>
                    <a:lstStyle/>
                    <a:p>
                      <a:r>
                        <a:rPr lang="en-IN" sz="1100" dirty="0"/>
                        <a:t>7.00</a:t>
                      </a:r>
                    </a:p>
                  </a:txBody>
                  <a:tcPr/>
                </a:tc>
                <a:tc>
                  <a:txBody>
                    <a:bodyPr/>
                    <a:lstStyle/>
                    <a:p>
                      <a:r>
                        <a:rPr lang="en-IN" sz="1100" dirty="0"/>
                        <a:t>114.00</a:t>
                      </a:r>
                    </a:p>
                  </a:txBody>
                  <a:tcPr/>
                </a:tc>
                <a:tc>
                  <a:txBody>
                    <a:bodyPr/>
                    <a:lstStyle/>
                    <a:p>
                      <a:r>
                        <a:rPr lang="en-IN" sz="1100" dirty="0"/>
                        <a:t>141.52</a:t>
                      </a:r>
                    </a:p>
                  </a:txBody>
                  <a:tcPr/>
                </a:tc>
                <a:extLst>
                  <a:ext uri="{0D108BD9-81ED-4DB2-BD59-A6C34878D82A}">
                    <a16:rowId xmlns:a16="http://schemas.microsoft.com/office/drawing/2014/main" val="103648830"/>
                  </a:ext>
                </a:extLst>
              </a:tr>
              <a:tr h="241102">
                <a:tc>
                  <a:txBody>
                    <a:bodyPr/>
                    <a:lstStyle/>
                    <a:p>
                      <a:r>
                        <a:rPr lang="en-IN" sz="1100" dirty="0"/>
                        <a:t>50%</a:t>
                      </a:r>
                    </a:p>
                  </a:txBody>
                  <a:tcPr/>
                </a:tc>
                <a:tc>
                  <a:txBody>
                    <a:bodyPr/>
                    <a:lstStyle/>
                    <a:p>
                      <a:r>
                        <a:rPr lang="en-IN" sz="1100" dirty="0"/>
                        <a:t>12.00</a:t>
                      </a:r>
                    </a:p>
                  </a:txBody>
                  <a:tcPr/>
                </a:tc>
                <a:tc>
                  <a:txBody>
                    <a:bodyPr/>
                    <a:lstStyle/>
                    <a:p>
                      <a:r>
                        <a:rPr lang="en-IN" sz="1100" dirty="0"/>
                        <a:t>202.50</a:t>
                      </a:r>
                    </a:p>
                  </a:txBody>
                  <a:tcPr/>
                </a:tc>
                <a:tc>
                  <a:txBody>
                    <a:bodyPr/>
                    <a:lstStyle/>
                    <a:p>
                      <a:r>
                        <a:rPr lang="en-IN" sz="1100" dirty="0"/>
                        <a:t>221.23</a:t>
                      </a:r>
                    </a:p>
                  </a:txBody>
                  <a:tcPr/>
                </a:tc>
                <a:extLst>
                  <a:ext uri="{0D108BD9-81ED-4DB2-BD59-A6C34878D82A}">
                    <a16:rowId xmlns:a16="http://schemas.microsoft.com/office/drawing/2014/main" val="2146804374"/>
                  </a:ext>
                </a:extLst>
              </a:tr>
              <a:tr h="241102">
                <a:tc>
                  <a:txBody>
                    <a:bodyPr/>
                    <a:lstStyle/>
                    <a:p>
                      <a:r>
                        <a:rPr lang="en-IN" sz="1100" dirty="0"/>
                        <a:t>75%</a:t>
                      </a:r>
                    </a:p>
                  </a:txBody>
                  <a:tcPr/>
                </a:tc>
                <a:tc>
                  <a:txBody>
                    <a:bodyPr/>
                    <a:lstStyle/>
                    <a:p>
                      <a:r>
                        <a:rPr lang="en-IN" sz="1100" dirty="0"/>
                        <a:t>21.00</a:t>
                      </a:r>
                    </a:p>
                  </a:txBody>
                  <a:tcPr/>
                </a:tc>
                <a:tc>
                  <a:txBody>
                    <a:bodyPr/>
                    <a:lstStyle/>
                    <a:p>
                      <a:r>
                        <a:rPr lang="en-IN" sz="1100" dirty="0"/>
                        <a:t>279.00</a:t>
                      </a:r>
                    </a:p>
                  </a:txBody>
                  <a:tcPr/>
                </a:tc>
                <a:tc>
                  <a:txBody>
                    <a:bodyPr/>
                    <a:lstStyle/>
                    <a:p>
                      <a:r>
                        <a:rPr lang="en-IN" sz="1100" dirty="0"/>
                        <a:t>332.55</a:t>
                      </a:r>
                    </a:p>
                  </a:txBody>
                  <a:tcPr/>
                </a:tc>
                <a:extLst>
                  <a:ext uri="{0D108BD9-81ED-4DB2-BD59-A6C34878D82A}">
                    <a16:rowId xmlns:a16="http://schemas.microsoft.com/office/drawing/2014/main" val="3408773257"/>
                  </a:ext>
                </a:extLst>
              </a:tr>
              <a:tr h="241102">
                <a:tc>
                  <a:txBody>
                    <a:bodyPr/>
                    <a:lstStyle/>
                    <a:p>
                      <a:r>
                        <a:rPr lang="en-IN" sz="1100" dirty="0"/>
                        <a:t>max</a:t>
                      </a:r>
                    </a:p>
                  </a:txBody>
                  <a:tcPr/>
                </a:tc>
                <a:tc>
                  <a:txBody>
                    <a:bodyPr/>
                    <a:lstStyle/>
                    <a:p>
                      <a:r>
                        <a:rPr lang="en-IN" sz="1100" dirty="0"/>
                        <a:t>96.00</a:t>
                      </a:r>
                    </a:p>
                  </a:txBody>
                  <a:tcPr/>
                </a:tc>
                <a:tc>
                  <a:txBody>
                    <a:bodyPr/>
                    <a:lstStyle/>
                    <a:p>
                      <a:r>
                        <a:rPr lang="en-IN" sz="1100" dirty="0"/>
                        <a:t>698.00</a:t>
                      </a:r>
                    </a:p>
                  </a:txBody>
                  <a:tcPr/>
                </a:tc>
                <a:tc>
                  <a:txBody>
                    <a:bodyPr/>
                    <a:lstStyle/>
                    <a:p>
                      <a:r>
                        <a:rPr lang="en-IN" sz="1100" dirty="0"/>
                        <a:t>1542.08</a:t>
                      </a:r>
                    </a:p>
                  </a:txBody>
                  <a:tcPr/>
                </a:tc>
                <a:extLst>
                  <a:ext uri="{0D108BD9-81ED-4DB2-BD59-A6C34878D82A}">
                    <a16:rowId xmlns:a16="http://schemas.microsoft.com/office/drawing/2014/main" val="3982151809"/>
                  </a:ext>
                </a:extLst>
              </a:tr>
            </a:tbl>
          </a:graphicData>
        </a:graphic>
      </p:graphicFrame>
      <p:graphicFrame>
        <p:nvGraphicFramePr>
          <p:cNvPr id="7" name="Table 4">
            <a:extLst>
              <a:ext uri="{FF2B5EF4-FFF2-40B4-BE49-F238E27FC236}">
                <a16:creationId xmlns:a16="http://schemas.microsoft.com/office/drawing/2014/main" id="{CCEF9475-26C2-4E1C-A9C4-C6570BF79360}"/>
              </a:ext>
            </a:extLst>
          </p:cNvPr>
          <p:cNvGraphicFramePr>
            <a:graphicFrameLocks noGrp="1"/>
          </p:cNvGraphicFramePr>
          <p:nvPr>
            <p:extLst>
              <p:ext uri="{D42A27DB-BD31-4B8C-83A1-F6EECF244321}">
                <p14:modId xmlns:p14="http://schemas.microsoft.com/office/powerpoint/2010/main" val="1270601420"/>
              </p:ext>
            </p:extLst>
          </p:nvPr>
        </p:nvGraphicFramePr>
        <p:xfrm>
          <a:off x="464347" y="987684"/>
          <a:ext cx="3615264" cy="2004805"/>
        </p:xfrm>
        <a:graphic>
          <a:graphicData uri="http://schemas.openxmlformats.org/drawingml/2006/table">
            <a:tbl>
              <a:tblPr firstRow="1" bandRow="1">
                <a:tableStyleId>{5C22544A-7EE6-4342-B048-85BDC9FD1C3A}</a:tableStyleId>
              </a:tblPr>
              <a:tblGrid>
                <a:gridCol w="903816">
                  <a:extLst>
                    <a:ext uri="{9D8B030D-6E8A-4147-A177-3AD203B41FA5}">
                      <a16:colId xmlns:a16="http://schemas.microsoft.com/office/drawing/2014/main" val="814650251"/>
                    </a:ext>
                  </a:extLst>
                </a:gridCol>
                <a:gridCol w="903816">
                  <a:extLst>
                    <a:ext uri="{9D8B030D-6E8A-4147-A177-3AD203B41FA5}">
                      <a16:colId xmlns:a16="http://schemas.microsoft.com/office/drawing/2014/main" val="647826765"/>
                    </a:ext>
                  </a:extLst>
                </a:gridCol>
                <a:gridCol w="903816">
                  <a:extLst>
                    <a:ext uri="{9D8B030D-6E8A-4147-A177-3AD203B41FA5}">
                      <a16:colId xmlns:a16="http://schemas.microsoft.com/office/drawing/2014/main" val="2717820793"/>
                    </a:ext>
                  </a:extLst>
                </a:gridCol>
                <a:gridCol w="903816">
                  <a:extLst>
                    <a:ext uri="{9D8B030D-6E8A-4147-A177-3AD203B41FA5}">
                      <a16:colId xmlns:a16="http://schemas.microsoft.com/office/drawing/2014/main" val="159418655"/>
                    </a:ext>
                  </a:extLst>
                </a:gridCol>
              </a:tblGrid>
              <a:tr h="377754">
                <a:tc>
                  <a:txBody>
                    <a:bodyPr/>
                    <a:lstStyle/>
                    <a:p>
                      <a:r>
                        <a:rPr lang="en-IN" sz="1100" dirty="0">
                          <a:highlight>
                            <a:srgbClr val="FF0000"/>
                          </a:highlight>
                        </a:rPr>
                        <a:t>TOP</a:t>
                      </a:r>
                    </a:p>
                    <a:p>
                      <a:r>
                        <a:rPr lang="en-IN" sz="1100" dirty="0">
                          <a:highlight>
                            <a:srgbClr val="FF0000"/>
                          </a:highlight>
                        </a:rPr>
                        <a:t>Segment</a:t>
                      </a:r>
                    </a:p>
                  </a:txBody>
                  <a:tcPr/>
                </a:tc>
                <a:tc>
                  <a:txBody>
                    <a:bodyPr/>
                    <a:lstStyle/>
                    <a:p>
                      <a:r>
                        <a:rPr lang="en-IN" sz="1100" dirty="0"/>
                        <a:t>Frequency</a:t>
                      </a:r>
                    </a:p>
                  </a:txBody>
                  <a:tcPr/>
                </a:tc>
                <a:tc>
                  <a:txBody>
                    <a:bodyPr/>
                    <a:lstStyle/>
                    <a:p>
                      <a:r>
                        <a:rPr lang="en-IN" sz="1100" dirty="0"/>
                        <a:t>Recency</a:t>
                      </a:r>
                    </a:p>
                  </a:txBody>
                  <a:tcPr/>
                </a:tc>
                <a:tc>
                  <a:txBody>
                    <a:bodyPr/>
                    <a:lstStyle/>
                    <a:p>
                      <a:r>
                        <a:rPr lang="en-IN" sz="1100" dirty="0"/>
                        <a:t>Monetary Value</a:t>
                      </a:r>
                    </a:p>
                  </a:txBody>
                  <a:tcPr/>
                </a:tc>
                <a:extLst>
                  <a:ext uri="{0D108BD9-81ED-4DB2-BD59-A6C34878D82A}">
                    <a16:rowId xmlns:a16="http://schemas.microsoft.com/office/drawing/2014/main" val="1749537042"/>
                  </a:ext>
                </a:extLst>
              </a:tr>
              <a:tr h="263801">
                <a:tc>
                  <a:txBody>
                    <a:bodyPr/>
                    <a:lstStyle/>
                    <a:p>
                      <a:r>
                        <a:rPr lang="en-IN" sz="1100" dirty="0"/>
                        <a:t>Mean</a:t>
                      </a:r>
                    </a:p>
                  </a:txBody>
                  <a:tcPr/>
                </a:tc>
                <a:tc>
                  <a:txBody>
                    <a:bodyPr/>
                    <a:lstStyle/>
                    <a:p>
                      <a:r>
                        <a:rPr lang="en-IN" sz="1100" dirty="0"/>
                        <a:t>227.29</a:t>
                      </a:r>
                    </a:p>
                  </a:txBody>
                  <a:tcPr/>
                </a:tc>
                <a:tc>
                  <a:txBody>
                    <a:bodyPr/>
                    <a:lstStyle/>
                    <a:p>
                      <a:r>
                        <a:rPr lang="en-IN" sz="1100" dirty="0"/>
                        <a:t>27.03</a:t>
                      </a:r>
                    </a:p>
                  </a:txBody>
                  <a:tcPr/>
                </a:tc>
                <a:tc>
                  <a:txBody>
                    <a:bodyPr/>
                    <a:lstStyle/>
                    <a:p>
                      <a:r>
                        <a:rPr lang="en-IN" sz="1100" dirty="0"/>
                        <a:t>5218.17</a:t>
                      </a:r>
                    </a:p>
                  </a:txBody>
                  <a:tcPr/>
                </a:tc>
                <a:extLst>
                  <a:ext uri="{0D108BD9-81ED-4DB2-BD59-A6C34878D82A}">
                    <a16:rowId xmlns:a16="http://schemas.microsoft.com/office/drawing/2014/main" val="4226823283"/>
                  </a:ext>
                </a:extLst>
              </a:tr>
              <a:tr h="263801">
                <a:tc>
                  <a:txBody>
                    <a:bodyPr/>
                    <a:lstStyle/>
                    <a:p>
                      <a:r>
                        <a:rPr lang="en-IN" sz="1100" dirty="0"/>
                        <a:t>min</a:t>
                      </a:r>
                    </a:p>
                  </a:txBody>
                  <a:tcPr/>
                </a:tc>
                <a:tc>
                  <a:txBody>
                    <a:bodyPr/>
                    <a:lstStyle/>
                    <a:p>
                      <a:r>
                        <a:rPr lang="en-IN" sz="1100" dirty="0"/>
                        <a:t>20.00</a:t>
                      </a:r>
                    </a:p>
                  </a:txBody>
                  <a:tcPr/>
                </a:tc>
                <a:tc>
                  <a:txBody>
                    <a:bodyPr/>
                    <a:lstStyle/>
                    <a:p>
                      <a:r>
                        <a:rPr lang="en-IN" sz="1100" dirty="0"/>
                        <a:t>1.00</a:t>
                      </a:r>
                    </a:p>
                  </a:txBody>
                  <a:tcPr/>
                </a:tc>
                <a:tc>
                  <a:txBody>
                    <a:bodyPr/>
                    <a:lstStyle/>
                    <a:p>
                      <a:r>
                        <a:rPr lang="en-IN" sz="1100" dirty="0"/>
                        <a:t>360.93</a:t>
                      </a:r>
                    </a:p>
                  </a:txBody>
                  <a:tcPr/>
                </a:tc>
                <a:extLst>
                  <a:ext uri="{0D108BD9-81ED-4DB2-BD59-A6C34878D82A}">
                    <a16:rowId xmlns:a16="http://schemas.microsoft.com/office/drawing/2014/main" val="1803803854"/>
                  </a:ext>
                </a:extLst>
              </a:tr>
              <a:tr h="263801">
                <a:tc>
                  <a:txBody>
                    <a:bodyPr/>
                    <a:lstStyle/>
                    <a:p>
                      <a:r>
                        <a:rPr lang="en-IN" sz="1100" dirty="0"/>
                        <a:t>25%</a:t>
                      </a:r>
                    </a:p>
                  </a:txBody>
                  <a:tcPr/>
                </a:tc>
                <a:tc>
                  <a:txBody>
                    <a:bodyPr/>
                    <a:lstStyle/>
                    <a:p>
                      <a:r>
                        <a:rPr lang="en-IN" sz="1100" dirty="0"/>
                        <a:t>99.00</a:t>
                      </a:r>
                    </a:p>
                  </a:txBody>
                  <a:tcPr/>
                </a:tc>
                <a:tc>
                  <a:txBody>
                    <a:bodyPr/>
                    <a:lstStyle/>
                    <a:p>
                      <a:r>
                        <a:rPr lang="en-IN" sz="1100" dirty="0"/>
                        <a:t>11.00</a:t>
                      </a:r>
                    </a:p>
                  </a:txBody>
                  <a:tcPr/>
                </a:tc>
                <a:tc>
                  <a:txBody>
                    <a:bodyPr/>
                    <a:lstStyle/>
                    <a:p>
                      <a:r>
                        <a:rPr lang="en-IN" sz="1100" dirty="0"/>
                        <a:t>1546.91</a:t>
                      </a:r>
                    </a:p>
                  </a:txBody>
                  <a:tcPr/>
                </a:tc>
                <a:extLst>
                  <a:ext uri="{0D108BD9-81ED-4DB2-BD59-A6C34878D82A}">
                    <a16:rowId xmlns:a16="http://schemas.microsoft.com/office/drawing/2014/main" val="103648830"/>
                  </a:ext>
                </a:extLst>
              </a:tr>
              <a:tr h="263801">
                <a:tc>
                  <a:txBody>
                    <a:bodyPr/>
                    <a:lstStyle/>
                    <a:p>
                      <a:r>
                        <a:rPr lang="en-IN" sz="1100" dirty="0"/>
                        <a:t>50%</a:t>
                      </a:r>
                    </a:p>
                  </a:txBody>
                  <a:tcPr/>
                </a:tc>
                <a:tc>
                  <a:txBody>
                    <a:bodyPr/>
                    <a:lstStyle/>
                    <a:p>
                      <a:r>
                        <a:rPr lang="en-IN" sz="1100" dirty="0"/>
                        <a:t>144.00</a:t>
                      </a:r>
                    </a:p>
                  </a:txBody>
                  <a:tcPr/>
                </a:tc>
                <a:tc>
                  <a:txBody>
                    <a:bodyPr/>
                    <a:lstStyle/>
                    <a:p>
                      <a:r>
                        <a:rPr lang="en-IN" sz="1100" dirty="0"/>
                        <a:t>19.00</a:t>
                      </a:r>
                    </a:p>
                  </a:txBody>
                  <a:tcPr/>
                </a:tc>
                <a:tc>
                  <a:txBody>
                    <a:bodyPr/>
                    <a:lstStyle/>
                    <a:p>
                      <a:r>
                        <a:rPr lang="en-IN" sz="1100" dirty="0"/>
                        <a:t>2479.16</a:t>
                      </a:r>
                    </a:p>
                  </a:txBody>
                  <a:tcPr/>
                </a:tc>
                <a:extLst>
                  <a:ext uri="{0D108BD9-81ED-4DB2-BD59-A6C34878D82A}">
                    <a16:rowId xmlns:a16="http://schemas.microsoft.com/office/drawing/2014/main" val="2146804374"/>
                  </a:ext>
                </a:extLst>
              </a:tr>
              <a:tr h="263801">
                <a:tc>
                  <a:txBody>
                    <a:bodyPr/>
                    <a:lstStyle/>
                    <a:p>
                      <a:r>
                        <a:rPr lang="en-IN" sz="1100" dirty="0"/>
                        <a:t>75%</a:t>
                      </a:r>
                    </a:p>
                  </a:txBody>
                  <a:tcPr/>
                </a:tc>
                <a:tc>
                  <a:txBody>
                    <a:bodyPr/>
                    <a:lstStyle/>
                    <a:p>
                      <a:r>
                        <a:rPr lang="en-IN" sz="1100" dirty="0"/>
                        <a:t>252.00</a:t>
                      </a:r>
                    </a:p>
                  </a:txBody>
                  <a:tcPr/>
                </a:tc>
                <a:tc>
                  <a:txBody>
                    <a:bodyPr/>
                    <a:lstStyle/>
                    <a:p>
                      <a:r>
                        <a:rPr lang="en-IN" sz="1100" dirty="0"/>
                        <a:t>32.00</a:t>
                      </a:r>
                    </a:p>
                  </a:txBody>
                  <a:tcPr/>
                </a:tc>
                <a:tc>
                  <a:txBody>
                    <a:bodyPr/>
                    <a:lstStyle/>
                    <a:p>
                      <a:r>
                        <a:rPr lang="en-IN" sz="1100" dirty="0"/>
                        <a:t>4199.85</a:t>
                      </a:r>
                    </a:p>
                  </a:txBody>
                  <a:tcPr/>
                </a:tc>
                <a:extLst>
                  <a:ext uri="{0D108BD9-81ED-4DB2-BD59-A6C34878D82A}">
                    <a16:rowId xmlns:a16="http://schemas.microsoft.com/office/drawing/2014/main" val="3408773257"/>
                  </a:ext>
                </a:extLst>
              </a:tr>
              <a:tr h="0">
                <a:tc>
                  <a:txBody>
                    <a:bodyPr/>
                    <a:lstStyle/>
                    <a:p>
                      <a:r>
                        <a:rPr lang="en-IN" sz="1100" dirty="0"/>
                        <a:t>max</a:t>
                      </a:r>
                    </a:p>
                  </a:txBody>
                  <a:tcPr/>
                </a:tc>
                <a:tc>
                  <a:txBody>
                    <a:bodyPr/>
                    <a:lstStyle/>
                    <a:p>
                      <a:r>
                        <a:rPr lang="en-IN" sz="1100" dirty="0"/>
                        <a:t>7847.00</a:t>
                      </a:r>
                    </a:p>
                  </a:txBody>
                  <a:tcPr/>
                </a:tc>
                <a:tc>
                  <a:txBody>
                    <a:bodyPr/>
                    <a:lstStyle/>
                    <a:p>
                      <a:r>
                        <a:rPr lang="en-IN" sz="1100" dirty="0"/>
                        <a:t>161.00</a:t>
                      </a:r>
                    </a:p>
                  </a:txBody>
                  <a:tcPr/>
                </a:tc>
                <a:tc>
                  <a:txBody>
                    <a:bodyPr/>
                    <a:lstStyle/>
                    <a:p>
                      <a:r>
                        <a:rPr lang="en-IN" sz="1100" dirty="0"/>
                        <a:t>280206.00</a:t>
                      </a:r>
                    </a:p>
                  </a:txBody>
                  <a:tcPr/>
                </a:tc>
                <a:extLst>
                  <a:ext uri="{0D108BD9-81ED-4DB2-BD59-A6C34878D82A}">
                    <a16:rowId xmlns:a16="http://schemas.microsoft.com/office/drawing/2014/main" val="3982151809"/>
                  </a:ext>
                </a:extLst>
              </a:tr>
            </a:tbl>
          </a:graphicData>
        </a:graphic>
      </p:graphicFrame>
      <p:graphicFrame>
        <p:nvGraphicFramePr>
          <p:cNvPr id="8" name="Table 4">
            <a:extLst>
              <a:ext uri="{FF2B5EF4-FFF2-40B4-BE49-F238E27FC236}">
                <a16:creationId xmlns:a16="http://schemas.microsoft.com/office/drawing/2014/main" id="{F4ECC18C-DF18-4A30-BF73-9F06F10D86DE}"/>
              </a:ext>
            </a:extLst>
          </p:cNvPr>
          <p:cNvGraphicFramePr>
            <a:graphicFrameLocks noGrp="1"/>
          </p:cNvGraphicFramePr>
          <p:nvPr>
            <p:extLst>
              <p:ext uri="{D42A27DB-BD31-4B8C-83A1-F6EECF244321}">
                <p14:modId xmlns:p14="http://schemas.microsoft.com/office/powerpoint/2010/main" val="28931874"/>
              </p:ext>
            </p:extLst>
          </p:nvPr>
        </p:nvGraphicFramePr>
        <p:xfrm>
          <a:off x="4114537" y="1015394"/>
          <a:ext cx="4016372" cy="1987331"/>
        </p:xfrm>
        <a:graphic>
          <a:graphicData uri="http://schemas.openxmlformats.org/drawingml/2006/table">
            <a:tbl>
              <a:tblPr firstRow="1" bandRow="1">
                <a:tableStyleId>{5C22544A-7EE6-4342-B048-85BDC9FD1C3A}</a:tableStyleId>
              </a:tblPr>
              <a:tblGrid>
                <a:gridCol w="1004093">
                  <a:extLst>
                    <a:ext uri="{9D8B030D-6E8A-4147-A177-3AD203B41FA5}">
                      <a16:colId xmlns:a16="http://schemas.microsoft.com/office/drawing/2014/main" val="814650251"/>
                    </a:ext>
                  </a:extLst>
                </a:gridCol>
                <a:gridCol w="1004093">
                  <a:extLst>
                    <a:ext uri="{9D8B030D-6E8A-4147-A177-3AD203B41FA5}">
                      <a16:colId xmlns:a16="http://schemas.microsoft.com/office/drawing/2014/main" val="647826765"/>
                    </a:ext>
                  </a:extLst>
                </a:gridCol>
                <a:gridCol w="1004093">
                  <a:extLst>
                    <a:ext uri="{9D8B030D-6E8A-4147-A177-3AD203B41FA5}">
                      <a16:colId xmlns:a16="http://schemas.microsoft.com/office/drawing/2014/main" val="2717820793"/>
                    </a:ext>
                  </a:extLst>
                </a:gridCol>
                <a:gridCol w="1004093">
                  <a:extLst>
                    <a:ext uri="{9D8B030D-6E8A-4147-A177-3AD203B41FA5}">
                      <a16:colId xmlns:a16="http://schemas.microsoft.com/office/drawing/2014/main" val="159418655"/>
                    </a:ext>
                  </a:extLst>
                </a:gridCol>
              </a:tblGrid>
              <a:tr h="432851">
                <a:tc>
                  <a:txBody>
                    <a:bodyPr/>
                    <a:lstStyle/>
                    <a:p>
                      <a:r>
                        <a:rPr lang="en-IN" sz="1100" dirty="0">
                          <a:highlight>
                            <a:srgbClr val="FF0000"/>
                          </a:highlight>
                        </a:rPr>
                        <a:t>MIDDDLE </a:t>
                      </a:r>
                    </a:p>
                    <a:p>
                      <a:r>
                        <a:rPr lang="en-IN" sz="1100" dirty="0">
                          <a:highlight>
                            <a:srgbClr val="FF0000"/>
                          </a:highlight>
                        </a:rPr>
                        <a:t>Segment</a:t>
                      </a:r>
                    </a:p>
                  </a:txBody>
                  <a:tcPr/>
                </a:tc>
                <a:tc>
                  <a:txBody>
                    <a:bodyPr/>
                    <a:lstStyle/>
                    <a:p>
                      <a:r>
                        <a:rPr lang="en-IN" sz="1100" dirty="0"/>
                        <a:t>Frequency</a:t>
                      </a:r>
                    </a:p>
                  </a:txBody>
                  <a:tcPr/>
                </a:tc>
                <a:tc>
                  <a:txBody>
                    <a:bodyPr/>
                    <a:lstStyle/>
                    <a:p>
                      <a:r>
                        <a:rPr lang="en-IN" sz="1100" dirty="0"/>
                        <a:t>Recency</a:t>
                      </a:r>
                    </a:p>
                  </a:txBody>
                  <a:tcPr/>
                </a:tc>
                <a:tc>
                  <a:txBody>
                    <a:bodyPr/>
                    <a:lstStyle/>
                    <a:p>
                      <a:r>
                        <a:rPr lang="en-IN" sz="1100" dirty="0"/>
                        <a:t>Monetary Value</a:t>
                      </a:r>
                    </a:p>
                  </a:txBody>
                  <a:tcPr/>
                </a:tc>
                <a:extLst>
                  <a:ext uri="{0D108BD9-81ED-4DB2-BD59-A6C34878D82A}">
                    <a16:rowId xmlns:a16="http://schemas.microsoft.com/office/drawing/2014/main" val="1749537042"/>
                  </a:ext>
                </a:extLst>
              </a:tr>
              <a:tr h="254618">
                <a:tc>
                  <a:txBody>
                    <a:bodyPr/>
                    <a:lstStyle/>
                    <a:p>
                      <a:r>
                        <a:rPr lang="en-IN" sz="1100" dirty="0"/>
                        <a:t>Mean</a:t>
                      </a:r>
                    </a:p>
                  </a:txBody>
                  <a:tcPr/>
                </a:tc>
                <a:tc>
                  <a:txBody>
                    <a:bodyPr/>
                    <a:lstStyle/>
                    <a:p>
                      <a:r>
                        <a:rPr lang="en-IN" sz="1100" dirty="0"/>
                        <a:t>50.01</a:t>
                      </a:r>
                    </a:p>
                  </a:txBody>
                  <a:tcPr/>
                </a:tc>
                <a:tc>
                  <a:txBody>
                    <a:bodyPr/>
                    <a:lstStyle/>
                    <a:p>
                      <a:r>
                        <a:rPr lang="en-IN" sz="1100" dirty="0"/>
                        <a:t>87.30</a:t>
                      </a:r>
                    </a:p>
                  </a:txBody>
                  <a:tcPr/>
                </a:tc>
                <a:tc>
                  <a:txBody>
                    <a:bodyPr/>
                    <a:lstStyle/>
                    <a:p>
                      <a:r>
                        <a:rPr lang="en-IN" sz="1100" dirty="0"/>
                        <a:t>1087.74</a:t>
                      </a:r>
                    </a:p>
                  </a:txBody>
                  <a:tcPr/>
                </a:tc>
                <a:extLst>
                  <a:ext uri="{0D108BD9-81ED-4DB2-BD59-A6C34878D82A}">
                    <a16:rowId xmlns:a16="http://schemas.microsoft.com/office/drawing/2014/main" val="4226823283"/>
                  </a:ext>
                </a:extLst>
              </a:tr>
              <a:tr h="254618">
                <a:tc>
                  <a:txBody>
                    <a:bodyPr/>
                    <a:lstStyle/>
                    <a:p>
                      <a:r>
                        <a:rPr lang="en-IN" sz="1100" dirty="0"/>
                        <a:t>min</a:t>
                      </a:r>
                    </a:p>
                  </a:txBody>
                  <a:tcPr/>
                </a:tc>
                <a:tc>
                  <a:txBody>
                    <a:bodyPr/>
                    <a:lstStyle/>
                    <a:p>
                      <a:r>
                        <a:rPr lang="en-IN" sz="1100" dirty="0"/>
                        <a:t>1.00</a:t>
                      </a:r>
                    </a:p>
                  </a:txBody>
                  <a:tcPr/>
                </a:tc>
                <a:tc>
                  <a:txBody>
                    <a:bodyPr/>
                    <a:lstStyle/>
                    <a:p>
                      <a:r>
                        <a:rPr lang="en-IN" sz="1100" dirty="0"/>
                        <a:t>1.00</a:t>
                      </a:r>
                    </a:p>
                  </a:txBody>
                  <a:tcPr/>
                </a:tc>
                <a:tc>
                  <a:txBody>
                    <a:bodyPr/>
                    <a:lstStyle/>
                    <a:p>
                      <a:r>
                        <a:rPr lang="en-IN" sz="1100" dirty="0"/>
                        <a:t>35.40</a:t>
                      </a:r>
                    </a:p>
                  </a:txBody>
                  <a:tcPr/>
                </a:tc>
                <a:extLst>
                  <a:ext uri="{0D108BD9-81ED-4DB2-BD59-A6C34878D82A}">
                    <a16:rowId xmlns:a16="http://schemas.microsoft.com/office/drawing/2014/main" val="1803803854"/>
                  </a:ext>
                </a:extLst>
              </a:tr>
              <a:tr h="254618">
                <a:tc>
                  <a:txBody>
                    <a:bodyPr/>
                    <a:lstStyle/>
                    <a:p>
                      <a:r>
                        <a:rPr lang="en-IN" sz="1100" dirty="0"/>
                        <a:t>25%</a:t>
                      </a:r>
                    </a:p>
                  </a:txBody>
                  <a:tcPr/>
                </a:tc>
                <a:tc>
                  <a:txBody>
                    <a:bodyPr/>
                    <a:lstStyle/>
                    <a:p>
                      <a:r>
                        <a:rPr lang="en-IN" sz="1100" dirty="0"/>
                        <a:t>25.00</a:t>
                      </a:r>
                    </a:p>
                  </a:txBody>
                  <a:tcPr/>
                </a:tc>
                <a:tc>
                  <a:txBody>
                    <a:bodyPr/>
                    <a:lstStyle/>
                    <a:p>
                      <a:r>
                        <a:rPr lang="en-IN" sz="1100" dirty="0"/>
                        <a:t>27.50</a:t>
                      </a:r>
                    </a:p>
                  </a:txBody>
                  <a:tcPr/>
                </a:tc>
                <a:tc>
                  <a:txBody>
                    <a:bodyPr/>
                    <a:lstStyle/>
                    <a:p>
                      <a:r>
                        <a:rPr lang="en-IN" sz="1100" dirty="0"/>
                        <a:t>411.65</a:t>
                      </a:r>
                    </a:p>
                  </a:txBody>
                  <a:tcPr/>
                </a:tc>
                <a:extLst>
                  <a:ext uri="{0D108BD9-81ED-4DB2-BD59-A6C34878D82A}">
                    <a16:rowId xmlns:a16="http://schemas.microsoft.com/office/drawing/2014/main" val="103648830"/>
                  </a:ext>
                </a:extLst>
              </a:tr>
              <a:tr h="254618">
                <a:tc>
                  <a:txBody>
                    <a:bodyPr/>
                    <a:lstStyle/>
                    <a:p>
                      <a:r>
                        <a:rPr lang="en-IN" sz="1100" dirty="0"/>
                        <a:t>50%</a:t>
                      </a:r>
                    </a:p>
                  </a:txBody>
                  <a:tcPr/>
                </a:tc>
                <a:tc>
                  <a:txBody>
                    <a:bodyPr/>
                    <a:lstStyle/>
                    <a:p>
                      <a:r>
                        <a:rPr lang="en-IN" sz="1100" dirty="0"/>
                        <a:t>40.00</a:t>
                      </a:r>
                    </a:p>
                  </a:txBody>
                  <a:tcPr/>
                </a:tc>
                <a:tc>
                  <a:txBody>
                    <a:bodyPr/>
                    <a:lstStyle/>
                    <a:p>
                      <a:r>
                        <a:rPr lang="en-IN" sz="1100" dirty="0"/>
                        <a:t>62.00</a:t>
                      </a:r>
                    </a:p>
                  </a:txBody>
                  <a:tcPr/>
                </a:tc>
                <a:tc>
                  <a:txBody>
                    <a:bodyPr/>
                    <a:lstStyle/>
                    <a:p>
                      <a:r>
                        <a:rPr lang="en-IN" sz="1100" dirty="0"/>
                        <a:t>673.26</a:t>
                      </a:r>
                    </a:p>
                  </a:txBody>
                  <a:tcPr/>
                </a:tc>
                <a:extLst>
                  <a:ext uri="{0D108BD9-81ED-4DB2-BD59-A6C34878D82A}">
                    <a16:rowId xmlns:a16="http://schemas.microsoft.com/office/drawing/2014/main" val="2146804374"/>
                  </a:ext>
                </a:extLst>
              </a:tr>
              <a:tr h="254618">
                <a:tc>
                  <a:txBody>
                    <a:bodyPr/>
                    <a:lstStyle/>
                    <a:p>
                      <a:r>
                        <a:rPr lang="en-IN" sz="1100" dirty="0"/>
                        <a:t>75%</a:t>
                      </a:r>
                    </a:p>
                  </a:txBody>
                  <a:tcPr/>
                </a:tc>
                <a:tc>
                  <a:txBody>
                    <a:bodyPr/>
                    <a:lstStyle/>
                    <a:p>
                      <a:r>
                        <a:rPr lang="en-IN" sz="1100" dirty="0"/>
                        <a:t>64.00</a:t>
                      </a:r>
                    </a:p>
                  </a:txBody>
                  <a:tcPr/>
                </a:tc>
                <a:tc>
                  <a:txBody>
                    <a:bodyPr/>
                    <a:lstStyle/>
                    <a:p>
                      <a:r>
                        <a:rPr lang="en-IN" sz="1100" dirty="0"/>
                        <a:t>121.50</a:t>
                      </a:r>
                    </a:p>
                  </a:txBody>
                  <a:tcPr/>
                </a:tc>
                <a:tc>
                  <a:txBody>
                    <a:bodyPr/>
                    <a:lstStyle/>
                    <a:p>
                      <a:r>
                        <a:rPr lang="en-IN" sz="1100" dirty="0"/>
                        <a:t>1078.35</a:t>
                      </a:r>
                    </a:p>
                  </a:txBody>
                  <a:tcPr/>
                </a:tc>
                <a:extLst>
                  <a:ext uri="{0D108BD9-81ED-4DB2-BD59-A6C34878D82A}">
                    <a16:rowId xmlns:a16="http://schemas.microsoft.com/office/drawing/2014/main" val="3408773257"/>
                  </a:ext>
                </a:extLst>
              </a:tr>
              <a:tr h="254618">
                <a:tc>
                  <a:txBody>
                    <a:bodyPr/>
                    <a:lstStyle/>
                    <a:p>
                      <a:r>
                        <a:rPr lang="en-IN" sz="1100" dirty="0"/>
                        <a:t>max</a:t>
                      </a:r>
                    </a:p>
                  </a:txBody>
                  <a:tcPr/>
                </a:tc>
                <a:tc>
                  <a:txBody>
                    <a:bodyPr/>
                    <a:lstStyle/>
                    <a:p>
                      <a:r>
                        <a:rPr lang="en-IN" sz="1100" dirty="0"/>
                        <a:t>378.00</a:t>
                      </a:r>
                    </a:p>
                  </a:txBody>
                  <a:tcPr/>
                </a:tc>
                <a:tc>
                  <a:txBody>
                    <a:bodyPr/>
                    <a:lstStyle/>
                    <a:p>
                      <a:r>
                        <a:rPr lang="en-IN" sz="1100" dirty="0"/>
                        <a:t>698.00</a:t>
                      </a:r>
                    </a:p>
                  </a:txBody>
                  <a:tcPr/>
                </a:tc>
                <a:tc>
                  <a:txBody>
                    <a:bodyPr/>
                    <a:lstStyle/>
                    <a:p>
                      <a:r>
                        <a:rPr lang="en-IN" sz="1100" dirty="0"/>
                        <a:t>168472.50</a:t>
                      </a:r>
                    </a:p>
                  </a:txBody>
                  <a:tcPr/>
                </a:tc>
                <a:extLst>
                  <a:ext uri="{0D108BD9-81ED-4DB2-BD59-A6C34878D82A}">
                    <a16:rowId xmlns:a16="http://schemas.microsoft.com/office/drawing/2014/main" val="3982151809"/>
                  </a:ext>
                </a:extLst>
              </a:tr>
            </a:tbl>
          </a:graphicData>
        </a:graphic>
      </p:graphicFrame>
      <p:sp>
        <p:nvSpPr>
          <p:cNvPr id="12" name="Google Shape;74;p2">
            <a:extLst>
              <a:ext uri="{FF2B5EF4-FFF2-40B4-BE49-F238E27FC236}">
                <a16:creationId xmlns:a16="http://schemas.microsoft.com/office/drawing/2014/main" id="{FAD0DB1F-4C7B-41D2-ABD1-43E54BC0B247}"/>
              </a:ext>
            </a:extLst>
          </p:cNvPr>
          <p:cNvSpPr/>
          <p:nvPr/>
        </p:nvSpPr>
        <p:spPr>
          <a:xfrm>
            <a:off x="171450" y="4994161"/>
            <a:ext cx="8503661" cy="1497126"/>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3" name="TextBox 12">
            <a:extLst>
              <a:ext uri="{FF2B5EF4-FFF2-40B4-BE49-F238E27FC236}">
                <a16:creationId xmlns:a16="http://schemas.microsoft.com/office/drawing/2014/main" id="{957A634A-B50B-4B11-9D48-E60B496B95DD}"/>
              </a:ext>
            </a:extLst>
          </p:cNvPr>
          <p:cNvSpPr txBox="1"/>
          <p:nvPr/>
        </p:nvSpPr>
        <p:spPr>
          <a:xfrm>
            <a:off x="171450" y="4970889"/>
            <a:ext cx="2978150" cy="2031325"/>
          </a:xfrm>
          <a:prstGeom prst="rect">
            <a:avLst/>
          </a:prstGeom>
          <a:noFill/>
        </p:spPr>
        <p:txBody>
          <a:bodyPr wrap="square" rtlCol="0">
            <a:spAutoFit/>
          </a:bodyPr>
          <a:lstStyle/>
          <a:p>
            <a:endParaRPr lang="en-IN" dirty="0"/>
          </a:p>
          <a:p>
            <a:r>
              <a:rPr lang="en-IN" dirty="0"/>
              <a:t> Middle Segment</a:t>
            </a:r>
          </a:p>
          <a:p>
            <a:pPr marL="285750" indent="-285750">
              <a:buFont typeface="Arial" panose="020B0604020202020204" pitchFamily="34" charset="0"/>
              <a:buChar char="•"/>
            </a:pPr>
            <a:r>
              <a:rPr lang="en-US" b="1" dirty="0"/>
              <a:t> Promotional campaigns</a:t>
            </a:r>
          </a:p>
          <a:p>
            <a:pPr marL="285750" indent="-285750">
              <a:buFont typeface="Arial" panose="020B0604020202020204" pitchFamily="34" charset="0"/>
              <a:buChar char="•"/>
            </a:pPr>
            <a:r>
              <a:rPr lang="en-US" b="1" dirty="0"/>
              <a:t> Upselling and cross selling of products </a:t>
            </a:r>
          </a:p>
          <a:p>
            <a:pPr marL="285750" indent="-285750">
              <a:buFont typeface="Arial" panose="020B0604020202020204" pitchFamily="34" charset="0"/>
              <a:buChar char="•"/>
            </a:pPr>
            <a:r>
              <a:rPr lang="en-US" b="1" dirty="0"/>
              <a:t> Repeat products on discount</a:t>
            </a:r>
          </a:p>
          <a:p>
            <a:endParaRPr lang="en-US" b="1" dirty="0"/>
          </a:p>
          <a:p>
            <a:endParaRPr lang="en-US" dirty="0"/>
          </a:p>
          <a:p>
            <a:endParaRPr lang="en-IN" dirty="0"/>
          </a:p>
        </p:txBody>
      </p:sp>
      <p:sp>
        <p:nvSpPr>
          <p:cNvPr id="14" name="TextBox 13">
            <a:extLst>
              <a:ext uri="{FF2B5EF4-FFF2-40B4-BE49-F238E27FC236}">
                <a16:creationId xmlns:a16="http://schemas.microsoft.com/office/drawing/2014/main" id="{E6F7DDBE-5682-4A7C-862B-A6AE88CA5DCF}"/>
              </a:ext>
            </a:extLst>
          </p:cNvPr>
          <p:cNvSpPr txBox="1"/>
          <p:nvPr/>
        </p:nvSpPr>
        <p:spPr>
          <a:xfrm>
            <a:off x="3232823" y="5263276"/>
            <a:ext cx="2826328" cy="1384995"/>
          </a:xfrm>
          <a:prstGeom prst="rect">
            <a:avLst/>
          </a:prstGeom>
          <a:noFill/>
        </p:spPr>
        <p:txBody>
          <a:bodyPr wrap="square" rtlCol="0">
            <a:spAutoFit/>
          </a:bodyPr>
          <a:lstStyle/>
          <a:p>
            <a:r>
              <a:rPr lang="en-US" dirty="0"/>
              <a:t>  Low Segment</a:t>
            </a:r>
          </a:p>
          <a:p>
            <a:pPr marL="285750" indent="-285750">
              <a:buFont typeface="Arial" panose="020B0604020202020204" pitchFamily="34" charset="0"/>
              <a:buChar char="•"/>
            </a:pPr>
            <a:r>
              <a:rPr lang="en-US" b="1" dirty="0"/>
              <a:t> Increase user engagement. </a:t>
            </a:r>
          </a:p>
          <a:p>
            <a:pPr marL="285750" indent="-285750">
              <a:buFont typeface="Arial" panose="020B0604020202020204" pitchFamily="34" charset="0"/>
              <a:buChar char="•"/>
            </a:pPr>
            <a:r>
              <a:rPr lang="en-US" b="1" dirty="0"/>
              <a:t> Personalized emails. </a:t>
            </a:r>
          </a:p>
          <a:p>
            <a:pPr marL="285750" indent="-285750">
              <a:buFont typeface="Arial" panose="020B0604020202020204" pitchFamily="34" charset="0"/>
              <a:buChar char="•"/>
            </a:pPr>
            <a:r>
              <a:rPr lang="en-US" b="1" dirty="0"/>
              <a:t> Discount coupons</a:t>
            </a:r>
          </a:p>
          <a:p>
            <a:endParaRPr lang="en-US" b="1" dirty="0"/>
          </a:p>
          <a:p>
            <a:endParaRPr lang="en-IN" dirty="0"/>
          </a:p>
        </p:txBody>
      </p:sp>
      <p:sp>
        <p:nvSpPr>
          <p:cNvPr id="15" name="TextBox 14">
            <a:extLst>
              <a:ext uri="{FF2B5EF4-FFF2-40B4-BE49-F238E27FC236}">
                <a16:creationId xmlns:a16="http://schemas.microsoft.com/office/drawing/2014/main" id="{5DA9033D-3059-422A-988E-5D3BD1349974}"/>
              </a:ext>
            </a:extLst>
          </p:cNvPr>
          <p:cNvSpPr txBox="1"/>
          <p:nvPr/>
        </p:nvSpPr>
        <p:spPr>
          <a:xfrm>
            <a:off x="6289964" y="5263276"/>
            <a:ext cx="2826328" cy="738664"/>
          </a:xfrm>
          <a:prstGeom prst="rect">
            <a:avLst/>
          </a:prstGeom>
          <a:noFill/>
        </p:spPr>
        <p:txBody>
          <a:bodyPr wrap="square" rtlCol="0">
            <a:spAutoFit/>
          </a:bodyPr>
          <a:lstStyle/>
          <a:p>
            <a:r>
              <a:rPr lang="en-US" dirty="0"/>
              <a:t>  Top Segment</a:t>
            </a:r>
          </a:p>
          <a:p>
            <a:pPr marL="285750" indent="-285750">
              <a:buFont typeface="Arial" panose="020B0604020202020204" pitchFamily="34" charset="0"/>
              <a:buChar char="•"/>
            </a:pPr>
            <a:r>
              <a:rPr lang="en-US" dirty="0"/>
              <a:t> </a:t>
            </a:r>
            <a:r>
              <a:rPr lang="en-US" b="1" dirty="0"/>
              <a:t>New Product Launch.</a:t>
            </a:r>
          </a:p>
          <a:p>
            <a:endParaRPr lang="en-IN" dirty="0"/>
          </a:p>
        </p:txBody>
      </p:sp>
      <p:sp>
        <p:nvSpPr>
          <p:cNvPr id="16" name="Google Shape;118;p8">
            <a:extLst>
              <a:ext uri="{FF2B5EF4-FFF2-40B4-BE49-F238E27FC236}">
                <a16:creationId xmlns:a16="http://schemas.microsoft.com/office/drawing/2014/main" id="{B8B08FBA-C242-47D9-9837-329EC01AD7CC}"/>
              </a:ext>
            </a:extLst>
          </p:cNvPr>
          <p:cNvSpPr/>
          <p:nvPr/>
        </p:nvSpPr>
        <p:spPr>
          <a:xfrm>
            <a:off x="310850" y="6480048"/>
            <a:ext cx="3320100" cy="37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dirty="0">
                <a:solidFill>
                  <a:schemeClr val="dk1"/>
                </a:solidFill>
              </a:rPr>
              <a:t>ABC</a:t>
            </a:r>
            <a:r>
              <a:rPr lang="en-US" sz="800" b="0" i="0" u="none" strike="noStrike" cap="none" dirty="0">
                <a:solidFill>
                  <a:schemeClr val="dk1"/>
                </a:solidFill>
                <a:latin typeface="Arial"/>
                <a:ea typeface="Arial"/>
                <a:cs typeface="Arial"/>
                <a:sym typeface="Arial"/>
              </a:rPr>
              <a:t> </a:t>
            </a:r>
            <a:r>
              <a:rPr lang="en-US" sz="800" dirty="0">
                <a:solidFill>
                  <a:schemeClr val="dk1"/>
                </a:solidFill>
              </a:rPr>
              <a:t>Sales </a:t>
            </a:r>
            <a:r>
              <a:rPr lang="en-US" sz="800" b="0" i="0" u="none" strike="noStrike" cap="none" dirty="0">
                <a:solidFill>
                  <a:schemeClr val="dk1"/>
                </a:solidFill>
                <a:latin typeface="Arial"/>
                <a:ea typeface="Arial"/>
                <a:cs typeface="Arial"/>
                <a:sym typeface="Arial"/>
              </a:rPr>
              <a:t>Records </a:t>
            </a:r>
            <a:r>
              <a:rPr lang="en-US" sz="800" dirty="0">
                <a:solidFill>
                  <a:schemeClr val="dk1"/>
                </a:solidFill>
              </a:rPr>
              <a:t>2010-2011 in Euro Currency</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6563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63842" y="0"/>
            <a:ext cx="8618537" cy="830997"/>
          </a:xfrm>
          <a:prstGeom prst="rect">
            <a:avLst/>
          </a:prstGeom>
          <a:noFill/>
          <a:ln>
            <a:noFill/>
          </a:ln>
        </p:spPr>
        <p:txBody>
          <a:bodyPr spcFirstLastPara="1" wrap="square" lIns="0" tIns="0" rIns="0" bIns="0" anchor="t" anchorCtr="0">
            <a:spAutoFit/>
          </a:bodyPr>
          <a:lstStyle/>
          <a:p>
            <a:pPr lvl="0"/>
            <a:r>
              <a:rPr lang="en-US" sz="1800" dirty="0"/>
              <a:t>A sharp decline in the no of customers for ABC Retail store from Dec 2010 to Dec 2011, emphasizes the need to target key customers to increase its sales over this period</a:t>
            </a:r>
            <a:endParaRPr sz="1800" dirty="0"/>
          </a:p>
        </p:txBody>
      </p:sp>
      <p:grpSp>
        <p:nvGrpSpPr>
          <p:cNvPr id="49" name="Google Shape;49;p3"/>
          <p:cNvGrpSpPr/>
          <p:nvPr/>
        </p:nvGrpSpPr>
        <p:grpSpPr>
          <a:xfrm>
            <a:off x="955576" y="1481572"/>
            <a:ext cx="7171843" cy="1365541"/>
            <a:chOff x="883141" y="1511552"/>
            <a:chExt cx="7317948" cy="1393360"/>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a:solidFill>
                  <a:srgbClr val="888C92"/>
                </a:solidFill>
                <a:latin typeface="Arial"/>
                <a:ea typeface="Arial"/>
                <a:cs typeface="Arial"/>
                <a:sym typeface="Arial"/>
              </a:endParaRPr>
            </a:p>
          </p:txBody>
        </p:sp>
        <p:sp>
          <p:nvSpPr>
            <p:cNvPr id="51" name="Google Shape;51;p3"/>
            <p:cNvSpPr/>
            <p:nvPr/>
          </p:nvSpPr>
          <p:spPr>
            <a:xfrm>
              <a:off x="952547" y="1873307"/>
              <a:ext cx="3528392" cy="7536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latin typeface="Quattrocento Sans"/>
                  <a:sym typeface="Quattrocento Sans"/>
                </a:rPr>
                <a:t>We see a sharp decline in the no of customers in a year resulting in loss of sales for ABC</a:t>
              </a:r>
              <a:endParaRPr dirty="0"/>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Arial"/>
                <a:ea typeface="Arial"/>
                <a:cs typeface="Arial"/>
                <a:sym typeface="Arial"/>
              </a:endParaRPr>
            </a:p>
          </p:txBody>
        </p:sp>
        <p:sp>
          <p:nvSpPr>
            <p:cNvPr id="54" name="Google Shape;54;p3"/>
            <p:cNvSpPr/>
            <p:nvPr/>
          </p:nvSpPr>
          <p:spPr>
            <a:xfrm>
              <a:off x="4627557" y="1838066"/>
              <a:ext cx="3528392" cy="973503"/>
            </a:xfrm>
            <a:prstGeom prst="rect">
              <a:avLst/>
            </a:prstGeom>
            <a:noFill/>
            <a:ln>
              <a:noFill/>
            </a:ln>
          </p:spPr>
          <p:txBody>
            <a:bodyPr spcFirstLastPara="1" wrap="square" lIns="91425" tIns="45700" rIns="91425" bIns="45700" anchor="t" anchorCtr="0">
              <a:spAutoFit/>
            </a:bodyPr>
            <a:lstStyle/>
            <a:p>
              <a:pPr algn="ctr"/>
              <a:r>
                <a:rPr lang="en-AU" b="1" dirty="0">
                  <a:solidFill>
                    <a:srgbClr val="002060"/>
                  </a:solidFill>
                  <a:ea typeface="Quattrocento Sans"/>
                  <a:sym typeface="Quattrocento Sans"/>
                </a:rPr>
                <a:t>Though ABC sells across 37 countries, its sales have started to decline in all resulting in loss of customers </a:t>
              </a:r>
              <a:endParaRPr dirty="0"/>
            </a:p>
          </p:txBody>
        </p:sp>
      </p:grpSp>
      <p:sp>
        <p:nvSpPr>
          <p:cNvPr id="55" name="Google Shape;55;p3"/>
          <p:cNvSpPr/>
          <p:nvPr/>
        </p:nvSpPr>
        <p:spPr>
          <a:xfrm>
            <a:off x="914691" y="3191591"/>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1047363" y="3541317"/>
            <a:ext cx="3457947" cy="954067"/>
          </a:xfrm>
          <a:prstGeom prst="rect">
            <a:avLst/>
          </a:prstGeom>
          <a:noFill/>
          <a:ln>
            <a:noFill/>
          </a:ln>
        </p:spPr>
        <p:txBody>
          <a:bodyPr spcFirstLastPara="1" wrap="square" lIns="91425" tIns="45700" rIns="91425" bIns="45700" anchor="t" anchorCtr="0">
            <a:spAutoFit/>
          </a:bodyPr>
          <a:lstStyle/>
          <a:p>
            <a:pPr algn="ctr"/>
            <a:r>
              <a:rPr lang="en-IN" b="1" dirty="0">
                <a:solidFill>
                  <a:srgbClr val="002060"/>
                </a:solidFill>
                <a:ea typeface="Quattrocento Sans"/>
                <a:cs typeface="Quattrocento Sans"/>
                <a:sym typeface="Quattrocento Sans"/>
              </a:rPr>
              <a:t>ABC sells 3877 products but the top 10 products account for only 10% of total sales.</a:t>
            </a:r>
            <a:endParaRPr dirty="0"/>
          </a:p>
          <a:p>
            <a:pPr marL="0" marR="0" lvl="0" indent="0" algn="ctr" rtl="0">
              <a:spcBef>
                <a:spcPts val="0"/>
              </a:spcBef>
              <a:spcAft>
                <a:spcPts val="0"/>
              </a:spcAft>
              <a:buNone/>
            </a:pPr>
            <a:endParaRPr b="1" dirty="0">
              <a:solidFill>
                <a:srgbClr val="002060"/>
              </a:solidFill>
              <a:latin typeface="Quattrocento Sans"/>
              <a:ea typeface="Quattrocento Sans"/>
              <a:cs typeface="Quattrocento Sans"/>
              <a:sym typeface="Quattrocento Sans"/>
            </a:endParaRPr>
          </a:p>
        </p:txBody>
      </p:sp>
      <p:sp>
        <p:nvSpPr>
          <p:cNvPr id="58" name="Google Shape;58;p3"/>
          <p:cNvSpPr/>
          <p:nvPr/>
        </p:nvSpPr>
        <p:spPr>
          <a:xfrm>
            <a:off x="4456128" y="3165572"/>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Arial"/>
              <a:ea typeface="Arial"/>
              <a:cs typeface="Arial"/>
              <a:sym typeface="Arial"/>
            </a:endParaRPr>
          </a:p>
        </p:txBody>
      </p:sp>
      <p:sp>
        <p:nvSpPr>
          <p:cNvPr id="59" name="Google Shape;59;p3"/>
          <p:cNvSpPr/>
          <p:nvPr/>
        </p:nvSpPr>
        <p:spPr>
          <a:xfrm>
            <a:off x="4535167" y="3501878"/>
            <a:ext cx="3457947"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ea typeface="Quattrocento Sans"/>
                <a:cs typeface="Quattrocento Sans"/>
                <a:sym typeface="Quattrocento Sans"/>
              </a:rPr>
              <a:t>We need to encourage customers to engage in cross selling to buy more variety of products which will increase customers stickiness.</a:t>
            </a:r>
            <a:endParaRPr dirty="0"/>
          </a:p>
        </p:txBody>
      </p:sp>
      <p:sp>
        <p:nvSpPr>
          <p:cNvPr id="60" name="Google Shape;60;p3"/>
          <p:cNvSpPr/>
          <p:nvPr/>
        </p:nvSpPr>
        <p:spPr>
          <a:xfrm>
            <a:off x="890961" y="484957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lvl="0" algn="ctr"/>
            <a:endParaRPr sz="1568" dirty="0">
              <a:solidFill>
                <a:schemeClr val="lt1"/>
              </a:solidFill>
              <a:latin typeface="Arial"/>
              <a:ea typeface="Arial"/>
              <a:cs typeface="Arial"/>
              <a:sym typeface="Arial"/>
            </a:endParaRPr>
          </a:p>
        </p:txBody>
      </p:sp>
      <p:sp>
        <p:nvSpPr>
          <p:cNvPr id="63" name="Google Shape;63;p3"/>
          <p:cNvSpPr/>
          <p:nvPr/>
        </p:nvSpPr>
        <p:spPr>
          <a:xfrm>
            <a:off x="988787" y="5244211"/>
            <a:ext cx="3457947" cy="523180"/>
          </a:xfrm>
          <a:prstGeom prst="rect">
            <a:avLst/>
          </a:prstGeom>
          <a:noFill/>
          <a:ln>
            <a:noFill/>
          </a:ln>
        </p:spPr>
        <p:txBody>
          <a:bodyPr spcFirstLastPara="1" wrap="square" lIns="91425" tIns="45700" rIns="91425" bIns="45700" anchor="t" anchorCtr="0">
            <a:spAutoFit/>
          </a:bodyPr>
          <a:lstStyle/>
          <a:p>
            <a:pPr algn="ctr"/>
            <a:r>
              <a:rPr lang="en-AU" b="1" dirty="0">
                <a:solidFill>
                  <a:srgbClr val="002060"/>
                </a:solidFill>
                <a:ea typeface="Quattrocento Sans"/>
                <a:cs typeface="Quattrocento Sans"/>
                <a:sym typeface="Quattrocento Sans"/>
              </a:rPr>
              <a:t>Seasonality in the purchase pattern of the products has been observed</a:t>
            </a:r>
            <a:endParaRPr dirty="0"/>
          </a:p>
        </p:txBody>
      </p:sp>
      <p:sp>
        <p:nvSpPr>
          <p:cNvPr id="64" name="Google Shape;64;p3"/>
          <p:cNvSpPr/>
          <p:nvPr/>
        </p:nvSpPr>
        <p:spPr>
          <a:xfrm>
            <a:off x="4547915" y="5157434"/>
            <a:ext cx="3457947"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p:txBody>
      </p:sp>
      <p:sp>
        <p:nvSpPr>
          <p:cNvPr id="19" name="Google Shape;59;p3">
            <a:extLst>
              <a:ext uri="{FF2B5EF4-FFF2-40B4-BE49-F238E27FC236}">
                <a16:creationId xmlns:a16="http://schemas.microsoft.com/office/drawing/2014/main" id="{23D8B05B-F674-4F9A-9FF3-C26670DB0F48}"/>
              </a:ext>
            </a:extLst>
          </p:cNvPr>
          <p:cNvSpPr/>
          <p:nvPr/>
        </p:nvSpPr>
        <p:spPr>
          <a:xfrm>
            <a:off x="4500628" y="4879111"/>
            <a:ext cx="3457947" cy="13849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ea typeface="Quattrocento Sans"/>
                <a:cs typeface="Quattrocento Sans"/>
                <a:sym typeface="Quattrocento Sans"/>
              </a:rPr>
              <a:t>Customers are buying maximum in the last quarter owing to seasonal products offered by ABC. Customers might hibernate if we do not encourage them to buy the non-seasonal products alongside.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Customers were segmented into three clusters on the basis of their recency frequency and monetary value.</a:t>
            </a:r>
            <a:endParaRPr sz="1800" dirty="0"/>
          </a:p>
        </p:txBody>
      </p:sp>
      <p:sp>
        <p:nvSpPr>
          <p:cNvPr id="72" name="Google Shape;72;p2"/>
          <p:cNvSpPr txBox="1"/>
          <p:nvPr/>
        </p:nvSpPr>
        <p:spPr>
          <a:xfrm>
            <a:off x="5393435" y="1040204"/>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3" name="Google Shape;73;p2"/>
          <p:cNvSpPr txBox="1"/>
          <p:nvPr/>
        </p:nvSpPr>
        <p:spPr>
          <a:xfrm>
            <a:off x="5464366" y="1403666"/>
            <a:ext cx="2963538" cy="4185721"/>
          </a:xfrm>
          <a:prstGeom prst="rect">
            <a:avLst/>
          </a:prstGeom>
          <a:noFill/>
          <a:ln>
            <a:noFill/>
          </a:ln>
        </p:spPr>
        <p:txBody>
          <a:bodyPr spcFirstLastPara="1" wrap="square" lIns="91425" tIns="45700" rIns="91425" bIns="45700" anchor="t" anchorCtr="0">
            <a:spAutoFit/>
          </a:bodyPr>
          <a:lstStyle/>
          <a:p>
            <a:r>
              <a:rPr lang="en-US" b="1" dirty="0"/>
              <a:t>Low segment customers are contributing to only 4% of total sales but account for 30% of total customers.</a:t>
            </a: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r>
              <a:rPr lang="en-US" b="1" dirty="0"/>
              <a:t>Middle segment customers are contributing to 22% of the total sales and account for 41% of the total customers. </a:t>
            </a:r>
          </a:p>
          <a:p>
            <a:endParaRPr lang="en-US" sz="1400" b="1" dirty="0">
              <a:solidFill>
                <a:schemeClr val="dk1"/>
              </a:solidFill>
              <a:latin typeface="Arial"/>
              <a:ea typeface="Arial"/>
              <a:cs typeface="Arial"/>
              <a:sym typeface="Arial"/>
            </a:endParaRPr>
          </a:p>
          <a:p>
            <a:r>
              <a:rPr lang="en-US" b="1" dirty="0"/>
              <a:t>Top segment customers are the best customers of ABC. They are the loyal customers.</a:t>
            </a:r>
          </a:p>
          <a:p>
            <a:endParaRPr lang="en-US" sz="1400" b="1" dirty="0">
              <a:latin typeface="Arial"/>
              <a:ea typeface="Arial"/>
              <a:cs typeface="Arial"/>
            </a:endParaRPr>
          </a:p>
          <a:p>
            <a:r>
              <a:rPr lang="en-US" b="1" dirty="0"/>
              <a:t>Different set of customers have to be targeted with different </a:t>
            </a:r>
            <a:r>
              <a:rPr lang="en-US" b="1"/>
              <a:t>objectives and hence different marketing campaigns.</a:t>
            </a:r>
            <a:endParaRPr lang="en-US" b="1" dirty="0"/>
          </a:p>
          <a:p>
            <a:endParaRPr lang="en-US" dirty="0">
              <a:solidFill>
                <a:schemeClr val="dk1"/>
              </a:solidFill>
            </a:endParaRPr>
          </a:p>
        </p:txBody>
      </p:sp>
      <p:sp>
        <p:nvSpPr>
          <p:cNvPr id="74" name="Google Shape;74;p2"/>
          <p:cNvSpPr/>
          <p:nvPr/>
        </p:nvSpPr>
        <p:spPr>
          <a:xfrm>
            <a:off x="5451877" y="1348004"/>
            <a:ext cx="3338111"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cxnSp>
        <p:nvCxnSpPr>
          <p:cNvPr id="80" name="Google Shape;80;p2"/>
          <p:cNvCxnSpPr>
            <a:cxnSpLocks/>
          </p:cNvCxnSpPr>
          <p:nvPr/>
        </p:nvCxnSpPr>
        <p:spPr>
          <a:xfrm rot="5400000">
            <a:off x="6619195" y="4956285"/>
            <a:ext cx="111323" cy="599686"/>
          </a:xfrm>
          <a:prstGeom prst="bentConnector3">
            <a:avLst>
              <a:gd name="adj1" fmla="val 5000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16200000" flipH="1">
            <a:off x="7201878" y="4973288"/>
            <a:ext cx="111323" cy="565680"/>
          </a:xfrm>
          <a:prstGeom prst="bentConnector3">
            <a:avLst>
              <a:gd name="adj1" fmla="val 50000"/>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73889" y="5200467"/>
            <a:ext cx="810" cy="111323"/>
          </a:xfrm>
          <a:prstGeom prst="straightConnector1">
            <a:avLst/>
          </a:prstGeom>
          <a:noFill/>
          <a:ln w="12700" cap="flat" cmpd="sng">
            <a:solidFill>
              <a:schemeClr val="lt1"/>
            </a:solidFill>
            <a:prstDash val="solid"/>
            <a:round/>
            <a:headEnd type="none" w="sm" len="sm"/>
            <a:tailEnd type="none" w="sm" len="sm"/>
          </a:ln>
        </p:spPr>
      </p:cxnSp>
      <p:sp>
        <p:nvSpPr>
          <p:cNvPr id="11" name="Google Shape;118;p8">
            <a:extLst>
              <a:ext uri="{FF2B5EF4-FFF2-40B4-BE49-F238E27FC236}">
                <a16:creationId xmlns:a16="http://schemas.microsoft.com/office/drawing/2014/main" id="{EE5A5DFA-B89E-4CC5-A373-292E7F02B9AE}"/>
              </a:ext>
            </a:extLst>
          </p:cNvPr>
          <p:cNvSpPr/>
          <p:nvPr/>
        </p:nvSpPr>
        <p:spPr>
          <a:xfrm>
            <a:off x="310850" y="6480048"/>
            <a:ext cx="3320100" cy="37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dirty="0">
                <a:solidFill>
                  <a:schemeClr val="dk1"/>
                </a:solidFill>
              </a:rPr>
              <a:t>ABC</a:t>
            </a:r>
            <a:r>
              <a:rPr lang="en-US" sz="800" b="0" i="0" u="none" strike="noStrike" cap="none" dirty="0">
                <a:solidFill>
                  <a:schemeClr val="dk1"/>
                </a:solidFill>
                <a:latin typeface="Arial"/>
                <a:ea typeface="Arial"/>
                <a:cs typeface="Arial"/>
                <a:sym typeface="Arial"/>
              </a:rPr>
              <a:t> </a:t>
            </a:r>
            <a:r>
              <a:rPr lang="en-US" sz="800" dirty="0">
                <a:solidFill>
                  <a:schemeClr val="dk1"/>
                </a:solidFill>
              </a:rPr>
              <a:t>Sales </a:t>
            </a:r>
            <a:r>
              <a:rPr lang="en-US" sz="800" b="0" i="0" u="none" strike="noStrike" cap="none" dirty="0">
                <a:solidFill>
                  <a:schemeClr val="dk1"/>
                </a:solidFill>
                <a:latin typeface="Arial"/>
                <a:ea typeface="Arial"/>
                <a:cs typeface="Arial"/>
                <a:sym typeface="Arial"/>
              </a:rPr>
              <a:t>Records </a:t>
            </a:r>
            <a:r>
              <a:rPr lang="en-US" sz="800" dirty="0">
                <a:solidFill>
                  <a:schemeClr val="dk1"/>
                </a:solidFill>
              </a:rPr>
              <a:t>2010-2011 in Euro Currency</a:t>
            </a:r>
            <a:endParaRPr sz="1400" b="0" i="0" u="none" strike="noStrike" cap="none" dirty="0">
              <a:solidFill>
                <a:srgbClr val="000000"/>
              </a:solidFill>
              <a:latin typeface="Arial"/>
              <a:ea typeface="Arial"/>
              <a:cs typeface="Arial"/>
              <a:sym typeface="Arial"/>
            </a:endParaRPr>
          </a:p>
        </p:txBody>
      </p:sp>
      <p:pic>
        <p:nvPicPr>
          <p:cNvPr id="3" name="Picture 3" descr="Chart&#10;&#10;Description automatically generated">
            <a:extLst>
              <a:ext uri="{FF2B5EF4-FFF2-40B4-BE49-F238E27FC236}">
                <a16:creationId xmlns:a16="http://schemas.microsoft.com/office/drawing/2014/main" id="{40AE8BE0-11CB-473A-98C7-02736998E4CA}"/>
              </a:ext>
            </a:extLst>
          </p:cNvPr>
          <p:cNvPicPr>
            <a:picLocks noChangeAspect="1"/>
          </p:cNvPicPr>
          <p:nvPr/>
        </p:nvPicPr>
        <p:blipFill>
          <a:blip r:embed="rId3"/>
          <a:stretch>
            <a:fillRect/>
          </a:stretch>
        </p:blipFill>
        <p:spPr>
          <a:xfrm>
            <a:off x="496767" y="1196104"/>
            <a:ext cx="4492740" cy="3806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lvl="0"/>
            <a:r>
              <a:rPr lang="en-AU" sz="1800" dirty="0"/>
              <a:t>Descriptive and Statistical Approach were taken to find out the key </a:t>
            </a:r>
            <a:r>
              <a:rPr lang="en-AU" sz="1800"/>
              <a:t>factors determining customer segmentation</a:t>
            </a:r>
            <a:endParaRPr sz="1800"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779646" y="1713518"/>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lvl="0" algn="ctr"/>
            <a:r>
              <a:rPr lang="en-IN" b="1" dirty="0"/>
              <a:t>What opportunities exist for ABC, an online retail store to target its customers efficiently in the coming year</a:t>
            </a:r>
            <a:endParaRPr lang="en-AU" dirty="0"/>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4574956" y="3360737"/>
            <a:ext cx="0" cy="41100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826264" y="4861005"/>
            <a:ext cx="3084723"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Descriptive Statistics</a:t>
            </a:r>
            <a:endParaRPr dirty="0"/>
          </a:p>
        </p:txBody>
      </p:sp>
      <p:sp>
        <p:nvSpPr>
          <p:cNvPr id="98" name="Google Shape;98;p4"/>
          <p:cNvSpPr txBox="1"/>
          <p:nvPr/>
        </p:nvSpPr>
        <p:spPr>
          <a:xfrm>
            <a:off x="5192551" y="4803813"/>
            <a:ext cx="308472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Inferential Statistics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352B-F0C5-458D-A43E-59DB093C2732}"/>
              </a:ext>
            </a:extLst>
          </p:cNvPr>
          <p:cNvSpPr>
            <a:spLocks noGrp="1"/>
          </p:cNvSpPr>
          <p:nvPr>
            <p:ph type="title"/>
          </p:nvPr>
        </p:nvSpPr>
        <p:spPr/>
        <p:txBody>
          <a:bodyPr/>
          <a:lstStyle/>
          <a:p>
            <a:r>
              <a:rPr lang="en-US" dirty="0"/>
              <a:t>Data Preparation</a:t>
            </a:r>
          </a:p>
        </p:txBody>
      </p:sp>
      <p:cxnSp>
        <p:nvCxnSpPr>
          <p:cNvPr id="3" name="Straight Arrow Connector 2">
            <a:extLst>
              <a:ext uri="{FF2B5EF4-FFF2-40B4-BE49-F238E27FC236}">
                <a16:creationId xmlns:a16="http://schemas.microsoft.com/office/drawing/2014/main" id="{D1361EDE-467F-4FD9-8DF2-E154F58713F2}"/>
              </a:ext>
            </a:extLst>
          </p:cNvPr>
          <p:cNvCxnSpPr/>
          <p:nvPr/>
        </p:nvCxnSpPr>
        <p:spPr>
          <a:xfrm flipH="1">
            <a:off x="981051" y="1525337"/>
            <a:ext cx="812" cy="57314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F802AD7A-645D-4969-9890-8CDB2BAE732E}"/>
              </a:ext>
            </a:extLst>
          </p:cNvPr>
          <p:cNvCxnSpPr>
            <a:cxnSpLocks/>
          </p:cNvCxnSpPr>
          <p:nvPr/>
        </p:nvCxnSpPr>
        <p:spPr>
          <a:xfrm>
            <a:off x="981051" y="2098481"/>
            <a:ext cx="2704258" cy="4129"/>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16B1F45-7199-4E69-A11F-D84B4F8845AC}"/>
              </a:ext>
            </a:extLst>
          </p:cNvPr>
          <p:cNvCxnSpPr/>
          <p:nvPr/>
        </p:nvCxnSpPr>
        <p:spPr>
          <a:xfrm flipH="1">
            <a:off x="3664218" y="2102610"/>
            <a:ext cx="812" cy="573144"/>
          </a:xfrm>
          <a:prstGeom prst="straightConnector1">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764E3157-4552-442B-80D1-EB953E6EE335}"/>
              </a:ext>
            </a:extLst>
          </p:cNvPr>
          <p:cNvCxnSpPr>
            <a:cxnSpLocks/>
          </p:cNvCxnSpPr>
          <p:nvPr/>
        </p:nvCxnSpPr>
        <p:spPr>
          <a:xfrm>
            <a:off x="3664218" y="2670639"/>
            <a:ext cx="2294689" cy="6928"/>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5748AF23-6910-4323-BFF8-A720AD295C5B}"/>
              </a:ext>
            </a:extLst>
          </p:cNvPr>
          <p:cNvCxnSpPr>
            <a:cxnSpLocks/>
          </p:cNvCxnSpPr>
          <p:nvPr/>
        </p:nvCxnSpPr>
        <p:spPr>
          <a:xfrm>
            <a:off x="5956982" y="3208669"/>
            <a:ext cx="2531236" cy="16642"/>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74226631-DC10-4D1C-8CD7-8C8E68A391D4}"/>
              </a:ext>
            </a:extLst>
          </p:cNvPr>
          <p:cNvCxnSpPr/>
          <p:nvPr/>
        </p:nvCxnSpPr>
        <p:spPr>
          <a:xfrm flipH="1">
            <a:off x="5959455" y="2652167"/>
            <a:ext cx="812" cy="573144"/>
          </a:xfrm>
          <a:prstGeom prst="straightConnector1">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E130EC88-1A6D-49DB-8796-9B1B1C3563B4}"/>
              </a:ext>
            </a:extLst>
          </p:cNvPr>
          <p:cNvSpPr txBox="1"/>
          <p:nvPr/>
        </p:nvSpPr>
        <p:spPr>
          <a:xfrm>
            <a:off x="931066" y="1766390"/>
            <a:ext cx="2733152" cy="307777"/>
          </a:xfrm>
          <a:prstGeom prst="rect">
            <a:avLst/>
          </a:prstGeom>
          <a:noFill/>
        </p:spPr>
        <p:txBody>
          <a:bodyPr wrap="square" rtlCol="0">
            <a:spAutoFit/>
          </a:bodyPr>
          <a:lstStyle/>
          <a:p>
            <a:r>
              <a:rPr lang="en-IN" dirty="0"/>
              <a:t>Step 1: Missing Value treatment</a:t>
            </a:r>
          </a:p>
        </p:txBody>
      </p:sp>
      <p:sp>
        <p:nvSpPr>
          <p:cNvPr id="13" name="TextBox 12">
            <a:extLst>
              <a:ext uri="{FF2B5EF4-FFF2-40B4-BE49-F238E27FC236}">
                <a16:creationId xmlns:a16="http://schemas.microsoft.com/office/drawing/2014/main" id="{31FEE0A4-205E-4119-AC6D-8747FC9725F0}"/>
              </a:ext>
            </a:extLst>
          </p:cNvPr>
          <p:cNvSpPr txBox="1"/>
          <p:nvPr/>
        </p:nvSpPr>
        <p:spPr>
          <a:xfrm>
            <a:off x="3664218" y="2327732"/>
            <a:ext cx="2733152" cy="307776"/>
          </a:xfrm>
          <a:prstGeom prst="rect">
            <a:avLst/>
          </a:prstGeom>
          <a:noFill/>
        </p:spPr>
        <p:txBody>
          <a:bodyPr wrap="square" rtlCol="0">
            <a:spAutoFit/>
          </a:bodyPr>
          <a:lstStyle/>
          <a:p>
            <a:r>
              <a:rPr lang="en-IN" dirty="0"/>
              <a:t>Step 2: Data Cleaning</a:t>
            </a:r>
          </a:p>
        </p:txBody>
      </p:sp>
      <p:sp>
        <p:nvSpPr>
          <p:cNvPr id="16" name="TextBox 15">
            <a:extLst>
              <a:ext uri="{FF2B5EF4-FFF2-40B4-BE49-F238E27FC236}">
                <a16:creationId xmlns:a16="http://schemas.microsoft.com/office/drawing/2014/main" id="{7282A945-C5D8-4989-B0CE-0EB67CC9FC5F}"/>
              </a:ext>
            </a:extLst>
          </p:cNvPr>
          <p:cNvSpPr txBox="1"/>
          <p:nvPr/>
        </p:nvSpPr>
        <p:spPr>
          <a:xfrm>
            <a:off x="5956982" y="2860630"/>
            <a:ext cx="2162244" cy="307777"/>
          </a:xfrm>
          <a:prstGeom prst="rect">
            <a:avLst/>
          </a:prstGeom>
          <a:noFill/>
        </p:spPr>
        <p:txBody>
          <a:bodyPr wrap="square" rtlCol="0">
            <a:spAutoFit/>
          </a:bodyPr>
          <a:lstStyle/>
          <a:p>
            <a:r>
              <a:rPr lang="en-IN" dirty="0"/>
              <a:t>Step 3: Final Variables</a:t>
            </a:r>
          </a:p>
        </p:txBody>
      </p:sp>
      <p:sp>
        <p:nvSpPr>
          <p:cNvPr id="18" name="Google Shape;116;p6">
            <a:extLst>
              <a:ext uri="{FF2B5EF4-FFF2-40B4-BE49-F238E27FC236}">
                <a16:creationId xmlns:a16="http://schemas.microsoft.com/office/drawing/2014/main" id="{91C6640D-8285-41A9-93D7-A20A7ABA7398}"/>
              </a:ext>
            </a:extLst>
          </p:cNvPr>
          <p:cNvSpPr/>
          <p:nvPr/>
        </p:nvSpPr>
        <p:spPr>
          <a:xfrm>
            <a:off x="563418" y="3982466"/>
            <a:ext cx="7864486" cy="2273417"/>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9" name="Rectangle 18">
            <a:extLst>
              <a:ext uri="{FF2B5EF4-FFF2-40B4-BE49-F238E27FC236}">
                <a16:creationId xmlns:a16="http://schemas.microsoft.com/office/drawing/2014/main" id="{6141AAB0-69CF-4E0B-9474-F357F1ED974D}"/>
              </a:ext>
            </a:extLst>
          </p:cNvPr>
          <p:cNvSpPr/>
          <p:nvPr/>
        </p:nvSpPr>
        <p:spPr>
          <a:xfrm>
            <a:off x="954809" y="4140322"/>
            <a:ext cx="7051819" cy="1815882"/>
          </a:xfrm>
          <a:prstGeom prst="rect">
            <a:avLst/>
          </a:prstGeom>
        </p:spPr>
        <p:txBody>
          <a:bodyPr wrap="square">
            <a:spAutoFit/>
          </a:bodyPr>
          <a:lstStyle/>
          <a:p>
            <a:pPr marL="285750" lvl="0" indent="-285750">
              <a:buFont typeface="Arial" panose="020B0604020202020204" pitchFamily="34" charset="0"/>
              <a:buChar char="•"/>
            </a:pPr>
            <a:r>
              <a:rPr lang="en-IN" dirty="0">
                <a:solidFill>
                  <a:schemeClr val="dk1"/>
                </a:solidFill>
              </a:rPr>
              <a:t>25% of the customers IDs are missing . </a:t>
            </a:r>
          </a:p>
          <a:p>
            <a:pPr marL="285750" lvl="0" indent="-285750">
              <a:buFont typeface="Arial" panose="020B0604020202020204" pitchFamily="34" charset="0"/>
              <a:buChar char="•"/>
            </a:pPr>
            <a:endParaRPr lang="en-IN" dirty="0">
              <a:solidFill>
                <a:schemeClr val="dk1"/>
              </a:solidFill>
            </a:endParaRPr>
          </a:p>
          <a:p>
            <a:pPr marL="285750" lvl="0" indent="-285750">
              <a:buFont typeface="Arial" panose="020B0604020202020204" pitchFamily="34" charset="0"/>
              <a:buChar char="•"/>
            </a:pPr>
            <a:r>
              <a:rPr lang="en-IN" dirty="0">
                <a:solidFill>
                  <a:schemeClr val="dk1"/>
                </a:solidFill>
              </a:rPr>
              <a:t>Quantity had negative values.</a:t>
            </a:r>
          </a:p>
          <a:p>
            <a:pPr lvl="0"/>
            <a:endParaRPr lang="en-IN" dirty="0">
              <a:solidFill>
                <a:schemeClr val="dk1"/>
              </a:solidFill>
            </a:endParaRPr>
          </a:p>
          <a:p>
            <a:pPr marL="285750" lvl="0" indent="-285750">
              <a:buFont typeface="Arial" panose="020B0604020202020204" pitchFamily="34" charset="0"/>
              <a:buChar char="•"/>
            </a:pPr>
            <a:r>
              <a:rPr lang="en-IN" dirty="0">
                <a:solidFill>
                  <a:schemeClr val="dk1"/>
                </a:solidFill>
              </a:rPr>
              <a:t>Unit price had negative values</a:t>
            </a:r>
          </a:p>
          <a:p>
            <a:pPr marL="285750" lvl="0" indent="-285750">
              <a:buFont typeface="Arial" panose="020B0604020202020204" pitchFamily="34" charset="0"/>
              <a:buChar char="•"/>
            </a:pPr>
            <a:endParaRPr lang="en-IN" dirty="0">
              <a:solidFill>
                <a:schemeClr val="dk1"/>
              </a:solidFill>
            </a:endParaRPr>
          </a:p>
          <a:p>
            <a:pPr marL="285750" lvl="0" indent="-285750">
              <a:buFont typeface="Arial" panose="020B0604020202020204" pitchFamily="34" charset="0"/>
              <a:buChar char="•"/>
            </a:pPr>
            <a:r>
              <a:rPr lang="en-IN" dirty="0">
                <a:solidFill>
                  <a:schemeClr val="dk1"/>
                </a:solidFill>
              </a:rPr>
              <a:t>Out of 37 countries to which ABC sells, UK is the top buyer accounting for 85% of the sales.  </a:t>
            </a:r>
          </a:p>
        </p:txBody>
      </p:sp>
      <p:cxnSp>
        <p:nvCxnSpPr>
          <p:cNvPr id="21" name="Straight Connector 20">
            <a:extLst>
              <a:ext uri="{FF2B5EF4-FFF2-40B4-BE49-F238E27FC236}">
                <a16:creationId xmlns:a16="http://schemas.microsoft.com/office/drawing/2014/main" id="{E43D9971-F919-4F13-8F44-7B4E6842D2E6}"/>
              </a:ext>
            </a:extLst>
          </p:cNvPr>
          <p:cNvCxnSpPr/>
          <p:nvPr/>
        </p:nvCxnSpPr>
        <p:spPr>
          <a:xfrm>
            <a:off x="981051" y="152533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Google Shape;118;p8">
            <a:extLst>
              <a:ext uri="{FF2B5EF4-FFF2-40B4-BE49-F238E27FC236}">
                <a16:creationId xmlns:a16="http://schemas.microsoft.com/office/drawing/2014/main" id="{074217C0-3591-42CC-8E4A-E6E712D16806}"/>
              </a:ext>
            </a:extLst>
          </p:cNvPr>
          <p:cNvSpPr/>
          <p:nvPr/>
        </p:nvSpPr>
        <p:spPr>
          <a:xfrm>
            <a:off x="310850" y="6480048"/>
            <a:ext cx="3320100" cy="37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dirty="0">
                <a:solidFill>
                  <a:schemeClr val="dk1"/>
                </a:solidFill>
              </a:rPr>
              <a:t>ABC</a:t>
            </a:r>
            <a:r>
              <a:rPr lang="en-US" sz="800" b="0" i="0" u="none" strike="noStrike" cap="none" dirty="0">
                <a:solidFill>
                  <a:schemeClr val="dk1"/>
                </a:solidFill>
                <a:latin typeface="Arial"/>
                <a:ea typeface="Arial"/>
                <a:cs typeface="Arial"/>
                <a:sym typeface="Arial"/>
              </a:rPr>
              <a:t> </a:t>
            </a:r>
            <a:r>
              <a:rPr lang="en-US" sz="800" dirty="0">
                <a:solidFill>
                  <a:schemeClr val="dk1"/>
                </a:solidFill>
              </a:rPr>
              <a:t>Sales </a:t>
            </a:r>
            <a:r>
              <a:rPr lang="en-US" sz="800" b="0" i="0" u="none" strike="noStrike" cap="none" dirty="0">
                <a:solidFill>
                  <a:schemeClr val="dk1"/>
                </a:solidFill>
                <a:latin typeface="Arial"/>
                <a:ea typeface="Arial"/>
                <a:cs typeface="Arial"/>
                <a:sym typeface="Arial"/>
              </a:rPr>
              <a:t>Records </a:t>
            </a:r>
            <a:r>
              <a:rPr lang="en-US" sz="800" dirty="0">
                <a:solidFill>
                  <a:schemeClr val="dk1"/>
                </a:solidFill>
              </a:rPr>
              <a:t>2010-2011 in Euro Currency</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8518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1" y="230188"/>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Inferential Statistics – RFM Analysis</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419944"/>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267761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Almost equal distribution of customers in the three segments.</a:t>
            </a:r>
          </a:p>
          <a:p>
            <a:pPr marL="285750" marR="0" lvl="0" indent="-285750" algn="l" rtl="0">
              <a:spcBef>
                <a:spcPts val="0"/>
              </a:spcBef>
              <a:spcAft>
                <a:spcPts val="0"/>
              </a:spcAft>
              <a:buFont typeface="Arial" panose="020B0604020202020204" pitchFamily="34" charset="0"/>
              <a:buChar char="•"/>
            </a:pPr>
            <a:endParaRPr lang="en-IN" dirty="0">
              <a:solidFill>
                <a:schemeClr val="dk1"/>
              </a:solidFill>
            </a:endParaRPr>
          </a:p>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Clear distinction in the three groups in terms of RFM</a:t>
            </a:r>
          </a:p>
          <a:p>
            <a:pPr marL="285750" marR="0" lvl="0" indent="-285750" algn="l" rtl="0">
              <a:spcBef>
                <a:spcPts val="0"/>
              </a:spcBef>
              <a:spcAft>
                <a:spcPts val="0"/>
              </a:spcAft>
              <a:buFont typeface="Arial" panose="020B0604020202020204" pitchFamily="34" charset="0"/>
              <a:buChar char="•"/>
            </a:pPr>
            <a:endParaRPr lang="en-IN" dirty="0">
              <a:solidFill>
                <a:schemeClr val="dk1"/>
              </a:solidFill>
            </a:endParaRPr>
          </a:p>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However, we still need to confirm the clustering through k-means clustering.</a:t>
            </a: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00C472A4-0A7C-41C0-A4C5-9773FB37E0A6}"/>
              </a:ext>
            </a:extLst>
          </p:cNvPr>
          <p:cNvGraphicFramePr>
            <a:graphicFrameLocks noGrp="1"/>
          </p:cNvGraphicFramePr>
          <p:nvPr>
            <p:extLst>
              <p:ext uri="{D42A27DB-BD31-4B8C-83A1-F6EECF244321}">
                <p14:modId xmlns:p14="http://schemas.microsoft.com/office/powerpoint/2010/main" val="860643913"/>
              </p:ext>
            </p:extLst>
          </p:nvPr>
        </p:nvGraphicFramePr>
        <p:xfrm>
          <a:off x="182456" y="1058709"/>
          <a:ext cx="4601070" cy="2949376"/>
        </p:xfrm>
        <a:graphic>
          <a:graphicData uri="http://schemas.openxmlformats.org/drawingml/2006/table">
            <a:tbl>
              <a:tblPr/>
              <a:tblGrid>
                <a:gridCol w="920214">
                  <a:extLst>
                    <a:ext uri="{9D8B030D-6E8A-4147-A177-3AD203B41FA5}">
                      <a16:colId xmlns:a16="http://schemas.microsoft.com/office/drawing/2014/main" val="2282300618"/>
                    </a:ext>
                  </a:extLst>
                </a:gridCol>
                <a:gridCol w="920214">
                  <a:extLst>
                    <a:ext uri="{9D8B030D-6E8A-4147-A177-3AD203B41FA5}">
                      <a16:colId xmlns:a16="http://schemas.microsoft.com/office/drawing/2014/main" val="1809459209"/>
                    </a:ext>
                  </a:extLst>
                </a:gridCol>
                <a:gridCol w="920214">
                  <a:extLst>
                    <a:ext uri="{9D8B030D-6E8A-4147-A177-3AD203B41FA5}">
                      <a16:colId xmlns:a16="http://schemas.microsoft.com/office/drawing/2014/main" val="2800583340"/>
                    </a:ext>
                  </a:extLst>
                </a:gridCol>
                <a:gridCol w="920214">
                  <a:extLst>
                    <a:ext uri="{9D8B030D-6E8A-4147-A177-3AD203B41FA5}">
                      <a16:colId xmlns:a16="http://schemas.microsoft.com/office/drawing/2014/main" val="142134545"/>
                    </a:ext>
                  </a:extLst>
                </a:gridCol>
                <a:gridCol w="920214">
                  <a:extLst>
                    <a:ext uri="{9D8B030D-6E8A-4147-A177-3AD203B41FA5}">
                      <a16:colId xmlns:a16="http://schemas.microsoft.com/office/drawing/2014/main" val="2500227054"/>
                    </a:ext>
                  </a:extLst>
                </a:gridCol>
              </a:tblGrid>
              <a:tr h="287645">
                <a:tc>
                  <a:txBody>
                    <a:bodyPr/>
                    <a:lstStyle/>
                    <a:p>
                      <a:pPr algn="l" fontAlgn="ctr"/>
                      <a:endParaRPr lang="en-IN" sz="1100" b="1">
                        <a:effectLst/>
                      </a:endParaRPr>
                    </a:p>
                  </a:txBody>
                  <a:tcPr marL="25665" marR="25665" marT="12832" marB="12832" anchor="ctr">
                    <a:lnL>
                      <a:noFill/>
                    </a:lnL>
                    <a:lnR>
                      <a:noFill/>
                    </a:lnR>
                    <a:lnT>
                      <a:noFill/>
                    </a:lnT>
                    <a:lnB>
                      <a:noFill/>
                    </a:lnB>
                    <a:solidFill>
                      <a:srgbClr val="FFFFFF"/>
                    </a:solidFill>
                  </a:tcPr>
                </a:tc>
                <a:tc>
                  <a:txBody>
                    <a:bodyPr/>
                    <a:lstStyle/>
                    <a:p>
                      <a:pPr algn="l" fontAlgn="ctr"/>
                      <a:endParaRPr lang="en-IN" sz="1100" b="1" dirty="0">
                        <a:effectLst/>
                      </a:endParaRPr>
                    </a:p>
                  </a:txBody>
                  <a:tcPr marL="25665" marR="25665" marT="12832" marB="12832" anchor="ctr">
                    <a:lnL>
                      <a:noFill/>
                    </a:lnL>
                    <a:lnR>
                      <a:noFill/>
                    </a:lnR>
                    <a:lnT>
                      <a:noFill/>
                    </a:lnT>
                    <a:lnB>
                      <a:noFill/>
                    </a:lnB>
                    <a:solidFill>
                      <a:srgbClr val="FFFFFF"/>
                    </a:solidFill>
                  </a:tcPr>
                </a:tc>
                <a:tc>
                  <a:txBody>
                    <a:bodyPr/>
                    <a:lstStyle/>
                    <a:p>
                      <a:pPr algn="l" fontAlgn="ctr"/>
                      <a:endParaRPr lang="en-IN" sz="1100" b="1" dirty="0">
                        <a:effectLst/>
                      </a:endParaRPr>
                    </a:p>
                  </a:txBody>
                  <a:tcPr marL="25665" marR="25665" marT="12832" marB="12832" anchor="ctr">
                    <a:lnL>
                      <a:noFill/>
                    </a:lnL>
                    <a:lnR>
                      <a:noFill/>
                    </a:lnR>
                    <a:lnT>
                      <a:noFill/>
                    </a:lnT>
                    <a:lnB>
                      <a:noFill/>
                    </a:lnB>
                    <a:solidFill>
                      <a:srgbClr val="FFFFFF"/>
                    </a:solidFill>
                  </a:tcPr>
                </a:tc>
                <a:tc gridSpan="2">
                  <a:txBody>
                    <a:bodyPr/>
                    <a:lstStyle/>
                    <a:p>
                      <a:pPr algn="l" fontAlgn="ctr"/>
                      <a:endParaRPr lang="en-IN" sz="1100" b="1" dirty="0">
                        <a:effectLst/>
                      </a:endParaRPr>
                    </a:p>
                  </a:txBody>
                  <a:tcPr marL="25665" marR="25665" marT="12832" marB="12832" anchor="ctr">
                    <a:lnL>
                      <a:noFill/>
                    </a:lnL>
                    <a:lnR>
                      <a:noFill/>
                    </a:lnR>
                    <a:lnT>
                      <a:noFill/>
                    </a:lnT>
                    <a:lnB>
                      <a:noFill/>
                    </a:lnB>
                    <a:solidFill>
                      <a:srgbClr val="FFFFFF"/>
                    </a:solidFill>
                  </a:tcPr>
                </a:tc>
                <a:tc hMerge="1">
                  <a:txBody>
                    <a:bodyPr/>
                    <a:lstStyle/>
                    <a:p>
                      <a:endParaRPr lang="en-IN"/>
                    </a:p>
                  </a:txBody>
                  <a:tcPr/>
                </a:tc>
                <a:extLst>
                  <a:ext uri="{0D108BD9-81ED-4DB2-BD59-A6C34878D82A}">
                    <a16:rowId xmlns:a16="http://schemas.microsoft.com/office/drawing/2014/main" val="2907317865"/>
                  </a:ext>
                </a:extLst>
              </a:tr>
              <a:tr h="215826">
                <a:tc>
                  <a:txBody>
                    <a:bodyPr/>
                    <a:lstStyle/>
                    <a:p>
                      <a:pPr algn="l" fontAlgn="ctr"/>
                      <a:endParaRPr lang="en-IN" sz="1100" b="1">
                        <a:effectLst/>
                      </a:endParaRPr>
                    </a:p>
                  </a:txBody>
                  <a:tcPr marL="25665" marR="25665" marT="12832" marB="12832" anchor="ctr">
                    <a:lnL>
                      <a:noFill/>
                    </a:lnL>
                    <a:lnR>
                      <a:noFill/>
                    </a:lnR>
                    <a:lnT>
                      <a:noFill/>
                    </a:lnT>
                    <a:lnB>
                      <a:noFill/>
                    </a:lnB>
                    <a:solidFill>
                      <a:srgbClr val="FFFFFF"/>
                    </a:solidFill>
                  </a:tcPr>
                </a:tc>
                <a:tc>
                  <a:txBody>
                    <a:bodyPr/>
                    <a:lstStyle/>
                    <a:p>
                      <a:pPr algn="l" fontAlgn="ctr"/>
                      <a:r>
                        <a:rPr lang="en-IN" sz="1100" b="1" dirty="0">
                          <a:effectLst/>
                        </a:rPr>
                        <a:t>          mean</a:t>
                      </a:r>
                    </a:p>
                  </a:txBody>
                  <a:tcPr marL="25665" marR="25665" marT="12832" marB="12832" anchor="ctr">
                    <a:lnL>
                      <a:noFill/>
                    </a:lnL>
                    <a:lnR>
                      <a:noFill/>
                    </a:lnR>
                    <a:lnT>
                      <a:noFill/>
                    </a:lnT>
                    <a:lnB>
                      <a:noFill/>
                    </a:lnB>
                    <a:solidFill>
                      <a:srgbClr val="FFFFFF"/>
                    </a:solidFill>
                  </a:tcPr>
                </a:tc>
                <a:tc>
                  <a:txBody>
                    <a:bodyPr/>
                    <a:lstStyle/>
                    <a:p>
                      <a:pPr algn="l" fontAlgn="ctr"/>
                      <a:r>
                        <a:rPr lang="en-IN" sz="1100" b="1" dirty="0">
                          <a:effectLst/>
                        </a:rPr>
                        <a:t>           mean</a:t>
                      </a:r>
                    </a:p>
                  </a:txBody>
                  <a:tcPr marL="25665" marR="25665" marT="12832" marB="12832" anchor="ctr">
                    <a:lnL>
                      <a:noFill/>
                    </a:lnL>
                    <a:lnR>
                      <a:noFill/>
                    </a:lnR>
                    <a:lnT>
                      <a:noFill/>
                    </a:lnT>
                    <a:lnB>
                      <a:noFill/>
                    </a:lnB>
                    <a:solidFill>
                      <a:srgbClr val="FFFFFF"/>
                    </a:solidFill>
                  </a:tcPr>
                </a:tc>
                <a:tc>
                  <a:txBody>
                    <a:bodyPr/>
                    <a:lstStyle/>
                    <a:p>
                      <a:pPr algn="l" fontAlgn="ctr"/>
                      <a:r>
                        <a:rPr lang="en-IN" sz="1100" b="1" dirty="0">
                          <a:effectLst/>
                        </a:rPr>
                        <a:t>           mean</a:t>
                      </a:r>
                    </a:p>
                  </a:txBody>
                  <a:tcPr marL="25665" marR="25665" marT="12832" marB="12832" anchor="ctr">
                    <a:lnL>
                      <a:noFill/>
                    </a:lnL>
                    <a:lnR>
                      <a:noFill/>
                    </a:lnR>
                    <a:lnT>
                      <a:noFill/>
                    </a:lnT>
                    <a:lnB>
                      <a:noFill/>
                    </a:lnB>
                    <a:solidFill>
                      <a:srgbClr val="FFFFFF"/>
                    </a:solidFill>
                  </a:tcPr>
                </a:tc>
                <a:tc>
                  <a:txBody>
                    <a:bodyPr/>
                    <a:lstStyle/>
                    <a:p>
                      <a:pPr algn="l" fontAlgn="ctr"/>
                      <a:r>
                        <a:rPr lang="en-IN" sz="1100" b="1" dirty="0">
                          <a:effectLst/>
                        </a:rPr>
                        <a:t>           count</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2557148991"/>
                  </a:ext>
                </a:extLst>
              </a:tr>
              <a:tr h="287645">
                <a:tc>
                  <a:txBody>
                    <a:bodyPr/>
                    <a:lstStyle/>
                    <a:p>
                      <a:pPr algn="r" fontAlgn="ctr"/>
                      <a:r>
                        <a:rPr lang="en-IN" sz="1100" b="1">
                          <a:effectLst/>
                        </a:rPr>
                        <a:t>RFM_Score</a:t>
                      </a:r>
                    </a:p>
                  </a:txBody>
                  <a:tcPr marL="25665" marR="25665" marT="12832" marB="12832" anchor="ctr">
                    <a:lnL>
                      <a:noFill/>
                    </a:lnL>
                    <a:lnR>
                      <a:noFill/>
                    </a:lnR>
                    <a:lnT>
                      <a:noFill/>
                    </a:lnT>
                    <a:lnB>
                      <a:noFill/>
                    </a:lnB>
                    <a:solidFill>
                      <a:srgbClr val="FFFFFF"/>
                    </a:solidFill>
                  </a:tcPr>
                </a:tc>
                <a:tc>
                  <a:txBody>
                    <a:bodyPr/>
                    <a:lstStyle/>
                    <a:p>
                      <a:pPr algn="r" fontAlgn="ctr"/>
                      <a:endParaRPr lang="en-IN" sz="1100" b="1">
                        <a:effectLst/>
                      </a:endParaRPr>
                    </a:p>
                  </a:txBody>
                  <a:tcPr marL="25665" marR="25665" marT="12832" marB="12832" anchor="ctr">
                    <a:lnL>
                      <a:noFill/>
                    </a:lnL>
                    <a:lnR>
                      <a:noFill/>
                    </a:lnR>
                    <a:lnT>
                      <a:noFill/>
                    </a:lnT>
                    <a:lnB>
                      <a:noFill/>
                    </a:lnB>
                    <a:solidFill>
                      <a:srgbClr val="FFFFFF"/>
                    </a:solidFill>
                  </a:tcPr>
                </a:tc>
                <a:tc>
                  <a:txBody>
                    <a:bodyPr/>
                    <a:lstStyle/>
                    <a:p>
                      <a:pPr algn="r" fontAlgn="ctr"/>
                      <a:endParaRPr lang="en-IN" sz="1100" b="1">
                        <a:effectLst/>
                      </a:endParaRPr>
                    </a:p>
                  </a:txBody>
                  <a:tcPr marL="25665" marR="25665" marT="12832" marB="12832" anchor="ctr">
                    <a:lnL>
                      <a:noFill/>
                    </a:lnL>
                    <a:lnR>
                      <a:noFill/>
                    </a:lnR>
                    <a:lnT>
                      <a:noFill/>
                    </a:lnT>
                    <a:lnB>
                      <a:noFill/>
                    </a:lnB>
                    <a:solidFill>
                      <a:srgbClr val="FFFFFF"/>
                    </a:solidFill>
                  </a:tcPr>
                </a:tc>
                <a:tc>
                  <a:txBody>
                    <a:bodyPr/>
                    <a:lstStyle/>
                    <a:p>
                      <a:pPr algn="r" fontAlgn="ctr"/>
                      <a:endParaRPr lang="en-IN" sz="1100" b="1">
                        <a:effectLst/>
                      </a:endParaRPr>
                    </a:p>
                  </a:txBody>
                  <a:tcPr marL="25665" marR="25665" marT="12832" marB="12832" anchor="ctr">
                    <a:lnL>
                      <a:noFill/>
                    </a:lnL>
                    <a:lnR>
                      <a:noFill/>
                    </a:lnR>
                    <a:lnT>
                      <a:noFill/>
                    </a:lnT>
                    <a:lnB>
                      <a:noFill/>
                    </a:lnB>
                    <a:solidFill>
                      <a:srgbClr val="FFFFFF"/>
                    </a:solidFill>
                  </a:tcPr>
                </a:tc>
                <a:tc>
                  <a:txBody>
                    <a:bodyPr/>
                    <a:lstStyle/>
                    <a:p>
                      <a:pPr algn="r" fontAlgn="ctr"/>
                      <a:endParaRPr lang="en-IN" sz="1100" b="1">
                        <a:effectLst/>
                      </a:endParaRP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17188821"/>
                  </a:ext>
                </a:extLst>
              </a:tr>
              <a:tr h="215826">
                <a:tc>
                  <a:txBody>
                    <a:bodyPr/>
                    <a:lstStyle/>
                    <a:p>
                      <a:pPr algn="r" fontAlgn="ctr"/>
                      <a:r>
                        <a:rPr lang="en-IN" sz="1100" b="1">
                          <a:effectLst/>
                        </a:rPr>
                        <a:t>3.0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288.4</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8.0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157.2</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369</a:t>
                      </a:r>
                    </a:p>
                  </a:txBody>
                  <a:tcPr marL="25665" marR="25665" marT="12832" marB="12832" anchor="ctr">
                    <a:lnL>
                      <a:noFill/>
                    </a:lnL>
                    <a:lnR>
                      <a:noFill/>
                    </a:lnR>
                    <a:lnT>
                      <a:noFill/>
                    </a:lnT>
                    <a:lnB>
                      <a:noFill/>
                    </a:lnB>
                    <a:solidFill>
                      <a:srgbClr val="F5F5F5"/>
                    </a:solidFill>
                  </a:tcPr>
                </a:tc>
                <a:extLst>
                  <a:ext uri="{0D108BD9-81ED-4DB2-BD59-A6C34878D82A}">
                    <a16:rowId xmlns:a16="http://schemas.microsoft.com/office/drawing/2014/main" val="1120258929"/>
                  </a:ext>
                </a:extLst>
              </a:tr>
              <a:tr h="215826">
                <a:tc>
                  <a:txBody>
                    <a:bodyPr/>
                    <a:lstStyle/>
                    <a:p>
                      <a:pPr algn="r" fontAlgn="ctr"/>
                      <a:r>
                        <a:rPr lang="en-IN" sz="1100" b="1">
                          <a:effectLst/>
                        </a:rPr>
                        <a:t>4.0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199.1</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14.2</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231.7</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372</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2778251552"/>
                  </a:ext>
                </a:extLst>
              </a:tr>
              <a:tr h="215826">
                <a:tc>
                  <a:txBody>
                    <a:bodyPr/>
                    <a:lstStyle/>
                    <a:p>
                      <a:pPr algn="r" fontAlgn="ctr"/>
                      <a:r>
                        <a:rPr lang="en-IN" sz="1100" b="1">
                          <a:effectLst/>
                        </a:rPr>
                        <a:t>5.0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169.5</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21.4</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361.8</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533</a:t>
                      </a:r>
                    </a:p>
                  </a:txBody>
                  <a:tcPr marL="25665" marR="25665" marT="12832" marB="12832" anchor="ctr">
                    <a:lnL>
                      <a:noFill/>
                    </a:lnL>
                    <a:lnR>
                      <a:noFill/>
                    </a:lnR>
                    <a:lnT>
                      <a:noFill/>
                    </a:lnT>
                    <a:lnB>
                      <a:noFill/>
                    </a:lnB>
                    <a:solidFill>
                      <a:srgbClr val="F5F5F5"/>
                    </a:solidFill>
                  </a:tcPr>
                </a:tc>
                <a:extLst>
                  <a:ext uri="{0D108BD9-81ED-4DB2-BD59-A6C34878D82A}">
                    <a16:rowId xmlns:a16="http://schemas.microsoft.com/office/drawing/2014/main" val="623465954"/>
                  </a:ext>
                </a:extLst>
              </a:tr>
              <a:tr h="215826">
                <a:tc>
                  <a:txBody>
                    <a:bodyPr/>
                    <a:lstStyle/>
                    <a:p>
                      <a:pPr algn="r" fontAlgn="ctr"/>
                      <a:r>
                        <a:rPr lang="en-IN" sz="1100" b="1">
                          <a:effectLst/>
                        </a:rPr>
                        <a:t>6.0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118.6</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28.5</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652.9</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490</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3121100002"/>
                  </a:ext>
                </a:extLst>
              </a:tr>
              <a:tr h="215826">
                <a:tc>
                  <a:txBody>
                    <a:bodyPr/>
                    <a:lstStyle/>
                    <a:p>
                      <a:pPr algn="r" fontAlgn="ctr"/>
                      <a:r>
                        <a:rPr lang="en-IN" sz="1100" b="1">
                          <a:effectLst/>
                        </a:rPr>
                        <a:t>7.0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97.8</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39.6</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1246.5</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423</a:t>
                      </a:r>
                    </a:p>
                  </a:txBody>
                  <a:tcPr marL="25665" marR="25665" marT="12832" marB="12832" anchor="ctr">
                    <a:lnL>
                      <a:noFill/>
                    </a:lnL>
                    <a:lnR>
                      <a:noFill/>
                    </a:lnR>
                    <a:lnT>
                      <a:noFill/>
                    </a:lnT>
                    <a:lnB>
                      <a:noFill/>
                    </a:lnB>
                    <a:solidFill>
                      <a:srgbClr val="F5F5F5"/>
                    </a:solidFill>
                  </a:tcPr>
                </a:tc>
                <a:extLst>
                  <a:ext uri="{0D108BD9-81ED-4DB2-BD59-A6C34878D82A}">
                    <a16:rowId xmlns:a16="http://schemas.microsoft.com/office/drawing/2014/main" val="2618067926"/>
                  </a:ext>
                </a:extLst>
              </a:tr>
              <a:tr h="215826">
                <a:tc>
                  <a:txBody>
                    <a:bodyPr/>
                    <a:lstStyle/>
                    <a:p>
                      <a:pPr algn="r" fontAlgn="ctr"/>
                      <a:r>
                        <a:rPr lang="en-IN" sz="1100" b="1">
                          <a:effectLst/>
                        </a:rPr>
                        <a:t>8.0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70.2</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55.2</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1044.6</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460</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3050693170"/>
                  </a:ext>
                </a:extLst>
              </a:tr>
              <a:tr h="215826">
                <a:tc>
                  <a:txBody>
                    <a:bodyPr/>
                    <a:lstStyle/>
                    <a:p>
                      <a:pPr algn="r" fontAlgn="ctr"/>
                      <a:r>
                        <a:rPr lang="en-IN" sz="1100" b="1">
                          <a:effectLst/>
                        </a:rPr>
                        <a:t>9.0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59.1</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79.8</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1480.6</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422</a:t>
                      </a:r>
                    </a:p>
                  </a:txBody>
                  <a:tcPr marL="25665" marR="25665" marT="12832" marB="12832" anchor="ctr">
                    <a:lnL>
                      <a:noFill/>
                    </a:lnL>
                    <a:lnR>
                      <a:noFill/>
                    </a:lnR>
                    <a:lnT>
                      <a:noFill/>
                    </a:lnT>
                    <a:lnB>
                      <a:noFill/>
                    </a:lnB>
                    <a:solidFill>
                      <a:srgbClr val="F5F5F5"/>
                    </a:solidFill>
                  </a:tcPr>
                </a:tc>
                <a:extLst>
                  <a:ext uri="{0D108BD9-81ED-4DB2-BD59-A6C34878D82A}">
                    <a16:rowId xmlns:a16="http://schemas.microsoft.com/office/drawing/2014/main" val="3503585933"/>
                  </a:ext>
                </a:extLst>
              </a:tr>
              <a:tr h="215826">
                <a:tc>
                  <a:txBody>
                    <a:bodyPr/>
                    <a:lstStyle/>
                    <a:p>
                      <a:pPr algn="r" fontAlgn="ctr"/>
                      <a:r>
                        <a:rPr lang="en-IN" sz="1100" b="1">
                          <a:effectLst/>
                        </a:rPr>
                        <a:t>10.0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41.8</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123.0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1987.1</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439</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1846401000"/>
                  </a:ext>
                </a:extLst>
              </a:tr>
              <a:tr h="215826">
                <a:tc>
                  <a:txBody>
                    <a:bodyPr/>
                    <a:lstStyle/>
                    <a:p>
                      <a:pPr algn="r" fontAlgn="ctr"/>
                      <a:r>
                        <a:rPr lang="en-IN" sz="1100" b="1">
                          <a:effectLst/>
                        </a:rPr>
                        <a:t>11.0</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26.7</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189.4</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4592.1</a:t>
                      </a:r>
                    </a:p>
                  </a:txBody>
                  <a:tcPr marL="25665" marR="25665" marT="12832" marB="12832" anchor="ctr">
                    <a:lnL>
                      <a:noFill/>
                    </a:lnL>
                    <a:lnR>
                      <a:noFill/>
                    </a:lnR>
                    <a:lnT>
                      <a:noFill/>
                    </a:lnT>
                    <a:lnB>
                      <a:noFill/>
                    </a:lnB>
                    <a:solidFill>
                      <a:srgbClr val="F5F5F5"/>
                    </a:solidFill>
                  </a:tcPr>
                </a:tc>
                <a:tc>
                  <a:txBody>
                    <a:bodyPr/>
                    <a:lstStyle/>
                    <a:p>
                      <a:pPr algn="r" fontAlgn="ctr"/>
                      <a:r>
                        <a:rPr lang="en-IN" sz="1100">
                          <a:effectLst/>
                        </a:rPr>
                        <a:t>429</a:t>
                      </a:r>
                    </a:p>
                  </a:txBody>
                  <a:tcPr marL="25665" marR="25665" marT="12832" marB="12832" anchor="ctr">
                    <a:lnL>
                      <a:noFill/>
                    </a:lnL>
                    <a:lnR>
                      <a:noFill/>
                    </a:lnR>
                    <a:lnT>
                      <a:noFill/>
                    </a:lnT>
                    <a:lnB>
                      <a:noFill/>
                    </a:lnB>
                    <a:solidFill>
                      <a:srgbClr val="F5F5F5"/>
                    </a:solidFill>
                  </a:tcPr>
                </a:tc>
                <a:extLst>
                  <a:ext uri="{0D108BD9-81ED-4DB2-BD59-A6C34878D82A}">
                    <a16:rowId xmlns:a16="http://schemas.microsoft.com/office/drawing/2014/main" val="1492493970"/>
                  </a:ext>
                </a:extLst>
              </a:tr>
              <a:tr h="215826">
                <a:tc>
                  <a:txBody>
                    <a:bodyPr/>
                    <a:lstStyle/>
                    <a:p>
                      <a:pPr algn="r" fontAlgn="ctr"/>
                      <a:r>
                        <a:rPr lang="en-IN" sz="1100" b="1">
                          <a:effectLst/>
                        </a:rPr>
                        <a:t>12.0</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11.2</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382.1</a:t>
                      </a:r>
                    </a:p>
                  </a:txBody>
                  <a:tcPr marL="25665" marR="25665" marT="12832" marB="12832" anchor="ctr">
                    <a:lnL>
                      <a:noFill/>
                    </a:lnL>
                    <a:lnR>
                      <a:noFill/>
                    </a:lnR>
                    <a:lnT>
                      <a:noFill/>
                    </a:lnT>
                    <a:lnB>
                      <a:noFill/>
                    </a:lnB>
                    <a:solidFill>
                      <a:srgbClr val="FFFFFF"/>
                    </a:solidFill>
                  </a:tcPr>
                </a:tc>
                <a:tc>
                  <a:txBody>
                    <a:bodyPr/>
                    <a:lstStyle/>
                    <a:p>
                      <a:pPr algn="r" fontAlgn="ctr"/>
                      <a:r>
                        <a:rPr lang="en-IN" sz="1100">
                          <a:effectLst/>
                        </a:rPr>
                        <a:t>9425.3</a:t>
                      </a:r>
                    </a:p>
                  </a:txBody>
                  <a:tcPr marL="25665" marR="25665" marT="12832" marB="12832" anchor="ctr">
                    <a:lnL>
                      <a:noFill/>
                    </a:lnL>
                    <a:lnR>
                      <a:noFill/>
                    </a:lnR>
                    <a:lnT>
                      <a:noFill/>
                    </a:lnT>
                    <a:lnB>
                      <a:noFill/>
                    </a:lnB>
                    <a:solidFill>
                      <a:srgbClr val="FFFFFF"/>
                    </a:solidFill>
                  </a:tcPr>
                </a:tc>
                <a:tc>
                  <a:txBody>
                    <a:bodyPr/>
                    <a:lstStyle/>
                    <a:p>
                      <a:pPr algn="r" fontAlgn="ctr"/>
                      <a:r>
                        <a:rPr lang="en-IN" sz="1100" dirty="0">
                          <a:effectLst/>
                        </a:rPr>
                        <a:t>401</a:t>
                      </a:r>
                    </a:p>
                  </a:txBody>
                  <a:tcPr marL="25665" marR="25665" marT="12832" marB="12832" anchor="ctr">
                    <a:lnL>
                      <a:noFill/>
                    </a:lnL>
                    <a:lnR>
                      <a:noFill/>
                    </a:lnR>
                    <a:lnT>
                      <a:noFill/>
                    </a:lnT>
                    <a:lnB>
                      <a:noFill/>
                    </a:lnB>
                    <a:solidFill>
                      <a:srgbClr val="FFFFFF"/>
                    </a:solidFill>
                  </a:tcPr>
                </a:tc>
                <a:extLst>
                  <a:ext uri="{0D108BD9-81ED-4DB2-BD59-A6C34878D82A}">
                    <a16:rowId xmlns:a16="http://schemas.microsoft.com/office/drawing/2014/main" val="1241058433"/>
                  </a:ext>
                </a:extLst>
              </a:tr>
            </a:tbl>
          </a:graphicData>
        </a:graphic>
      </p:graphicFrame>
      <p:graphicFrame>
        <p:nvGraphicFramePr>
          <p:cNvPr id="3" name="Table 2">
            <a:extLst>
              <a:ext uri="{FF2B5EF4-FFF2-40B4-BE49-F238E27FC236}">
                <a16:creationId xmlns:a16="http://schemas.microsoft.com/office/drawing/2014/main" id="{9070B183-395F-4C8F-8C37-B0D88F693EA2}"/>
              </a:ext>
            </a:extLst>
          </p:cNvPr>
          <p:cNvGraphicFramePr>
            <a:graphicFrameLocks noGrp="1"/>
          </p:cNvGraphicFramePr>
          <p:nvPr>
            <p:extLst>
              <p:ext uri="{D42A27DB-BD31-4B8C-83A1-F6EECF244321}">
                <p14:modId xmlns:p14="http://schemas.microsoft.com/office/powerpoint/2010/main" val="1140041614"/>
              </p:ext>
            </p:extLst>
          </p:nvPr>
        </p:nvGraphicFramePr>
        <p:xfrm>
          <a:off x="182468" y="4488771"/>
          <a:ext cx="4601070" cy="1702704"/>
        </p:xfrm>
        <a:graphic>
          <a:graphicData uri="http://schemas.openxmlformats.org/drawingml/2006/table">
            <a:tbl>
              <a:tblPr/>
              <a:tblGrid>
                <a:gridCol w="756438">
                  <a:extLst>
                    <a:ext uri="{9D8B030D-6E8A-4147-A177-3AD203B41FA5}">
                      <a16:colId xmlns:a16="http://schemas.microsoft.com/office/drawing/2014/main" val="1378464597"/>
                    </a:ext>
                  </a:extLst>
                </a:gridCol>
                <a:gridCol w="982620">
                  <a:extLst>
                    <a:ext uri="{9D8B030D-6E8A-4147-A177-3AD203B41FA5}">
                      <a16:colId xmlns:a16="http://schemas.microsoft.com/office/drawing/2014/main" val="2750415331"/>
                    </a:ext>
                  </a:extLst>
                </a:gridCol>
                <a:gridCol w="954004">
                  <a:extLst>
                    <a:ext uri="{9D8B030D-6E8A-4147-A177-3AD203B41FA5}">
                      <a16:colId xmlns:a16="http://schemas.microsoft.com/office/drawing/2014/main" val="4064569066"/>
                    </a:ext>
                  </a:extLst>
                </a:gridCol>
                <a:gridCol w="954004">
                  <a:extLst>
                    <a:ext uri="{9D8B030D-6E8A-4147-A177-3AD203B41FA5}">
                      <a16:colId xmlns:a16="http://schemas.microsoft.com/office/drawing/2014/main" val="377663593"/>
                    </a:ext>
                  </a:extLst>
                </a:gridCol>
                <a:gridCol w="954004">
                  <a:extLst>
                    <a:ext uri="{9D8B030D-6E8A-4147-A177-3AD203B41FA5}">
                      <a16:colId xmlns:a16="http://schemas.microsoft.com/office/drawing/2014/main" val="2353871237"/>
                    </a:ext>
                  </a:extLst>
                </a:gridCol>
              </a:tblGrid>
              <a:tr h="0">
                <a:tc>
                  <a:txBody>
                    <a:bodyPr/>
                    <a:lstStyle/>
                    <a:p>
                      <a:pPr algn="l" fontAlgn="ctr"/>
                      <a:endParaRPr lang="en-IN" sz="1100" b="1" dirty="0">
                        <a:effectLst/>
                      </a:endParaRPr>
                    </a:p>
                  </a:txBody>
                  <a:tcPr marL="45626" marR="45626" marT="22813" marB="22813" anchor="ctr">
                    <a:lnL>
                      <a:noFill/>
                    </a:lnL>
                    <a:lnR>
                      <a:noFill/>
                    </a:lnR>
                    <a:lnT>
                      <a:noFill/>
                    </a:lnT>
                    <a:lnB>
                      <a:noFill/>
                    </a:lnB>
                  </a:tcPr>
                </a:tc>
                <a:tc>
                  <a:txBody>
                    <a:bodyPr/>
                    <a:lstStyle/>
                    <a:p>
                      <a:pPr algn="l" fontAlgn="ctr"/>
                      <a:endParaRPr lang="en-IN" sz="1100" b="1" dirty="0">
                        <a:effectLst/>
                      </a:endParaRPr>
                    </a:p>
                  </a:txBody>
                  <a:tcPr marL="45626" marR="45626" marT="22813" marB="22813" anchor="ctr">
                    <a:lnL>
                      <a:noFill/>
                    </a:lnL>
                    <a:lnR>
                      <a:noFill/>
                    </a:lnR>
                    <a:lnT>
                      <a:noFill/>
                    </a:lnT>
                    <a:lnB>
                      <a:noFill/>
                    </a:lnB>
                  </a:tcPr>
                </a:tc>
                <a:tc gridSpan="2">
                  <a:txBody>
                    <a:bodyPr/>
                    <a:lstStyle/>
                    <a:p>
                      <a:pPr algn="l" fontAlgn="ctr"/>
                      <a:endParaRPr lang="en-IN" sz="1100" b="1" dirty="0">
                        <a:effectLst/>
                      </a:endParaRPr>
                    </a:p>
                  </a:txBody>
                  <a:tcPr marL="45626" marR="45626" marT="22813" marB="22813" anchor="ctr">
                    <a:lnL>
                      <a:noFill/>
                    </a:lnL>
                    <a:lnR>
                      <a:noFill/>
                    </a:lnR>
                    <a:lnT>
                      <a:noFill/>
                    </a:lnT>
                    <a:lnB>
                      <a:noFill/>
                    </a:lnB>
                  </a:tcPr>
                </a:tc>
                <a:tc hMerge="1">
                  <a:txBody>
                    <a:bodyPr/>
                    <a:lstStyle/>
                    <a:p>
                      <a:endParaRPr lang="en-IN"/>
                    </a:p>
                  </a:txBody>
                  <a:tcPr/>
                </a:tc>
                <a:tc>
                  <a:txBody>
                    <a:bodyPr/>
                    <a:lstStyle/>
                    <a:p>
                      <a:endParaRPr lang="en-IN" sz="1100" dirty="0"/>
                    </a:p>
                  </a:txBody>
                  <a:tcPr marL="45626" marR="45626" marT="22813" marB="22813">
                    <a:lnL>
                      <a:noFill/>
                    </a:lnL>
                  </a:tcPr>
                </a:tc>
                <a:extLst>
                  <a:ext uri="{0D108BD9-81ED-4DB2-BD59-A6C34878D82A}">
                    <a16:rowId xmlns:a16="http://schemas.microsoft.com/office/drawing/2014/main" val="539555589"/>
                  </a:ext>
                </a:extLst>
              </a:tr>
              <a:tr h="261285">
                <a:tc>
                  <a:txBody>
                    <a:bodyPr/>
                    <a:lstStyle/>
                    <a:p>
                      <a:pPr algn="l" fontAlgn="ctr"/>
                      <a:endParaRPr lang="en-IN" sz="1100" b="1">
                        <a:effectLst/>
                      </a:endParaRPr>
                    </a:p>
                  </a:txBody>
                  <a:tcPr marL="45626" marR="45626" marT="22813" marB="22813" anchor="ctr">
                    <a:lnL>
                      <a:noFill/>
                    </a:lnL>
                    <a:lnR>
                      <a:noFill/>
                    </a:lnR>
                    <a:lnT>
                      <a:noFill/>
                    </a:lnT>
                    <a:lnB>
                      <a:noFill/>
                    </a:lnB>
                  </a:tcPr>
                </a:tc>
                <a:tc>
                  <a:txBody>
                    <a:bodyPr/>
                    <a:lstStyle/>
                    <a:p>
                      <a:pPr algn="l" fontAlgn="ctr"/>
                      <a:r>
                        <a:rPr lang="en-IN" sz="1100" b="1" dirty="0">
                          <a:effectLst/>
                        </a:rPr>
                        <a:t>            mean</a:t>
                      </a:r>
                    </a:p>
                  </a:txBody>
                  <a:tcPr marL="45626" marR="45626" marT="22813" marB="22813" anchor="ctr">
                    <a:lnL>
                      <a:noFill/>
                    </a:lnL>
                    <a:lnR>
                      <a:noFill/>
                    </a:lnR>
                    <a:lnT>
                      <a:noFill/>
                    </a:lnT>
                    <a:lnB>
                      <a:noFill/>
                    </a:lnB>
                  </a:tcPr>
                </a:tc>
                <a:tc>
                  <a:txBody>
                    <a:bodyPr/>
                    <a:lstStyle/>
                    <a:p>
                      <a:pPr algn="l" fontAlgn="ctr"/>
                      <a:r>
                        <a:rPr lang="en-IN" sz="1100" b="1" dirty="0">
                          <a:effectLst/>
                        </a:rPr>
                        <a:t>           mean</a:t>
                      </a:r>
                    </a:p>
                  </a:txBody>
                  <a:tcPr marL="45626" marR="45626" marT="22813" marB="22813" anchor="ctr">
                    <a:lnL>
                      <a:noFill/>
                    </a:lnL>
                    <a:lnR>
                      <a:noFill/>
                    </a:lnR>
                    <a:lnT>
                      <a:noFill/>
                    </a:lnT>
                    <a:lnB>
                      <a:noFill/>
                    </a:lnB>
                  </a:tcPr>
                </a:tc>
                <a:tc>
                  <a:txBody>
                    <a:bodyPr/>
                    <a:lstStyle/>
                    <a:p>
                      <a:pPr algn="l" fontAlgn="ctr"/>
                      <a:r>
                        <a:rPr lang="en-IN" sz="1100" b="1" dirty="0">
                          <a:effectLst/>
                        </a:rPr>
                        <a:t>          mean</a:t>
                      </a:r>
                    </a:p>
                  </a:txBody>
                  <a:tcPr marL="45626" marR="45626" marT="22813" marB="22813" anchor="ctr">
                    <a:lnL>
                      <a:noFill/>
                    </a:lnL>
                    <a:lnR>
                      <a:noFill/>
                    </a:lnR>
                    <a:lnT>
                      <a:noFill/>
                    </a:lnT>
                    <a:lnB>
                      <a:noFill/>
                    </a:lnB>
                  </a:tcPr>
                </a:tc>
                <a:tc>
                  <a:txBody>
                    <a:bodyPr/>
                    <a:lstStyle/>
                    <a:p>
                      <a:pPr algn="l" fontAlgn="ctr"/>
                      <a:r>
                        <a:rPr lang="en-IN" sz="1100" b="1" dirty="0">
                          <a:effectLst/>
                        </a:rPr>
                        <a:t>          count</a:t>
                      </a:r>
                    </a:p>
                  </a:txBody>
                  <a:tcPr marL="45626" marR="45626" marT="22813" marB="22813" anchor="ctr">
                    <a:lnL>
                      <a:noFill/>
                    </a:lnL>
                    <a:lnR>
                      <a:noFill/>
                    </a:lnR>
                    <a:lnB>
                      <a:noFill/>
                    </a:lnB>
                  </a:tcPr>
                </a:tc>
                <a:extLst>
                  <a:ext uri="{0D108BD9-81ED-4DB2-BD59-A6C34878D82A}">
                    <a16:rowId xmlns:a16="http://schemas.microsoft.com/office/drawing/2014/main" val="3612198581"/>
                  </a:ext>
                </a:extLst>
              </a:tr>
              <a:tr h="444298">
                <a:tc>
                  <a:txBody>
                    <a:bodyPr/>
                    <a:lstStyle/>
                    <a:p>
                      <a:pPr algn="r" fontAlgn="ctr"/>
                      <a:r>
                        <a:rPr lang="en-IN" sz="1100" b="1">
                          <a:effectLst/>
                        </a:rPr>
                        <a:t>RFM Level</a:t>
                      </a:r>
                    </a:p>
                  </a:txBody>
                  <a:tcPr marL="45626" marR="45626" marT="22813" marB="22813" anchor="ctr">
                    <a:lnL>
                      <a:noFill/>
                    </a:lnL>
                    <a:lnR>
                      <a:noFill/>
                    </a:lnR>
                    <a:lnT>
                      <a:noFill/>
                    </a:lnT>
                    <a:lnB>
                      <a:noFill/>
                    </a:lnB>
                  </a:tcPr>
                </a:tc>
                <a:tc>
                  <a:txBody>
                    <a:bodyPr/>
                    <a:lstStyle/>
                    <a:p>
                      <a:pPr algn="r" fontAlgn="ctr"/>
                      <a:endParaRPr lang="en-IN" sz="1100" b="1" dirty="0">
                        <a:effectLst/>
                      </a:endParaRPr>
                    </a:p>
                  </a:txBody>
                  <a:tcPr marL="45626" marR="45626" marT="22813" marB="22813" anchor="ctr">
                    <a:lnL>
                      <a:noFill/>
                    </a:lnL>
                    <a:lnR>
                      <a:noFill/>
                    </a:lnR>
                    <a:lnT>
                      <a:noFill/>
                    </a:lnT>
                    <a:lnB>
                      <a:noFill/>
                    </a:lnB>
                  </a:tcPr>
                </a:tc>
                <a:tc>
                  <a:txBody>
                    <a:bodyPr/>
                    <a:lstStyle/>
                    <a:p>
                      <a:pPr algn="r" fontAlgn="ctr"/>
                      <a:endParaRPr lang="en-IN" sz="1100" b="1" dirty="0">
                        <a:effectLst/>
                      </a:endParaRPr>
                    </a:p>
                  </a:txBody>
                  <a:tcPr marL="45626" marR="45626" marT="22813" marB="22813" anchor="ctr">
                    <a:lnL>
                      <a:noFill/>
                    </a:lnL>
                    <a:lnR>
                      <a:noFill/>
                    </a:lnR>
                    <a:lnT>
                      <a:noFill/>
                    </a:lnT>
                    <a:lnB>
                      <a:noFill/>
                    </a:lnB>
                  </a:tcPr>
                </a:tc>
                <a:tc>
                  <a:txBody>
                    <a:bodyPr/>
                    <a:lstStyle/>
                    <a:p>
                      <a:pPr algn="r" fontAlgn="ctr"/>
                      <a:endParaRPr lang="en-IN" sz="1100" b="1">
                        <a:effectLst/>
                      </a:endParaRPr>
                    </a:p>
                  </a:txBody>
                  <a:tcPr marL="45626" marR="45626" marT="22813" marB="22813" anchor="ctr">
                    <a:lnL>
                      <a:noFill/>
                    </a:lnL>
                    <a:lnR>
                      <a:noFill/>
                    </a:lnR>
                    <a:lnT>
                      <a:noFill/>
                    </a:lnT>
                    <a:lnB>
                      <a:noFill/>
                    </a:lnB>
                  </a:tcPr>
                </a:tc>
                <a:tc>
                  <a:txBody>
                    <a:bodyPr/>
                    <a:lstStyle/>
                    <a:p>
                      <a:pPr algn="r" fontAlgn="ctr"/>
                      <a:endParaRPr lang="en-IN" sz="1100" b="1">
                        <a:effectLst/>
                      </a:endParaRPr>
                    </a:p>
                  </a:txBody>
                  <a:tcPr marL="45626" marR="45626" marT="22813" marB="22813" anchor="ctr">
                    <a:lnL>
                      <a:noFill/>
                    </a:lnL>
                    <a:lnR>
                      <a:noFill/>
                    </a:lnR>
                    <a:lnT>
                      <a:noFill/>
                    </a:lnT>
                    <a:lnB>
                      <a:noFill/>
                    </a:lnB>
                  </a:tcPr>
                </a:tc>
                <a:extLst>
                  <a:ext uri="{0D108BD9-81ED-4DB2-BD59-A6C34878D82A}">
                    <a16:rowId xmlns:a16="http://schemas.microsoft.com/office/drawing/2014/main" val="1527823104"/>
                  </a:ext>
                </a:extLst>
              </a:tr>
              <a:tr h="261285">
                <a:tc>
                  <a:txBody>
                    <a:bodyPr/>
                    <a:lstStyle/>
                    <a:p>
                      <a:pPr algn="r" fontAlgn="ctr"/>
                      <a:r>
                        <a:rPr lang="en-IN" sz="1100" b="1">
                          <a:effectLst/>
                        </a:rPr>
                        <a:t>Low</a:t>
                      </a:r>
                    </a:p>
                  </a:txBody>
                  <a:tcPr marL="45626" marR="45626" marT="22813" marB="22813" anchor="ctr">
                    <a:lnL>
                      <a:noFill/>
                    </a:lnL>
                    <a:lnR>
                      <a:noFill/>
                    </a:lnR>
                    <a:lnT>
                      <a:noFill/>
                    </a:lnT>
                    <a:lnB>
                      <a:noFill/>
                    </a:lnB>
                    <a:solidFill>
                      <a:srgbClr val="F5F5F5"/>
                    </a:solidFill>
                  </a:tcPr>
                </a:tc>
                <a:tc>
                  <a:txBody>
                    <a:bodyPr/>
                    <a:lstStyle/>
                    <a:p>
                      <a:pPr algn="r" fontAlgn="ctr"/>
                      <a:r>
                        <a:rPr lang="en-IN" sz="1100">
                          <a:effectLst/>
                        </a:rPr>
                        <a:t>212.6</a:t>
                      </a:r>
                    </a:p>
                  </a:txBody>
                  <a:tcPr marL="45626" marR="45626" marT="22813" marB="22813" anchor="ctr">
                    <a:lnL>
                      <a:noFill/>
                    </a:lnL>
                    <a:lnR>
                      <a:noFill/>
                    </a:lnR>
                    <a:lnT>
                      <a:noFill/>
                    </a:lnT>
                    <a:lnB>
                      <a:noFill/>
                    </a:lnB>
                    <a:solidFill>
                      <a:srgbClr val="F5F5F5"/>
                    </a:solidFill>
                  </a:tcPr>
                </a:tc>
                <a:tc>
                  <a:txBody>
                    <a:bodyPr/>
                    <a:lstStyle/>
                    <a:p>
                      <a:pPr algn="r" fontAlgn="ctr"/>
                      <a:r>
                        <a:rPr lang="en-IN" sz="1100">
                          <a:effectLst/>
                        </a:rPr>
                        <a:t>15.4</a:t>
                      </a:r>
                    </a:p>
                  </a:txBody>
                  <a:tcPr marL="45626" marR="45626" marT="22813" marB="22813" anchor="ctr">
                    <a:lnL>
                      <a:noFill/>
                    </a:lnL>
                    <a:lnR>
                      <a:noFill/>
                    </a:lnR>
                    <a:lnT>
                      <a:noFill/>
                    </a:lnT>
                    <a:lnB>
                      <a:noFill/>
                    </a:lnB>
                    <a:solidFill>
                      <a:srgbClr val="F5F5F5"/>
                    </a:solidFill>
                  </a:tcPr>
                </a:tc>
                <a:tc>
                  <a:txBody>
                    <a:bodyPr/>
                    <a:lstStyle/>
                    <a:p>
                      <a:pPr algn="r" fontAlgn="ctr"/>
                      <a:r>
                        <a:rPr lang="en-IN" sz="1100">
                          <a:effectLst/>
                        </a:rPr>
                        <a:t>264.6</a:t>
                      </a:r>
                    </a:p>
                  </a:txBody>
                  <a:tcPr marL="45626" marR="45626" marT="22813" marB="22813" anchor="ctr">
                    <a:lnL>
                      <a:noFill/>
                    </a:lnL>
                    <a:lnR>
                      <a:noFill/>
                    </a:lnR>
                    <a:lnT>
                      <a:noFill/>
                    </a:lnT>
                    <a:lnB>
                      <a:noFill/>
                    </a:lnB>
                    <a:solidFill>
                      <a:srgbClr val="F5F5F5"/>
                    </a:solidFill>
                  </a:tcPr>
                </a:tc>
                <a:tc>
                  <a:txBody>
                    <a:bodyPr/>
                    <a:lstStyle/>
                    <a:p>
                      <a:pPr algn="r" fontAlgn="ctr"/>
                      <a:r>
                        <a:rPr lang="en-IN" sz="1100">
                          <a:effectLst/>
                        </a:rPr>
                        <a:t>1274</a:t>
                      </a:r>
                    </a:p>
                  </a:txBody>
                  <a:tcPr marL="45626" marR="45626" marT="22813" marB="22813" anchor="ctr">
                    <a:lnL>
                      <a:noFill/>
                    </a:lnL>
                    <a:lnR>
                      <a:noFill/>
                    </a:lnR>
                    <a:lnT>
                      <a:noFill/>
                    </a:lnT>
                    <a:lnB>
                      <a:noFill/>
                    </a:lnB>
                    <a:solidFill>
                      <a:srgbClr val="F5F5F5"/>
                    </a:solidFill>
                  </a:tcPr>
                </a:tc>
                <a:extLst>
                  <a:ext uri="{0D108BD9-81ED-4DB2-BD59-A6C34878D82A}">
                    <a16:rowId xmlns:a16="http://schemas.microsoft.com/office/drawing/2014/main" val="580847148"/>
                  </a:ext>
                </a:extLst>
              </a:tr>
              <a:tr h="261285">
                <a:tc>
                  <a:txBody>
                    <a:bodyPr/>
                    <a:lstStyle/>
                    <a:p>
                      <a:pPr algn="r" fontAlgn="ctr"/>
                      <a:r>
                        <a:rPr lang="en-IN" sz="1100" b="1">
                          <a:effectLst/>
                        </a:rPr>
                        <a:t>Middle</a:t>
                      </a:r>
                    </a:p>
                  </a:txBody>
                  <a:tcPr marL="45626" marR="45626" marT="22813" marB="22813" anchor="ctr">
                    <a:lnL>
                      <a:noFill/>
                    </a:lnL>
                    <a:lnR>
                      <a:noFill/>
                    </a:lnR>
                    <a:lnT>
                      <a:noFill/>
                    </a:lnT>
                    <a:lnB>
                      <a:noFill/>
                    </a:lnB>
                  </a:tcPr>
                </a:tc>
                <a:tc>
                  <a:txBody>
                    <a:bodyPr/>
                    <a:lstStyle/>
                    <a:p>
                      <a:pPr algn="r" fontAlgn="ctr"/>
                      <a:r>
                        <a:rPr lang="en-IN" sz="1100">
                          <a:effectLst/>
                        </a:rPr>
                        <a:t>87.3</a:t>
                      </a:r>
                    </a:p>
                  </a:txBody>
                  <a:tcPr marL="45626" marR="45626" marT="22813" marB="22813" anchor="ctr">
                    <a:lnL>
                      <a:noFill/>
                    </a:lnL>
                    <a:lnR>
                      <a:noFill/>
                    </a:lnR>
                    <a:lnT>
                      <a:noFill/>
                    </a:lnT>
                    <a:lnB>
                      <a:noFill/>
                    </a:lnB>
                  </a:tcPr>
                </a:tc>
                <a:tc>
                  <a:txBody>
                    <a:bodyPr/>
                    <a:lstStyle/>
                    <a:p>
                      <a:pPr algn="r" fontAlgn="ctr"/>
                      <a:r>
                        <a:rPr lang="en-IN" sz="1100">
                          <a:effectLst/>
                        </a:rPr>
                        <a:t>50.0</a:t>
                      </a:r>
                    </a:p>
                  </a:txBody>
                  <a:tcPr marL="45626" marR="45626" marT="22813" marB="22813" anchor="ctr">
                    <a:lnL>
                      <a:noFill/>
                    </a:lnL>
                    <a:lnR>
                      <a:noFill/>
                    </a:lnR>
                    <a:lnT>
                      <a:noFill/>
                    </a:lnT>
                    <a:lnB>
                      <a:noFill/>
                    </a:lnB>
                  </a:tcPr>
                </a:tc>
                <a:tc>
                  <a:txBody>
                    <a:bodyPr/>
                    <a:lstStyle/>
                    <a:p>
                      <a:pPr algn="r" fontAlgn="ctr"/>
                      <a:r>
                        <a:rPr lang="en-IN" sz="1100">
                          <a:effectLst/>
                        </a:rPr>
                        <a:t>1087.7</a:t>
                      </a:r>
                    </a:p>
                  </a:txBody>
                  <a:tcPr marL="45626" marR="45626" marT="22813" marB="22813" anchor="ctr">
                    <a:lnL>
                      <a:noFill/>
                    </a:lnL>
                    <a:lnR>
                      <a:noFill/>
                    </a:lnR>
                    <a:lnT>
                      <a:noFill/>
                    </a:lnT>
                    <a:lnB>
                      <a:noFill/>
                    </a:lnB>
                  </a:tcPr>
                </a:tc>
                <a:tc>
                  <a:txBody>
                    <a:bodyPr/>
                    <a:lstStyle/>
                    <a:p>
                      <a:pPr algn="r" fontAlgn="ctr"/>
                      <a:r>
                        <a:rPr lang="en-IN" sz="1100">
                          <a:effectLst/>
                        </a:rPr>
                        <a:t>1795</a:t>
                      </a:r>
                    </a:p>
                  </a:txBody>
                  <a:tcPr marL="45626" marR="45626" marT="22813" marB="22813" anchor="ctr">
                    <a:lnL>
                      <a:noFill/>
                    </a:lnL>
                    <a:lnR>
                      <a:noFill/>
                    </a:lnR>
                    <a:lnT>
                      <a:noFill/>
                    </a:lnT>
                    <a:lnB>
                      <a:noFill/>
                    </a:lnB>
                  </a:tcPr>
                </a:tc>
                <a:extLst>
                  <a:ext uri="{0D108BD9-81ED-4DB2-BD59-A6C34878D82A}">
                    <a16:rowId xmlns:a16="http://schemas.microsoft.com/office/drawing/2014/main" val="1451921170"/>
                  </a:ext>
                </a:extLst>
              </a:tr>
              <a:tr h="261285">
                <a:tc>
                  <a:txBody>
                    <a:bodyPr/>
                    <a:lstStyle/>
                    <a:p>
                      <a:pPr algn="r" fontAlgn="ctr"/>
                      <a:r>
                        <a:rPr lang="en-IN" sz="1100" b="1">
                          <a:effectLst/>
                        </a:rPr>
                        <a:t>Top</a:t>
                      </a:r>
                    </a:p>
                  </a:txBody>
                  <a:tcPr marL="45626" marR="45626" marT="22813" marB="22813" anchor="ctr">
                    <a:lnL>
                      <a:noFill/>
                    </a:lnL>
                    <a:lnR>
                      <a:noFill/>
                    </a:lnR>
                    <a:lnT>
                      <a:noFill/>
                    </a:lnT>
                    <a:lnB>
                      <a:noFill/>
                    </a:lnB>
                    <a:solidFill>
                      <a:srgbClr val="F5F5F5"/>
                    </a:solidFill>
                  </a:tcPr>
                </a:tc>
                <a:tc>
                  <a:txBody>
                    <a:bodyPr/>
                    <a:lstStyle/>
                    <a:p>
                      <a:pPr algn="r" fontAlgn="ctr"/>
                      <a:r>
                        <a:rPr lang="en-IN" sz="1100" dirty="0">
                          <a:effectLst/>
                        </a:rPr>
                        <a:t>27.0</a:t>
                      </a:r>
                    </a:p>
                  </a:txBody>
                  <a:tcPr marL="45626" marR="45626" marT="22813" marB="22813" anchor="ctr">
                    <a:lnL>
                      <a:noFill/>
                    </a:lnL>
                    <a:lnR>
                      <a:noFill/>
                    </a:lnR>
                    <a:lnT>
                      <a:noFill/>
                    </a:lnT>
                    <a:lnB>
                      <a:noFill/>
                    </a:lnB>
                    <a:solidFill>
                      <a:srgbClr val="F5F5F5"/>
                    </a:solidFill>
                  </a:tcPr>
                </a:tc>
                <a:tc>
                  <a:txBody>
                    <a:bodyPr/>
                    <a:lstStyle/>
                    <a:p>
                      <a:pPr algn="r" fontAlgn="ctr"/>
                      <a:r>
                        <a:rPr lang="en-IN" sz="1100" dirty="0">
                          <a:effectLst/>
                        </a:rPr>
                        <a:t>227.3</a:t>
                      </a:r>
                    </a:p>
                  </a:txBody>
                  <a:tcPr marL="45626" marR="45626" marT="22813" marB="22813" anchor="ctr">
                    <a:lnL>
                      <a:noFill/>
                    </a:lnL>
                    <a:lnR>
                      <a:noFill/>
                    </a:lnR>
                    <a:lnT>
                      <a:noFill/>
                    </a:lnT>
                    <a:lnB>
                      <a:noFill/>
                    </a:lnB>
                    <a:solidFill>
                      <a:srgbClr val="F5F5F5"/>
                    </a:solidFill>
                  </a:tcPr>
                </a:tc>
                <a:tc>
                  <a:txBody>
                    <a:bodyPr/>
                    <a:lstStyle/>
                    <a:p>
                      <a:pPr algn="r" fontAlgn="ctr"/>
                      <a:r>
                        <a:rPr lang="en-IN" sz="1100">
                          <a:effectLst/>
                        </a:rPr>
                        <a:t>5218.2</a:t>
                      </a:r>
                    </a:p>
                  </a:txBody>
                  <a:tcPr marL="45626" marR="45626" marT="22813" marB="22813" anchor="ctr">
                    <a:lnL>
                      <a:noFill/>
                    </a:lnL>
                    <a:lnR>
                      <a:noFill/>
                    </a:lnR>
                    <a:lnT>
                      <a:noFill/>
                    </a:lnT>
                    <a:lnB>
                      <a:noFill/>
                    </a:lnB>
                    <a:solidFill>
                      <a:srgbClr val="F5F5F5"/>
                    </a:solidFill>
                  </a:tcPr>
                </a:tc>
                <a:tc>
                  <a:txBody>
                    <a:bodyPr/>
                    <a:lstStyle/>
                    <a:p>
                      <a:pPr algn="r" fontAlgn="ctr"/>
                      <a:r>
                        <a:rPr lang="en-IN" sz="1100" dirty="0">
                          <a:effectLst/>
                        </a:rPr>
                        <a:t>1269</a:t>
                      </a:r>
                    </a:p>
                  </a:txBody>
                  <a:tcPr marL="45626" marR="45626" marT="22813" marB="22813" anchor="ctr">
                    <a:lnL>
                      <a:noFill/>
                    </a:lnL>
                    <a:lnR>
                      <a:noFill/>
                    </a:lnR>
                    <a:lnT>
                      <a:noFill/>
                    </a:lnT>
                    <a:lnB>
                      <a:noFill/>
                    </a:lnB>
                    <a:solidFill>
                      <a:srgbClr val="F5F5F5"/>
                    </a:solidFill>
                  </a:tcPr>
                </a:tc>
                <a:extLst>
                  <a:ext uri="{0D108BD9-81ED-4DB2-BD59-A6C34878D82A}">
                    <a16:rowId xmlns:a16="http://schemas.microsoft.com/office/drawing/2014/main" val="3480293830"/>
                  </a:ext>
                </a:extLst>
              </a:tr>
            </a:tbl>
          </a:graphicData>
        </a:graphic>
      </p:graphicFrame>
      <p:sp>
        <p:nvSpPr>
          <p:cNvPr id="5" name="Rectangle 4">
            <a:extLst>
              <a:ext uri="{FF2B5EF4-FFF2-40B4-BE49-F238E27FC236}">
                <a16:creationId xmlns:a16="http://schemas.microsoft.com/office/drawing/2014/main" id="{E383DE0D-21C9-4283-849A-8968DD3C0A26}"/>
              </a:ext>
            </a:extLst>
          </p:cNvPr>
          <p:cNvSpPr/>
          <p:nvPr/>
        </p:nvSpPr>
        <p:spPr>
          <a:xfrm>
            <a:off x="401053" y="4464642"/>
            <a:ext cx="4382478"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0F4BDBB-0E88-4B47-8458-8A73D052FB6C}"/>
              </a:ext>
            </a:extLst>
          </p:cNvPr>
          <p:cNvSpPr txBox="1"/>
          <p:nvPr/>
        </p:nvSpPr>
        <p:spPr>
          <a:xfrm>
            <a:off x="1215618" y="4488771"/>
            <a:ext cx="3617489" cy="261610"/>
          </a:xfrm>
          <a:prstGeom prst="rect">
            <a:avLst/>
          </a:prstGeom>
          <a:noFill/>
        </p:spPr>
        <p:txBody>
          <a:bodyPr wrap="square" rtlCol="0">
            <a:spAutoFit/>
          </a:bodyPr>
          <a:lstStyle/>
          <a:p>
            <a:r>
              <a:rPr lang="en-IN" sz="1100" b="1" dirty="0"/>
              <a:t>Recency            Frequency    Monetary Value</a:t>
            </a:r>
          </a:p>
        </p:txBody>
      </p:sp>
      <p:sp>
        <p:nvSpPr>
          <p:cNvPr id="9" name="Rectangle 8">
            <a:extLst>
              <a:ext uri="{FF2B5EF4-FFF2-40B4-BE49-F238E27FC236}">
                <a16:creationId xmlns:a16="http://schemas.microsoft.com/office/drawing/2014/main" id="{03988249-BDBD-4068-BFF4-668339EF2D77}"/>
              </a:ext>
            </a:extLst>
          </p:cNvPr>
          <p:cNvSpPr/>
          <p:nvPr/>
        </p:nvSpPr>
        <p:spPr>
          <a:xfrm>
            <a:off x="533534" y="1047759"/>
            <a:ext cx="4249992"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F475EBC-C50F-4B9A-8B45-9570CB39C97E}"/>
              </a:ext>
            </a:extLst>
          </p:cNvPr>
          <p:cNvSpPr txBox="1"/>
          <p:nvPr/>
        </p:nvSpPr>
        <p:spPr>
          <a:xfrm>
            <a:off x="879381" y="1062925"/>
            <a:ext cx="3558298" cy="261610"/>
          </a:xfrm>
          <a:prstGeom prst="rect">
            <a:avLst/>
          </a:prstGeom>
          <a:noFill/>
        </p:spPr>
        <p:txBody>
          <a:bodyPr wrap="square" rtlCol="0">
            <a:spAutoFit/>
          </a:bodyPr>
          <a:lstStyle/>
          <a:p>
            <a:r>
              <a:rPr lang="en-IN" sz="1100" b="1" dirty="0"/>
              <a:t>           Recency           Frequency     Monetary Value</a:t>
            </a:r>
          </a:p>
        </p:txBody>
      </p:sp>
      <p:sp>
        <p:nvSpPr>
          <p:cNvPr id="14" name="Google Shape;118;p8">
            <a:extLst>
              <a:ext uri="{FF2B5EF4-FFF2-40B4-BE49-F238E27FC236}">
                <a16:creationId xmlns:a16="http://schemas.microsoft.com/office/drawing/2014/main" id="{741CBB10-3734-406A-8DA4-4264B354428B}"/>
              </a:ext>
            </a:extLst>
          </p:cNvPr>
          <p:cNvSpPr/>
          <p:nvPr/>
        </p:nvSpPr>
        <p:spPr>
          <a:xfrm>
            <a:off x="310850" y="6480048"/>
            <a:ext cx="3320100" cy="37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dirty="0">
                <a:solidFill>
                  <a:schemeClr val="dk1"/>
                </a:solidFill>
              </a:rPr>
              <a:t>ABC</a:t>
            </a:r>
            <a:r>
              <a:rPr lang="en-US" sz="800" b="0" i="0" u="none" strike="noStrike" cap="none" dirty="0">
                <a:solidFill>
                  <a:schemeClr val="dk1"/>
                </a:solidFill>
                <a:latin typeface="Arial"/>
                <a:ea typeface="Arial"/>
                <a:cs typeface="Arial"/>
                <a:sym typeface="Arial"/>
              </a:rPr>
              <a:t> </a:t>
            </a:r>
            <a:r>
              <a:rPr lang="en-US" sz="800" dirty="0">
                <a:solidFill>
                  <a:schemeClr val="dk1"/>
                </a:solidFill>
              </a:rPr>
              <a:t>Sales </a:t>
            </a:r>
            <a:r>
              <a:rPr lang="en-US" sz="800" b="0" i="0" u="none" strike="noStrike" cap="none" dirty="0">
                <a:solidFill>
                  <a:schemeClr val="dk1"/>
                </a:solidFill>
                <a:latin typeface="Arial"/>
                <a:ea typeface="Arial"/>
                <a:cs typeface="Arial"/>
                <a:sym typeface="Arial"/>
              </a:rPr>
              <a:t>Records </a:t>
            </a:r>
            <a:r>
              <a:rPr lang="en-US" sz="800" dirty="0">
                <a:solidFill>
                  <a:schemeClr val="dk1"/>
                </a:solidFill>
              </a:rPr>
              <a:t>2010-2011 in Euro Currency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1" y="230188"/>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Inferential Statistics – RFM Analysis</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171451" y="4622496"/>
            <a:ext cx="8544227" cy="164029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171451" y="4205387"/>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119" name="Google Shape;119;p6"/>
          <p:cNvSpPr txBox="1"/>
          <p:nvPr/>
        </p:nvSpPr>
        <p:spPr>
          <a:xfrm>
            <a:off x="752535" y="4772178"/>
            <a:ext cx="7079900" cy="160039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Almost equal distribution of customers in the three segments.</a:t>
            </a:r>
          </a:p>
          <a:p>
            <a:pPr marL="285750" marR="0" lvl="0" indent="-285750" algn="l" rtl="0">
              <a:spcBef>
                <a:spcPts val="0"/>
              </a:spcBef>
              <a:spcAft>
                <a:spcPts val="0"/>
              </a:spcAft>
              <a:buFont typeface="Arial" panose="020B0604020202020204" pitchFamily="34" charset="0"/>
              <a:buChar char="•"/>
            </a:pPr>
            <a:endParaRPr lang="en-IN" dirty="0">
              <a:solidFill>
                <a:schemeClr val="dk1"/>
              </a:solidFill>
            </a:endParaRPr>
          </a:p>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Clear distinction in the three groups in terms of RFM</a:t>
            </a:r>
          </a:p>
          <a:p>
            <a:pPr marL="285750" marR="0" lvl="0" indent="-285750" algn="l" rtl="0">
              <a:spcBef>
                <a:spcPts val="0"/>
              </a:spcBef>
              <a:spcAft>
                <a:spcPts val="0"/>
              </a:spcAft>
              <a:buFont typeface="Arial" panose="020B0604020202020204" pitchFamily="34" charset="0"/>
              <a:buChar char="•"/>
            </a:pPr>
            <a:endParaRPr lang="en-IN" dirty="0">
              <a:solidFill>
                <a:schemeClr val="dk1"/>
              </a:solidFill>
            </a:endParaRPr>
          </a:p>
          <a:p>
            <a:pPr marL="285750" marR="0" lvl="0" indent="-285750" algn="l" rtl="0">
              <a:spcBef>
                <a:spcPts val="0"/>
              </a:spcBef>
              <a:spcAft>
                <a:spcPts val="0"/>
              </a:spcAft>
              <a:buFont typeface="Arial" panose="020B0604020202020204" pitchFamily="34" charset="0"/>
              <a:buChar char="•"/>
            </a:pPr>
            <a:r>
              <a:rPr lang="en-IN" sz="1400" dirty="0">
                <a:solidFill>
                  <a:schemeClr val="dk1"/>
                </a:solidFill>
                <a:latin typeface="Arial"/>
                <a:ea typeface="Arial"/>
                <a:cs typeface="Arial"/>
                <a:sym typeface="Arial"/>
              </a:rPr>
              <a:t>We also </a:t>
            </a:r>
            <a:r>
              <a:rPr lang="en-IN" dirty="0">
                <a:solidFill>
                  <a:schemeClr val="dk1"/>
                </a:solidFill>
              </a:rPr>
              <a:t>have a second approach to segmentation i.e. </a:t>
            </a:r>
            <a:r>
              <a:rPr lang="en-IN" sz="1400" dirty="0">
                <a:solidFill>
                  <a:schemeClr val="dk1"/>
                </a:solidFill>
                <a:latin typeface="Arial"/>
                <a:ea typeface="Arial"/>
                <a:cs typeface="Arial"/>
                <a:sym typeface="Arial"/>
              </a:rPr>
              <a:t>k-means clustering.</a:t>
            </a: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11" name="Table 11">
            <a:extLst>
              <a:ext uri="{FF2B5EF4-FFF2-40B4-BE49-F238E27FC236}">
                <a16:creationId xmlns:a16="http://schemas.microsoft.com/office/drawing/2014/main" id="{7E4711E3-0558-4D66-A2C5-F91D58F73126}"/>
              </a:ext>
            </a:extLst>
          </p:cNvPr>
          <p:cNvGraphicFramePr>
            <a:graphicFrameLocks noGrp="1"/>
          </p:cNvGraphicFramePr>
          <p:nvPr>
            <p:extLst>
              <p:ext uri="{D42A27DB-BD31-4B8C-83A1-F6EECF244321}">
                <p14:modId xmlns:p14="http://schemas.microsoft.com/office/powerpoint/2010/main" val="2886289311"/>
              </p:ext>
            </p:extLst>
          </p:nvPr>
        </p:nvGraphicFramePr>
        <p:xfrm>
          <a:off x="171451" y="1140357"/>
          <a:ext cx="8395121" cy="2431859"/>
        </p:xfrm>
        <a:graphic>
          <a:graphicData uri="http://schemas.openxmlformats.org/drawingml/2006/table">
            <a:tbl>
              <a:tblPr firstRow="1" bandRow="1">
                <a:tableStyleId>{5C22544A-7EE6-4342-B048-85BDC9FD1C3A}</a:tableStyleId>
              </a:tblPr>
              <a:tblGrid>
                <a:gridCol w="1199303">
                  <a:extLst>
                    <a:ext uri="{9D8B030D-6E8A-4147-A177-3AD203B41FA5}">
                      <a16:colId xmlns:a16="http://schemas.microsoft.com/office/drawing/2014/main" val="662109165"/>
                    </a:ext>
                  </a:extLst>
                </a:gridCol>
                <a:gridCol w="1199303">
                  <a:extLst>
                    <a:ext uri="{9D8B030D-6E8A-4147-A177-3AD203B41FA5}">
                      <a16:colId xmlns:a16="http://schemas.microsoft.com/office/drawing/2014/main" val="3687856430"/>
                    </a:ext>
                  </a:extLst>
                </a:gridCol>
                <a:gridCol w="1199303">
                  <a:extLst>
                    <a:ext uri="{9D8B030D-6E8A-4147-A177-3AD203B41FA5}">
                      <a16:colId xmlns:a16="http://schemas.microsoft.com/office/drawing/2014/main" val="1652535900"/>
                    </a:ext>
                  </a:extLst>
                </a:gridCol>
                <a:gridCol w="1199303">
                  <a:extLst>
                    <a:ext uri="{9D8B030D-6E8A-4147-A177-3AD203B41FA5}">
                      <a16:colId xmlns:a16="http://schemas.microsoft.com/office/drawing/2014/main" val="2554222621"/>
                    </a:ext>
                  </a:extLst>
                </a:gridCol>
                <a:gridCol w="1199303">
                  <a:extLst>
                    <a:ext uri="{9D8B030D-6E8A-4147-A177-3AD203B41FA5}">
                      <a16:colId xmlns:a16="http://schemas.microsoft.com/office/drawing/2014/main" val="2140052035"/>
                    </a:ext>
                  </a:extLst>
                </a:gridCol>
                <a:gridCol w="1199303">
                  <a:extLst>
                    <a:ext uri="{9D8B030D-6E8A-4147-A177-3AD203B41FA5}">
                      <a16:colId xmlns:a16="http://schemas.microsoft.com/office/drawing/2014/main" val="2590215522"/>
                    </a:ext>
                  </a:extLst>
                </a:gridCol>
                <a:gridCol w="1199303">
                  <a:extLst>
                    <a:ext uri="{9D8B030D-6E8A-4147-A177-3AD203B41FA5}">
                      <a16:colId xmlns:a16="http://schemas.microsoft.com/office/drawing/2014/main" val="3672986214"/>
                    </a:ext>
                  </a:extLst>
                </a:gridCol>
              </a:tblGrid>
              <a:tr h="577659">
                <a:tc>
                  <a:txBody>
                    <a:bodyPr/>
                    <a:lstStyle/>
                    <a:p>
                      <a:endParaRPr lang="en-IN" dirty="0"/>
                    </a:p>
                  </a:txBody>
                  <a:tcPr/>
                </a:tc>
                <a:tc>
                  <a:txBody>
                    <a:bodyPr/>
                    <a:lstStyle/>
                    <a:p>
                      <a:r>
                        <a:rPr lang="en-IN" dirty="0"/>
                        <a:t>RFM Score</a:t>
                      </a:r>
                    </a:p>
                  </a:txBody>
                  <a:tcPr/>
                </a:tc>
                <a:tc>
                  <a:txBody>
                    <a:bodyPr/>
                    <a:lstStyle/>
                    <a:p>
                      <a:r>
                        <a:rPr lang="en-IN" dirty="0"/>
                        <a:t>Recency</a:t>
                      </a:r>
                    </a:p>
                  </a:txBody>
                  <a:tcPr/>
                </a:tc>
                <a:tc>
                  <a:txBody>
                    <a:bodyPr/>
                    <a:lstStyle/>
                    <a:p>
                      <a:r>
                        <a:rPr lang="en-IN" dirty="0"/>
                        <a:t>Frequency</a:t>
                      </a:r>
                    </a:p>
                  </a:txBody>
                  <a:tcPr/>
                </a:tc>
                <a:tc>
                  <a:txBody>
                    <a:bodyPr/>
                    <a:lstStyle/>
                    <a:p>
                      <a:r>
                        <a:rPr lang="en-IN" dirty="0"/>
                        <a:t>Monetary Value</a:t>
                      </a:r>
                    </a:p>
                  </a:txBody>
                  <a:tcPr/>
                </a:tc>
                <a:tc>
                  <a:txBody>
                    <a:bodyPr/>
                    <a:lstStyle/>
                    <a:p>
                      <a:r>
                        <a:rPr lang="en-IN" dirty="0"/>
                        <a:t>Count</a:t>
                      </a:r>
                    </a:p>
                  </a:txBody>
                  <a:tcPr/>
                </a:tc>
                <a:tc>
                  <a:txBody>
                    <a:bodyPr/>
                    <a:lstStyle/>
                    <a:p>
                      <a:r>
                        <a:rPr lang="en-IN" dirty="0"/>
                        <a:t>Count %</a:t>
                      </a:r>
                    </a:p>
                  </a:txBody>
                  <a:tcPr/>
                </a:tc>
                <a:extLst>
                  <a:ext uri="{0D108BD9-81ED-4DB2-BD59-A6C34878D82A}">
                    <a16:rowId xmlns:a16="http://schemas.microsoft.com/office/drawing/2014/main" val="3715223044"/>
                  </a:ext>
                </a:extLst>
              </a:tr>
              <a:tr h="370840">
                <a:tc>
                  <a:txBody>
                    <a:bodyPr/>
                    <a:lstStyle/>
                    <a:p>
                      <a:endParaRPr lang="en-IN"/>
                    </a:p>
                  </a:txBody>
                  <a:tcPr/>
                </a:tc>
                <a:tc>
                  <a:txBody>
                    <a:bodyPr/>
                    <a:lstStyle/>
                    <a:p>
                      <a:endParaRPr lang="en-IN" dirty="0"/>
                    </a:p>
                  </a:txBody>
                  <a:tcPr/>
                </a:tc>
                <a:tc>
                  <a:txBody>
                    <a:bodyPr/>
                    <a:lstStyle/>
                    <a:p>
                      <a:r>
                        <a:rPr lang="en-IN" dirty="0"/>
                        <a:t>Mean</a:t>
                      </a:r>
                    </a:p>
                  </a:txBody>
                  <a:tcPr/>
                </a:tc>
                <a:tc>
                  <a:txBody>
                    <a:bodyPr/>
                    <a:lstStyle/>
                    <a:p>
                      <a:r>
                        <a:rPr lang="en-IN" dirty="0"/>
                        <a:t>Mean</a:t>
                      </a:r>
                    </a:p>
                  </a:txBody>
                  <a:tcPr/>
                </a:tc>
                <a:tc>
                  <a:txBody>
                    <a:bodyPr/>
                    <a:lstStyle/>
                    <a:p>
                      <a:r>
                        <a:rPr lang="en-IN" dirty="0"/>
                        <a:t>Mean</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94332789"/>
                  </a:ext>
                </a:extLst>
              </a:tr>
              <a:tr h="370840">
                <a:tc>
                  <a:txBody>
                    <a:bodyPr/>
                    <a:lstStyle/>
                    <a:p>
                      <a:r>
                        <a:rPr lang="en-IN" dirty="0"/>
                        <a:t>RFM Level</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76301379"/>
                  </a:ext>
                </a:extLst>
              </a:tr>
              <a:tr h="370840">
                <a:tc>
                  <a:txBody>
                    <a:bodyPr/>
                    <a:lstStyle/>
                    <a:p>
                      <a:r>
                        <a:rPr lang="en-IN" dirty="0"/>
                        <a:t>Low</a:t>
                      </a:r>
                    </a:p>
                  </a:txBody>
                  <a:tcPr/>
                </a:tc>
                <a:tc>
                  <a:txBody>
                    <a:bodyPr/>
                    <a:lstStyle/>
                    <a:p>
                      <a:r>
                        <a:rPr lang="en-IN" dirty="0"/>
                        <a:t>3-5</a:t>
                      </a:r>
                    </a:p>
                  </a:txBody>
                  <a:tcPr/>
                </a:tc>
                <a:tc>
                  <a:txBody>
                    <a:bodyPr/>
                    <a:lstStyle/>
                    <a:p>
                      <a:r>
                        <a:rPr lang="en-IN" dirty="0"/>
                        <a:t>212.6</a:t>
                      </a:r>
                    </a:p>
                  </a:txBody>
                  <a:tcPr/>
                </a:tc>
                <a:tc>
                  <a:txBody>
                    <a:bodyPr/>
                    <a:lstStyle/>
                    <a:p>
                      <a:r>
                        <a:rPr lang="en-IN" dirty="0"/>
                        <a:t>15.4</a:t>
                      </a:r>
                    </a:p>
                  </a:txBody>
                  <a:tcPr/>
                </a:tc>
                <a:tc>
                  <a:txBody>
                    <a:bodyPr/>
                    <a:lstStyle/>
                    <a:p>
                      <a:r>
                        <a:rPr lang="en-IN" dirty="0"/>
                        <a:t>264.6</a:t>
                      </a:r>
                    </a:p>
                  </a:txBody>
                  <a:tcPr/>
                </a:tc>
                <a:tc>
                  <a:txBody>
                    <a:bodyPr/>
                    <a:lstStyle/>
                    <a:p>
                      <a:r>
                        <a:rPr lang="en-IN" dirty="0"/>
                        <a:t>1274</a:t>
                      </a:r>
                    </a:p>
                  </a:txBody>
                  <a:tcPr/>
                </a:tc>
                <a:tc>
                  <a:txBody>
                    <a:bodyPr/>
                    <a:lstStyle/>
                    <a:p>
                      <a:r>
                        <a:rPr lang="en-IN" dirty="0"/>
                        <a:t>29.36%</a:t>
                      </a:r>
                    </a:p>
                  </a:txBody>
                  <a:tcPr/>
                </a:tc>
                <a:extLst>
                  <a:ext uri="{0D108BD9-81ED-4DB2-BD59-A6C34878D82A}">
                    <a16:rowId xmlns:a16="http://schemas.microsoft.com/office/drawing/2014/main" val="3063715237"/>
                  </a:ext>
                </a:extLst>
              </a:tr>
              <a:tr h="370840">
                <a:tc>
                  <a:txBody>
                    <a:bodyPr/>
                    <a:lstStyle/>
                    <a:p>
                      <a:r>
                        <a:rPr lang="en-IN" dirty="0"/>
                        <a:t>Middle</a:t>
                      </a:r>
                    </a:p>
                  </a:txBody>
                  <a:tcPr/>
                </a:tc>
                <a:tc>
                  <a:txBody>
                    <a:bodyPr/>
                    <a:lstStyle/>
                    <a:p>
                      <a:r>
                        <a:rPr lang="en-IN" dirty="0"/>
                        <a:t>6-9</a:t>
                      </a:r>
                    </a:p>
                  </a:txBody>
                  <a:tcPr/>
                </a:tc>
                <a:tc>
                  <a:txBody>
                    <a:bodyPr/>
                    <a:lstStyle/>
                    <a:p>
                      <a:r>
                        <a:rPr lang="en-IN" dirty="0"/>
                        <a:t>87.3</a:t>
                      </a:r>
                    </a:p>
                  </a:txBody>
                  <a:tcPr/>
                </a:tc>
                <a:tc>
                  <a:txBody>
                    <a:bodyPr/>
                    <a:lstStyle/>
                    <a:p>
                      <a:r>
                        <a:rPr lang="en-IN" dirty="0"/>
                        <a:t>50.0</a:t>
                      </a:r>
                    </a:p>
                  </a:txBody>
                  <a:tcPr/>
                </a:tc>
                <a:tc>
                  <a:txBody>
                    <a:bodyPr/>
                    <a:lstStyle/>
                    <a:p>
                      <a:r>
                        <a:rPr lang="en-IN" dirty="0"/>
                        <a:t>1087.7</a:t>
                      </a:r>
                    </a:p>
                  </a:txBody>
                  <a:tcPr/>
                </a:tc>
                <a:tc>
                  <a:txBody>
                    <a:bodyPr/>
                    <a:lstStyle/>
                    <a:p>
                      <a:r>
                        <a:rPr lang="en-IN" dirty="0"/>
                        <a:t>1795</a:t>
                      </a:r>
                    </a:p>
                  </a:txBody>
                  <a:tcPr/>
                </a:tc>
                <a:tc>
                  <a:txBody>
                    <a:bodyPr/>
                    <a:lstStyle/>
                    <a:p>
                      <a:r>
                        <a:rPr lang="en-IN" dirty="0"/>
                        <a:t>41.37%</a:t>
                      </a:r>
                    </a:p>
                  </a:txBody>
                  <a:tcPr/>
                </a:tc>
                <a:extLst>
                  <a:ext uri="{0D108BD9-81ED-4DB2-BD59-A6C34878D82A}">
                    <a16:rowId xmlns:a16="http://schemas.microsoft.com/office/drawing/2014/main" val="1347919792"/>
                  </a:ext>
                </a:extLst>
              </a:tr>
              <a:tr h="370840">
                <a:tc>
                  <a:txBody>
                    <a:bodyPr/>
                    <a:lstStyle/>
                    <a:p>
                      <a:r>
                        <a:rPr lang="en-IN" dirty="0"/>
                        <a:t>Top</a:t>
                      </a:r>
                    </a:p>
                  </a:txBody>
                  <a:tcPr/>
                </a:tc>
                <a:tc>
                  <a:txBody>
                    <a:bodyPr/>
                    <a:lstStyle/>
                    <a:p>
                      <a:r>
                        <a:rPr lang="en-IN" dirty="0"/>
                        <a:t>10-12</a:t>
                      </a:r>
                    </a:p>
                  </a:txBody>
                  <a:tcPr/>
                </a:tc>
                <a:tc>
                  <a:txBody>
                    <a:bodyPr/>
                    <a:lstStyle/>
                    <a:p>
                      <a:r>
                        <a:rPr lang="en-IN" dirty="0"/>
                        <a:t>27.0</a:t>
                      </a:r>
                    </a:p>
                  </a:txBody>
                  <a:tcPr/>
                </a:tc>
                <a:tc>
                  <a:txBody>
                    <a:bodyPr/>
                    <a:lstStyle/>
                    <a:p>
                      <a:r>
                        <a:rPr lang="en-IN" dirty="0"/>
                        <a:t>227.3</a:t>
                      </a:r>
                    </a:p>
                  </a:txBody>
                  <a:tcPr/>
                </a:tc>
                <a:tc>
                  <a:txBody>
                    <a:bodyPr/>
                    <a:lstStyle/>
                    <a:p>
                      <a:r>
                        <a:rPr lang="en-IN" dirty="0"/>
                        <a:t>5218.2</a:t>
                      </a:r>
                    </a:p>
                  </a:txBody>
                  <a:tcPr/>
                </a:tc>
                <a:tc>
                  <a:txBody>
                    <a:bodyPr/>
                    <a:lstStyle/>
                    <a:p>
                      <a:r>
                        <a:rPr lang="en-IN" dirty="0"/>
                        <a:t>1269</a:t>
                      </a:r>
                    </a:p>
                  </a:txBody>
                  <a:tcPr/>
                </a:tc>
                <a:tc>
                  <a:txBody>
                    <a:bodyPr/>
                    <a:lstStyle/>
                    <a:p>
                      <a:r>
                        <a:rPr lang="en-IN" dirty="0"/>
                        <a:t>29.25%</a:t>
                      </a:r>
                    </a:p>
                  </a:txBody>
                  <a:tcPr/>
                </a:tc>
                <a:extLst>
                  <a:ext uri="{0D108BD9-81ED-4DB2-BD59-A6C34878D82A}">
                    <a16:rowId xmlns:a16="http://schemas.microsoft.com/office/drawing/2014/main" val="3520108586"/>
                  </a:ext>
                </a:extLst>
              </a:tr>
            </a:tbl>
          </a:graphicData>
        </a:graphic>
      </p:graphicFrame>
    </p:spTree>
    <p:extLst>
      <p:ext uri="{BB962C8B-B14F-4D97-AF65-F5344CB8AC3E}">
        <p14:creationId xmlns:p14="http://schemas.microsoft.com/office/powerpoint/2010/main" val="302033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2EC8F2D6-094C-4C34-973A-C37090BD8EB5}"/>
              </a:ext>
            </a:extLst>
          </p:cNvPr>
          <p:cNvSpPr txBox="1"/>
          <p:nvPr/>
        </p:nvSpPr>
        <p:spPr>
          <a:xfrm>
            <a:off x="1644316" y="2422190"/>
            <a:ext cx="1259305" cy="86619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IN" dirty="0"/>
          </a:p>
        </p:txBody>
      </p:sp>
      <p:sp>
        <p:nvSpPr>
          <p:cNvPr id="3" name="Rectangle 2">
            <a:extLst>
              <a:ext uri="{FF2B5EF4-FFF2-40B4-BE49-F238E27FC236}">
                <a16:creationId xmlns:a16="http://schemas.microsoft.com/office/drawing/2014/main" id="{6990A0DF-581C-4AEB-883E-4421B96E763A}"/>
              </a:ext>
            </a:extLst>
          </p:cNvPr>
          <p:cNvSpPr/>
          <p:nvPr/>
        </p:nvSpPr>
        <p:spPr>
          <a:xfrm>
            <a:off x="1644316" y="2494547"/>
            <a:ext cx="1259305" cy="866190"/>
          </a:xfrm>
          <a:custGeom>
            <a:avLst/>
            <a:gdLst>
              <a:gd name="connsiteX0" fmla="*/ 0 w 1259305"/>
              <a:gd name="connsiteY0" fmla="*/ 0 h 866190"/>
              <a:gd name="connsiteX1" fmla="*/ 394582 w 1259305"/>
              <a:gd name="connsiteY1" fmla="*/ 0 h 866190"/>
              <a:gd name="connsiteX2" fmla="*/ 814351 w 1259305"/>
              <a:gd name="connsiteY2" fmla="*/ 0 h 866190"/>
              <a:gd name="connsiteX3" fmla="*/ 1259305 w 1259305"/>
              <a:gd name="connsiteY3" fmla="*/ 0 h 866190"/>
              <a:gd name="connsiteX4" fmla="*/ 1259305 w 1259305"/>
              <a:gd name="connsiteY4" fmla="*/ 415771 h 866190"/>
              <a:gd name="connsiteX5" fmla="*/ 1259305 w 1259305"/>
              <a:gd name="connsiteY5" fmla="*/ 866190 h 866190"/>
              <a:gd name="connsiteX6" fmla="*/ 826944 w 1259305"/>
              <a:gd name="connsiteY6" fmla="*/ 866190 h 866190"/>
              <a:gd name="connsiteX7" fmla="*/ 407175 w 1259305"/>
              <a:gd name="connsiteY7" fmla="*/ 866190 h 866190"/>
              <a:gd name="connsiteX8" fmla="*/ 0 w 1259305"/>
              <a:gd name="connsiteY8" fmla="*/ 866190 h 866190"/>
              <a:gd name="connsiteX9" fmla="*/ 0 w 1259305"/>
              <a:gd name="connsiteY9" fmla="*/ 450419 h 866190"/>
              <a:gd name="connsiteX10" fmla="*/ 0 w 1259305"/>
              <a:gd name="connsiteY10" fmla="*/ 0 h 86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9305" h="866190" fill="none" extrusionOk="0">
                <a:moveTo>
                  <a:pt x="0" y="0"/>
                </a:moveTo>
                <a:cubicBezTo>
                  <a:pt x="184508" y="-33094"/>
                  <a:pt x="270798" y="9464"/>
                  <a:pt x="394582" y="0"/>
                </a:cubicBezTo>
                <a:cubicBezTo>
                  <a:pt x="518366" y="-9464"/>
                  <a:pt x="689258" y="9839"/>
                  <a:pt x="814351" y="0"/>
                </a:cubicBezTo>
                <a:cubicBezTo>
                  <a:pt x="939444" y="-9839"/>
                  <a:pt x="1137839" y="18574"/>
                  <a:pt x="1259305" y="0"/>
                </a:cubicBezTo>
                <a:cubicBezTo>
                  <a:pt x="1300671" y="205291"/>
                  <a:pt x="1220599" y="318215"/>
                  <a:pt x="1259305" y="415771"/>
                </a:cubicBezTo>
                <a:cubicBezTo>
                  <a:pt x="1298011" y="513327"/>
                  <a:pt x="1226983" y="736293"/>
                  <a:pt x="1259305" y="866190"/>
                </a:cubicBezTo>
                <a:cubicBezTo>
                  <a:pt x="1169393" y="894893"/>
                  <a:pt x="1012872" y="837219"/>
                  <a:pt x="826944" y="866190"/>
                </a:cubicBezTo>
                <a:cubicBezTo>
                  <a:pt x="641016" y="895161"/>
                  <a:pt x="537213" y="854286"/>
                  <a:pt x="407175" y="866190"/>
                </a:cubicBezTo>
                <a:cubicBezTo>
                  <a:pt x="277137" y="878094"/>
                  <a:pt x="169173" y="863128"/>
                  <a:pt x="0" y="866190"/>
                </a:cubicBezTo>
                <a:cubicBezTo>
                  <a:pt x="-11442" y="737014"/>
                  <a:pt x="18852" y="603421"/>
                  <a:pt x="0" y="450419"/>
                </a:cubicBezTo>
                <a:cubicBezTo>
                  <a:pt x="-18852" y="297417"/>
                  <a:pt x="40388" y="109353"/>
                  <a:pt x="0" y="0"/>
                </a:cubicBezTo>
                <a:close/>
              </a:path>
              <a:path w="1259305" h="866190" stroke="0" extrusionOk="0">
                <a:moveTo>
                  <a:pt x="0" y="0"/>
                </a:moveTo>
                <a:cubicBezTo>
                  <a:pt x="133870" y="-9294"/>
                  <a:pt x="213784" y="41562"/>
                  <a:pt x="419768" y="0"/>
                </a:cubicBezTo>
                <a:cubicBezTo>
                  <a:pt x="625752" y="-41562"/>
                  <a:pt x="662951" y="41225"/>
                  <a:pt x="864723" y="0"/>
                </a:cubicBezTo>
                <a:cubicBezTo>
                  <a:pt x="1066495" y="-41225"/>
                  <a:pt x="1112985" y="11943"/>
                  <a:pt x="1259305" y="0"/>
                </a:cubicBezTo>
                <a:cubicBezTo>
                  <a:pt x="1290550" y="202672"/>
                  <a:pt x="1245624" y="299044"/>
                  <a:pt x="1259305" y="415771"/>
                </a:cubicBezTo>
                <a:cubicBezTo>
                  <a:pt x="1272986" y="532498"/>
                  <a:pt x="1246266" y="745514"/>
                  <a:pt x="1259305" y="866190"/>
                </a:cubicBezTo>
                <a:cubicBezTo>
                  <a:pt x="1058497" y="888105"/>
                  <a:pt x="933842" y="833918"/>
                  <a:pt x="839537" y="866190"/>
                </a:cubicBezTo>
                <a:cubicBezTo>
                  <a:pt x="745232" y="898462"/>
                  <a:pt x="538852" y="847828"/>
                  <a:pt x="394582" y="866190"/>
                </a:cubicBezTo>
                <a:cubicBezTo>
                  <a:pt x="250312" y="884552"/>
                  <a:pt x="165862" y="833910"/>
                  <a:pt x="0" y="866190"/>
                </a:cubicBezTo>
                <a:cubicBezTo>
                  <a:pt x="-13733" y="705319"/>
                  <a:pt x="32839" y="610268"/>
                  <a:pt x="0" y="433095"/>
                </a:cubicBezTo>
                <a:cubicBezTo>
                  <a:pt x="-32839" y="255922"/>
                  <a:pt x="18053" y="99377"/>
                  <a:pt x="0" y="0"/>
                </a:cubicBezTo>
                <a:close/>
              </a:path>
            </a:pathLst>
          </a:custGeom>
          <a:ln>
            <a:solidFill>
              <a:schemeClr val="tx1"/>
            </a:solidFill>
            <a:prstDash val="sysDot"/>
            <a:extLst>
              <a:ext uri="{C807C97D-BFC1-408E-A445-0C87EB9F89A2}">
                <ask:lineSketchStyleProps xmlns:ask="http://schemas.microsoft.com/office/drawing/2018/sketchyshapes" sd="782294884">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008000"/>
              </a:highlight>
            </a:endParaRPr>
          </a:p>
        </p:txBody>
      </p:sp>
      <p:sp>
        <p:nvSpPr>
          <p:cNvPr id="2" name="Rectangle 1">
            <a:extLst>
              <a:ext uri="{FF2B5EF4-FFF2-40B4-BE49-F238E27FC236}">
                <a16:creationId xmlns:a16="http://schemas.microsoft.com/office/drawing/2014/main" id="{BB856642-D553-451D-80BE-0F74B7294133}"/>
              </a:ext>
            </a:extLst>
          </p:cNvPr>
          <p:cNvSpPr/>
          <p:nvPr/>
        </p:nvSpPr>
        <p:spPr>
          <a:xfrm>
            <a:off x="1708485" y="2711116"/>
            <a:ext cx="1050758" cy="6496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0" name="Google Shape;70;p2"/>
          <p:cNvSpPr txBox="1">
            <a:spLocks noGrp="1"/>
          </p:cNvSpPr>
          <p:nvPr>
            <p:ph type="title"/>
          </p:nvPr>
        </p:nvSpPr>
        <p:spPr>
          <a:xfrm>
            <a:off x="171451" y="230188"/>
            <a:ext cx="8618537"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600" dirty="0"/>
              <a:t>Inferential statistics- k means </a:t>
            </a:r>
            <a:r>
              <a:rPr lang="en-AU" sz="1800" dirty="0"/>
              <a:t>clustering</a:t>
            </a:r>
            <a:r>
              <a:rPr lang="en-AU" sz="1600" dirty="0"/>
              <a:t>, Elbow and Silhouette analysis</a:t>
            </a:r>
            <a:endParaRPr dirty="0"/>
          </a:p>
        </p:txBody>
      </p:sp>
      <p:sp>
        <p:nvSpPr>
          <p:cNvPr id="72" name="Google Shape;72;p2"/>
          <p:cNvSpPr txBox="1"/>
          <p:nvPr/>
        </p:nvSpPr>
        <p:spPr>
          <a:xfrm>
            <a:off x="5393435" y="1040204"/>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4" name="Google Shape;74;p2"/>
          <p:cNvSpPr/>
          <p:nvPr/>
        </p:nvSpPr>
        <p:spPr>
          <a:xfrm>
            <a:off x="179389" y="4465539"/>
            <a:ext cx="8610600" cy="188465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cxnSp>
        <p:nvCxnSpPr>
          <p:cNvPr id="80" name="Google Shape;80;p2"/>
          <p:cNvCxnSpPr>
            <a:cxnSpLocks/>
          </p:cNvCxnSpPr>
          <p:nvPr/>
        </p:nvCxnSpPr>
        <p:spPr>
          <a:xfrm rot="5400000">
            <a:off x="6619195" y="4956285"/>
            <a:ext cx="111323" cy="599686"/>
          </a:xfrm>
          <a:prstGeom prst="bentConnector3">
            <a:avLst>
              <a:gd name="adj1" fmla="val 5000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16200000" flipH="1">
            <a:off x="7201878" y="4973288"/>
            <a:ext cx="111323" cy="565680"/>
          </a:xfrm>
          <a:prstGeom prst="bentConnector3">
            <a:avLst>
              <a:gd name="adj1" fmla="val 50000"/>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73889" y="5200467"/>
            <a:ext cx="810" cy="111323"/>
          </a:xfrm>
          <a:prstGeom prst="straightConnector1">
            <a:avLst/>
          </a:prstGeom>
          <a:noFill/>
          <a:ln w="12700" cap="flat" cmpd="sng">
            <a:solidFill>
              <a:schemeClr val="lt1"/>
            </a:solidFill>
            <a:prstDash val="solid"/>
            <a:round/>
            <a:headEnd type="none" w="sm" len="sm"/>
            <a:tailEnd type="none" w="sm" len="sm"/>
          </a:ln>
        </p:spPr>
      </p:cxnSp>
      <p:pic>
        <p:nvPicPr>
          <p:cNvPr id="7170" name="Picture 2">
            <a:extLst>
              <a:ext uri="{FF2B5EF4-FFF2-40B4-BE49-F238E27FC236}">
                <a16:creationId xmlns:a16="http://schemas.microsoft.com/office/drawing/2014/main" id="{0A497E94-8182-4CB2-A9B8-8A06304E8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900530"/>
            <a:ext cx="8610600" cy="31718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F6794A1-D080-410A-854A-562C34EDEA2B}"/>
              </a:ext>
            </a:extLst>
          </p:cNvPr>
          <p:cNvCxnSpPr/>
          <p:nvPr/>
        </p:nvCxnSpPr>
        <p:spPr>
          <a:xfrm>
            <a:off x="1804737" y="2069432"/>
            <a:ext cx="0" cy="505326"/>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E181963-5D70-4073-A122-47549E824A52}"/>
              </a:ext>
            </a:extLst>
          </p:cNvPr>
          <p:cNvCxnSpPr/>
          <p:nvPr/>
        </p:nvCxnSpPr>
        <p:spPr>
          <a:xfrm>
            <a:off x="2229851" y="2221832"/>
            <a:ext cx="0" cy="505326"/>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027BFE-22A2-4EB9-88B7-1DDBE5269F06}"/>
              </a:ext>
            </a:extLst>
          </p:cNvPr>
          <p:cNvCxnSpPr/>
          <p:nvPr/>
        </p:nvCxnSpPr>
        <p:spPr>
          <a:xfrm>
            <a:off x="2614860" y="2374232"/>
            <a:ext cx="0" cy="505326"/>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F0DDB8-048F-4386-AA39-96BF868CCD89}"/>
              </a:ext>
            </a:extLst>
          </p:cNvPr>
          <p:cNvSpPr txBox="1"/>
          <p:nvPr/>
        </p:nvSpPr>
        <p:spPr>
          <a:xfrm>
            <a:off x="279382" y="4482117"/>
            <a:ext cx="7858692" cy="2677656"/>
          </a:xfrm>
          <a:prstGeom prst="rect">
            <a:avLst/>
          </a:prstGeom>
          <a:noFill/>
        </p:spPr>
        <p:txBody>
          <a:bodyPr wrap="square" rtlCol="0">
            <a:spAutoFit/>
          </a:bodyPr>
          <a:lstStyle/>
          <a:p>
            <a:pPr marL="285750" indent="-285750">
              <a:buFont typeface="Arial" panose="020B0604020202020204" pitchFamily="34" charset="0"/>
              <a:buChar char="•"/>
            </a:pPr>
            <a:r>
              <a:rPr lang="en-US" dirty="0"/>
              <a:t>Clusters have been created based on the values of Recency, Frequency and Monetary with the help of K-Means Clustering</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Elbow technique shows any of 3, 4 or 5 can be optimal cluster size.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From silhouette analysis, we can see that both 3 and 4 no of clusters prove to be optimal size.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Further analysis, for 4 clusters represented unclear distinction of customers in the 4 clusters.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8" name="Rectangle 3">
            <a:extLst>
              <a:ext uri="{FF2B5EF4-FFF2-40B4-BE49-F238E27FC236}">
                <a16:creationId xmlns:a16="http://schemas.microsoft.com/office/drawing/2014/main" id="{94A88C6E-6901-4DCA-9D14-9183C16F1B56}"/>
              </a:ext>
            </a:extLst>
          </p:cNvPr>
          <p:cNvSpPr>
            <a:spLocks noChangeArrowheads="1"/>
          </p:cNvSpPr>
          <p:nvPr/>
        </p:nvSpPr>
        <p:spPr bwMode="auto">
          <a:xfrm>
            <a:off x="3773838" y="1233493"/>
            <a:ext cx="477053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n_clusters=2, the silhouette score is 0.3947083072059434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n_clusters=3, the silhouette score is </a:t>
            </a:r>
            <a:r>
              <a:rPr kumimoji="0" lang="en-US" altLang="en-US" sz="1000" b="0" i="0" u="none" strike="noStrike" cap="none" normalizeH="0" baseline="0" dirty="0">
                <a:ln>
                  <a:noFill/>
                </a:ln>
                <a:solidFill>
                  <a:srgbClr val="000000"/>
                </a:solidFill>
                <a:effectLst/>
                <a:highlight>
                  <a:srgbClr val="C0C0C0"/>
                </a:highlight>
                <a:latin typeface="Courier New" panose="02070309020205020404" pitchFamily="49" charset="0"/>
              </a:rPr>
              <a:t>0.29057731759393124</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n_clusters=4, the silhouette score is </a:t>
            </a:r>
            <a:r>
              <a:rPr kumimoji="0" lang="en-US" altLang="en-US" sz="1000" b="0" i="0" u="none" strike="noStrike" cap="none" normalizeH="0" baseline="0" dirty="0">
                <a:ln>
                  <a:noFill/>
                </a:ln>
                <a:solidFill>
                  <a:srgbClr val="000000"/>
                </a:solidFill>
                <a:effectLst/>
                <a:highlight>
                  <a:srgbClr val="C0C0C0"/>
                </a:highlight>
                <a:latin typeface="Courier New" panose="02070309020205020404" pitchFamily="49" charset="0"/>
              </a:rPr>
              <a:t>0.29675439563937894</a:t>
            </a:r>
            <a:r>
              <a:rPr kumimoji="0" lang="en-US" altLang="en-US" sz="1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n_clusters=5, the silhouette score is 0.2736200368639288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n_clusters=6, the silhouette score is 0.28258493282306446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n_clusters=7, the silhouette score is 0.2679503510185217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For n_clusters=8, the silhouette score is 0.2660992277345101</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Google Shape;118;p8">
            <a:extLst>
              <a:ext uri="{FF2B5EF4-FFF2-40B4-BE49-F238E27FC236}">
                <a16:creationId xmlns:a16="http://schemas.microsoft.com/office/drawing/2014/main" id="{1FA5609B-9285-4748-BED8-AD0ED1F68A5A}"/>
              </a:ext>
            </a:extLst>
          </p:cNvPr>
          <p:cNvSpPr/>
          <p:nvPr/>
        </p:nvSpPr>
        <p:spPr>
          <a:xfrm>
            <a:off x="310850" y="6480048"/>
            <a:ext cx="3320100" cy="3738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dirty="0">
                <a:solidFill>
                  <a:schemeClr val="dk1"/>
                </a:solidFill>
              </a:rPr>
              <a:t>ABC</a:t>
            </a:r>
            <a:r>
              <a:rPr lang="en-US" sz="800" b="0" i="0" u="none" strike="noStrike" cap="none" dirty="0">
                <a:solidFill>
                  <a:schemeClr val="dk1"/>
                </a:solidFill>
                <a:latin typeface="Arial"/>
                <a:ea typeface="Arial"/>
                <a:cs typeface="Arial"/>
                <a:sym typeface="Arial"/>
              </a:rPr>
              <a:t> </a:t>
            </a:r>
            <a:r>
              <a:rPr lang="en-US" sz="800" dirty="0">
                <a:solidFill>
                  <a:schemeClr val="dk1"/>
                </a:solidFill>
              </a:rPr>
              <a:t>Sales </a:t>
            </a:r>
            <a:r>
              <a:rPr lang="en-US" sz="800" b="0" i="0" u="none" strike="noStrike" cap="none" dirty="0">
                <a:solidFill>
                  <a:schemeClr val="dk1"/>
                </a:solidFill>
                <a:latin typeface="Arial"/>
                <a:ea typeface="Arial"/>
                <a:cs typeface="Arial"/>
                <a:sym typeface="Arial"/>
              </a:rPr>
              <a:t>Records </a:t>
            </a:r>
            <a:r>
              <a:rPr lang="en-US" sz="800" dirty="0">
                <a:solidFill>
                  <a:schemeClr val="dk1"/>
                </a:solidFill>
              </a:rPr>
              <a:t>2010-2011 in Euro Currency</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8418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3367-BD0C-4529-A1E8-0B1674FDA0E5}"/>
              </a:ext>
            </a:extLst>
          </p:cNvPr>
          <p:cNvSpPr>
            <a:spLocks noGrp="1"/>
          </p:cNvSpPr>
          <p:nvPr>
            <p:ph type="title"/>
          </p:nvPr>
        </p:nvSpPr>
        <p:spPr>
          <a:xfrm>
            <a:off x="171451" y="230188"/>
            <a:ext cx="8618537" cy="276999"/>
          </a:xfrm>
        </p:spPr>
        <p:txBody>
          <a:bodyPr/>
          <a:lstStyle/>
          <a:p>
            <a:r>
              <a:rPr lang="en-IN" sz="1800" dirty="0"/>
              <a:t>Inferential Statistics – Plotting of clusters through Snake Plot method</a:t>
            </a:r>
          </a:p>
        </p:txBody>
      </p:sp>
      <p:pic>
        <p:nvPicPr>
          <p:cNvPr id="8194" name="Picture 2">
            <a:extLst>
              <a:ext uri="{FF2B5EF4-FFF2-40B4-BE49-F238E27FC236}">
                <a16:creationId xmlns:a16="http://schemas.microsoft.com/office/drawing/2014/main" id="{A1B68898-C38B-442E-9347-B4337A471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1" y="971717"/>
            <a:ext cx="85725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011678"/>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941</Words>
  <Application>Microsoft Office PowerPoint</Application>
  <PresentationFormat>Custom</PresentationFormat>
  <Paragraphs>284</Paragraphs>
  <Slides>10</Slides>
  <Notes>7</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Synergy_CF_YNR002</vt:lpstr>
      <vt:lpstr>Swiss</vt:lpstr>
      <vt:lpstr>PowerPoint Presentation</vt:lpstr>
      <vt:lpstr>A sharp decline in the no of customers for ABC Retail store from Dec 2010 to Dec 2011, emphasizes the need to target key customers to increase its sales over this period</vt:lpstr>
      <vt:lpstr>Customers were segmented into three clusters on the basis of their recency frequency and monetary value.</vt:lpstr>
      <vt:lpstr>Descriptive and Statistical Approach were taken to find out the key factors determining customer segmentation</vt:lpstr>
      <vt:lpstr>Data Preparation</vt:lpstr>
      <vt:lpstr>Inferential Statistics – RFM Analysis</vt:lpstr>
      <vt:lpstr>Inferential Statistics – RFM Analysis</vt:lpstr>
      <vt:lpstr>Inferential statistics- k means clustering, Elbow and Silhouette analysis</vt:lpstr>
      <vt:lpstr>Inferential Statistics – Plotting of clusters through Snake Plot method</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Nidhi Kakar</cp:lastModifiedBy>
  <cp:revision>939</cp:revision>
  <dcterms:created xsi:type="dcterms:W3CDTF">2015-09-14T11:37:31Z</dcterms:created>
  <dcterms:modified xsi:type="dcterms:W3CDTF">2020-09-27T16:15:11Z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