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sldIdLst>
    <p:sldId id="256" r:id="rId2"/>
    <p:sldId id="257" r:id="rId3"/>
    <p:sldId id="258" r:id="rId4"/>
    <p:sldId id="259" r:id="rId5"/>
    <p:sldId id="260" r:id="rId6"/>
    <p:sldId id="261" r:id="rId7"/>
    <p:sldId id="264"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210" y="6006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573A5-F5EF-402F-A8AC-9B0F4A85175E}" type="datetimeFigureOut">
              <a:rPr lang="en-US" smtClean="0"/>
              <a:t>8/23/2024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3D267-2625-4371-8E0F-82FD96BF51F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B3D267-2625-4371-8E0F-82FD96BF51F3}"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B3D267-2625-4371-8E0F-82FD96BF51F3}"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88CEE0-25AE-494E-8D4A-C66D2A9A3449}" type="datetimeFigureOut">
              <a:rPr lang="en-US" smtClean="0"/>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B42EE55-8EDE-46D4-A8B5-53104D1A7E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88CEE0-25AE-494E-8D4A-C66D2A9A3449}"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42EE55-8EDE-46D4-A8B5-53104D1A7E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88CEE0-25AE-494E-8D4A-C66D2A9A3449}"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42EE55-8EDE-46D4-A8B5-53104D1A7E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88CEE0-25AE-494E-8D4A-C66D2A9A3449}"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42EE55-8EDE-46D4-A8B5-53104D1A7E9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88CEE0-25AE-494E-8D4A-C66D2A9A3449}"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42EE55-8EDE-46D4-A8B5-53104D1A7E9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88CEE0-25AE-494E-8D4A-C66D2A9A3449}"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42EE55-8EDE-46D4-A8B5-53104D1A7E9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88CEE0-25AE-494E-8D4A-C66D2A9A3449}" type="datetimeFigureOut">
              <a:rPr lang="en-US" smtClean="0"/>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B42EE55-8EDE-46D4-A8B5-53104D1A7E9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88CEE0-25AE-494E-8D4A-C66D2A9A3449}" type="datetimeFigureOut">
              <a:rPr lang="en-US" smtClean="0"/>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B42EE55-8EDE-46D4-A8B5-53104D1A7E9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88CEE0-25AE-494E-8D4A-C66D2A9A3449}" type="datetimeFigureOut">
              <a:rPr lang="en-US" smtClean="0"/>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B42EE55-8EDE-46D4-A8B5-53104D1A7E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88CEE0-25AE-494E-8D4A-C66D2A9A3449}"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42EE55-8EDE-46D4-A8B5-53104D1A7E9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88CEE0-25AE-494E-8D4A-C66D2A9A3449}" type="datetimeFigureOut">
              <a:rPr lang="en-US" smtClean="0"/>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B42EE55-8EDE-46D4-A8B5-53104D1A7E9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88CEE0-25AE-494E-8D4A-C66D2A9A3449}" type="datetimeFigureOut">
              <a:rPr lang="en-US" smtClean="0"/>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B42EE55-8EDE-46D4-A8B5-53104D1A7E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ihr.com/blog/what-is-performance-manag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ihr.com/blog/absenteeism-rate/" TargetMode="External"/><Relationship Id="rId2" Type="http://schemas.openxmlformats.org/officeDocument/2006/relationships/hyperlink" Target="https://www.aihr.com/blog/how-to-calculate-productivity/" TargetMode="External"/><Relationship Id="rId1" Type="http://schemas.openxmlformats.org/officeDocument/2006/relationships/slideLayout" Target="../slideLayouts/slideLayout2.xml"/><Relationship Id="rId6" Type="http://schemas.openxmlformats.org/officeDocument/2006/relationships/hyperlink" Target="https://www.aihr.com/blog/employee-feedback/" TargetMode="External"/><Relationship Id="rId5" Type="http://schemas.openxmlformats.org/officeDocument/2006/relationships/hyperlink" Target="https://www.aihr.com/blog/employee-engagement-metrics/" TargetMode="External"/><Relationship Id="rId4" Type="http://schemas.openxmlformats.org/officeDocument/2006/relationships/hyperlink" Target="https://www.aihr.com/blog/employee-satisfaction-survey-templ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EMPLOYEE  PERFORMANCE</a:t>
            </a:r>
            <a:endParaRPr lang="en-US" sz="4000" dirty="0"/>
          </a:p>
        </p:txBody>
      </p:sp>
      <p:sp>
        <p:nvSpPr>
          <p:cNvPr id="3" name="Subtitle 2"/>
          <p:cNvSpPr>
            <a:spLocks noGrp="1"/>
          </p:cNvSpPr>
          <p:nvPr>
            <p:ph type="subTitle" idx="1"/>
          </p:nvPr>
        </p:nvSpPr>
        <p:spPr/>
        <p:txBody>
          <a:bodyPr>
            <a:normAutofit fontScale="92500" lnSpcReduction="20000"/>
          </a:bodyPr>
          <a:lstStyle/>
          <a:p>
            <a:r>
              <a:rPr lang="en-US" dirty="0" smtClean="0"/>
              <a:t>BY</a:t>
            </a:r>
          </a:p>
          <a:p>
            <a:r>
              <a:rPr lang="en-US" dirty="0" smtClean="0"/>
              <a:t>NIDHI KUMARI .J</a:t>
            </a:r>
          </a:p>
          <a:p>
            <a:r>
              <a:rPr lang="en-US" dirty="0" smtClean="0"/>
              <a:t>III B COM (A &amp; F )</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Job competencies are the specific skills , both hard and soft .that an individual must possess to performance their job sucessfully . These encompass the technical skills,behavioral traits ,contribute to exceptional performance in a role.</a:t>
            </a:r>
          </a:p>
          <a:p>
            <a:endParaRPr lang="en-US" dirty="0" smtClean="0"/>
          </a:p>
          <a:p>
            <a:endParaRPr lang="en-US" dirty="0" smtClean="0"/>
          </a:p>
          <a:p>
            <a:endParaRPr lang="en-US" dirty="0" smtClean="0"/>
          </a:p>
          <a:p>
            <a:r>
              <a:rPr lang="en-US" b="1" dirty="0" smtClean="0">
                <a:solidFill>
                  <a:srgbClr val="FF6699"/>
                </a:solidFill>
              </a:rPr>
              <a:t>JOB COMPETENCE </a:t>
            </a:r>
            <a:endParaRPr lang="en-US" b="1" dirty="0">
              <a:solidFill>
                <a:srgbClr val="FF6699"/>
              </a:solidFill>
            </a:endParaRPr>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Word quality refers to the standard of work delivered by an individual employee , a team ,or an entire department . Many factors play into the quality of someone ‘s work performance ,including the following : The ability to manage time effectively .</a:t>
            </a:r>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An employee scorecard is a digital record that managers use to monitor and review an employee’s performance. The scorecard will usually outline the employee’s role in the company, key responsibilities, daily tasks, required skills and qualities. As well as how well they are meeting those requirements, and what they need to do to improve. This gives the employee a clear understanding of what is expected of them, their priorities, and how to progress in the company.</a:t>
            </a:r>
            <a:endParaRPr lang="en-US" dirty="0"/>
          </a:p>
        </p:txBody>
      </p:sp>
      <p:sp>
        <p:nvSpPr>
          <p:cNvPr id="3" name="Title 2"/>
          <p:cNvSpPr>
            <a:spLocks noGrp="1"/>
          </p:cNvSpPr>
          <p:nvPr>
            <p:ph type="title"/>
          </p:nvPr>
        </p:nvSpPr>
        <p:spPr/>
        <p:txBody>
          <a:bodyPr>
            <a:normAutofit fontScale="90000"/>
          </a:bodyPr>
          <a:lstStyle/>
          <a:p>
            <a:r>
              <a:rPr lang="en-US" dirty="0" smtClean="0"/>
              <a:t>What is an employee scorecard?</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employee scorecard</a:t>
            </a:r>
            <a:endParaRPr lang="en-US" dirty="0"/>
          </a:p>
        </p:txBody>
      </p:sp>
      <p:sp>
        <p:nvSpPr>
          <p:cNvPr id="3" name="Text Placeholder 2"/>
          <p:cNvSpPr>
            <a:spLocks noGrp="1"/>
          </p:cNvSpPr>
          <p:nvPr>
            <p:ph type="body" idx="1"/>
          </p:nvPr>
        </p:nvSpPr>
        <p:spPr/>
        <p:txBody>
          <a:bodyPr/>
          <a:lstStyle/>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t>It creates a structure</a:t>
            </a:r>
            <a:r>
              <a:rPr lang="en-US" dirty="0" smtClean="0"/>
              <a:t>: Employees have a clear and logical structure to follow.</a:t>
            </a:r>
          </a:p>
          <a:p>
            <a:r>
              <a:rPr lang="en-US" b="1" dirty="0" smtClean="0"/>
              <a:t>It provides clear communication</a:t>
            </a:r>
            <a:r>
              <a:rPr lang="en-US" dirty="0" smtClean="0"/>
              <a:t>: Managers and employees are on the same page and know the shared goal they are working towards.</a:t>
            </a:r>
          </a:p>
          <a:p>
            <a:r>
              <a:rPr lang="en-US" b="1" dirty="0" smtClean="0"/>
              <a:t>It unites departments</a:t>
            </a:r>
            <a:r>
              <a:rPr lang="en-US" dirty="0" smtClean="0"/>
              <a:t>: With all departments in an organization using the same scorecard, it helps everyone work together to meet business goals and objectives.</a:t>
            </a:r>
          </a:p>
          <a:p>
            <a:r>
              <a:rPr lang="en-US" b="1" dirty="0" smtClean="0"/>
              <a:t>It encourages personal development</a:t>
            </a:r>
            <a:r>
              <a:rPr lang="en-US" dirty="0" smtClean="0"/>
              <a:t>: An employee scorecard tells employees where they currently are in their performance and what they can do to improve and reach their full potential.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t>There is no one template that fits all</a:t>
            </a:r>
            <a:r>
              <a:rPr lang="en-US" dirty="0" smtClean="0"/>
              <a:t>: An employee scorecard must be tailored to the organization and industry in question. So, example templates should be used for inspiration and not necessarily directly copied. </a:t>
            </a:r>
          </a:p>
          <a:p>
            <a:r>
              <a:rPr lang="en-US" b="1" dirty="0" smtClean="0"/>
              <a:t>It requires strong leadership support</a:t>
            </a:r>
            <a:r>
              <a:rPr lang="en-US" dirty="0" smtClean="0"/>
              <a:t>: Employee scorecards are working documents with no end date, which means they require the backing of leaders to ensure they are rolled out effectively and are built into ways of working.</a:t>
            </a:r>
          </a:p>
          <a:p>
            <a:r>
              <a:rPr lang="en-US" b="1" dirty="0" smtClean="0"/>
              <a:t>Ranking on performance can be received negatively</a:t>
            </a:r>
            <a:r>
              <a:rPr lang="en-US" dirty="0" smtClean="0"/>
              <a:t>: Some employees may feel frustrated with being ranked, particularly if they’re given a numerical rating. </a:t>
            </a:r>
          </a:p>
          <a:p>
            <a:r>
              <a:rPr lang="en-US" b="1" dirty="0" smtClean="0"/>
              <a:t>Different departments may have different key metrics</a:t>
            </a:r>
            <a:r>
              <a:rPr lang="en-US" dirty="0" smtClean="0"/>
              <a:t>: An employee scorecard doesn’t allow for different departments and managers to individualize their </a:t>
            </a:r>
            <a:r>
              <a:rPr lang="en-US" dirty="0" smtClean="0">
                <a:hlinkClick r:id="rId2"/>
              </a:rPr>
              <a:t>performance management</a:t>
            </a:r>
            <a:r>
              <a:rPr lang="en-US" dirty="0" smtClean="0"/>
              <a:t>.</a:t>
            </a:r>
          </a:p>
          <a:p>
            <a:endParaRPr lang="en-US" dirty="0"/>
          </a:p>
        </p:txBody>
      </p:sp>
      <p:sp>
        <p:nvSpPr>
          <p:cNvPr id="3" name="Title 2"/>
          <p:cNvSpPr>
            <a:spLocks noGrp="1"/>
          </p:cNvSpPr>
          <p:nvPr>
            <p:ph type="title"/>
          </p:nvPr>
        </p:nvSpPr>
        <p:spPr/>
        <p:txBody>
          <a:bodyPr>
            <a:normAutofit fontScale="90000"/>
          </a:bodyPr>
          <a:lstStyle/>
          <a:p>
            <a:r>
              <a:rPr lang="en-US" dirty="0" smtClean="0"/>
              <a:t>Disadvantages </a:t>
            </a:r>
            <a:r>
              <a:rPr lang="en-US" dirty="0" smtClean="0"/>
              <a:t>of using an employee scorecard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en-US" b="1" dirty="0" smtClean="0"/>
              <a:t>Key components of a scorecard</a:t>
            </a:r>
          </a:p>
          <a:p>
            <a:r>
              <a:rPr lang="en-US" dirty="0" smtClean="0"/>
              <a:t>Here are the key components of an employee scorecard:</a:t>
            </a:r>
          </a:p>
          <a:p>
            <a:r>
              <a:rPr lang="en-US" b="1" dirty="0" smtClean="0"/>
              <a:t>Employee information: </a:t>
            </a:r>
            <a:r>
              <a:rPr lang="en-US" dirty="0" smtClean="0"/>
              <a:t>Every scorecard should include the employee’s name, job title, salary, start date, key responsibilities and skills, and daily tasks. </a:t>
            </a:r>
          </a:p>
          <a:p>
            <a:r>
              <a:rPr lang="en-US" b="1" dirty="0" smtClean="0"/>
              <a:t>Performance goals and objectives: </a:t>
            </a:r>
            <a:r>
              <a:rPr lang="en-US" dirty="0" smtClean="0"/>
              <a:t>In this section, each employee should have a list of goals to measure performance in their specific role. For example, someone in a sales role would likely have performance goals related to sales, customer service, lead building, and communication. </a:t>
            </a:r>
          </a:p>
          <a:p>
            <a:r>
              <a:rPr lang="en-US" b="1" dirty="0" smtClean="0"/>
              <a:t>Key Performance Indicators (KPIs): </a:t>
            </a:r>
            <a:r>
              <a:rPr lang="en-US" dirty="0" smtClean="0"/>
              <a:t>Based on the specific goals and objectives, some KPIs should help measure an employee’s performance in relation to these goals. For example, if a goal is set for an employee to increase their productivity, the KPI would be </a:t>
            </a:r>
            <a:r>
              <a:rPr lang="en-US" dirty="0" smtClean="0">
                <a:hlinkClick r:id="rId2"/>
              </a:rPr>
              <a:t>employee productivity</a:t>
            </a:r>
            <a:r>
              <a:rPr lang="en-US" dirty="0" smtClean="0"/>
              <a:t>. This would measure the output or results an employee achieved within a set period. This can be compared to the employee productivity from a previous period to see how it has changed over time. It can also be compared to the average productivity rate in that role, department, or across the company. Other employee scorecard metrics include:</a:t>
            </a:r>
          </a:p>
          <a:p>
            <a:pPr lvl="1"/>
            <a:r>
              <a:rPr lang="en-US" dirty="0" smtClean="0">
                <a:hlinkClick r:id="rId3"/>
              </a:rPr>
              <a:t>Absence rate</a:t>
            </a:r>
            <a:endParaRPr lang="en-US" dirty="0" smtClean="0"/>
          </a:p>
          <a:p>
            <a:pPr lvl="1"/>
            <a:r>
              <a:rPr lang="en-US" dirty="0" smtClean="0">
                <a:hlinkClick r:id="rId4"/>
              </a:rPr>
              <a:t>Employee satisfaction</a:t>
            </a:r>
            <a:r>
              <a:rPr lang="en-US" dirty="0" smtClean="0"/>
              <a:t>,</a:t>
            </a:r>
          </a:p>
          <a:p>
            <a:pPr lvl="1"/>
            <a:r>
              <a:rPr lang="en-US" dirty="0" smtClean="0">
                <a:hlinkClick r:id="rId5"/>
              </a:rPr>
              <a:t>Employee engagement rate</a:t>
            </a:r>
            <a:endParaRPr lang="en-US" dirty="0" smtClean="0"/>
          </a:p>
          <a:p>
            <a:pPr lvl="1"/>
            <a:r>
              <a:rPr lang="en-US" dirty="0" smtClean="0"/>
              <a:t>Employee innovation index</a:t>
            </a:r>
          </a:p>
          <a:p>
            <a:pPr lvl="1"/>
            <a:r>
              <a:rPr lang="en-US" dirty="0" smtClean="0"/>
              <a:t>Net promoter score</a:t>
            </a:r>
          </a:p>
          <a:p>
            <a:pPr lvl="1"/>
            <a:r>
              <a:rPr lang="en-US" dirty="0" smtClean="0"/>
              <a:t>Customer satisfaction index</a:t>
            </a:r>
          </a:p>
          <a:p>
            <a:pPr lvl="1"/>
            <a:r>
              <a:rPr lang="en-US" dirty="0" smtClean="0"/>
              <a:t>Goal achievement rate</a:t>
            </a:r>
          </a:p>
          <a:p>
            <a:pPr lvl="1"/>
            <a:r>
              <a:rPr lang="en-US" dirty="0" smtClean="0"/>
              <a:t>Skills development, and;</a:t>
            </a:r>
          </a:p>
          <a:p>
            <a:pPr lvl="1"/>
            <a:r>
              <a:rPr lang="en-US" dirty="0" smtClean="0"/>
              <a:t>Level of collaboration. </a:t>
            </a:r>
          </a:p>
          <a:p>
            <a:r>
              <a:rPr lang="en-US" b="1" dirty="0" smtClean="0"/>
              <a:t>Performance ratings: </a:t>
            </a:r>
            <a:r>
              <a:rPr lang="en-US" dirty="0" smtClean="0"/>
              <a:t>The next thing that will typically be included on an employee scorecard is a space for a performance rating. This could be a numerical scale, where the employee is rated from 1 to 5 (or something similar), or it could be a written rating, or both could be included. It’s common to include a behavioral rating, a competency rating for different skills, a development rating, and maybe a peer rating.</a:t>
            </a:r>
          </a:p>
          <a:p>
            <a:r>
              <a:rPr lang="en-US" b="1" dirty="0" smtClean="0"/>
              <a:t>Self-assessment:</a:t>
            </a:r>
            <a:r>
              <a:rPr lang="en-US" dirty="0" smtClean="0"/>
              <a:t> In this section, employees have a chance to rate themselves either as a whole or on the individual categories that their manager has rated them on. This is beneficial because it helps bring the employee into the conversation. It also makes them feel a part of the process, and creates a dialogue as opposed to giving someone feedback and not allowing them to share their perspective. </a:t>
            </a:r>
          </a:p>
          <a:p>
            <a:r>
              <a:rPr lang="en-US" b="1" dirty="0" smtClean="0"/>
              <a:t>Manager feedback: </a:t>
            </a:r>
            <a:r>
              <a:rPr lang="en-US" dirty="0" smtClean="0"/>
              <a:t>The final section is where the manager can leave their general </a:t>
            </a:r>
            <a:r>
              <a:rPr lang="en-US" dirty="0" smtClean="0">
                <a:hlinkClick r:id="rId6"/>
              </a:rPr>
              <a:t>feedback</a:t>
            </a:r>
            <a:r>
              <a:rPr lang="en-US" dirty="0" smtClean="0"/>
              <a:t> on how they think the employee is performing and progressing. This also includes where they’d like to see the employee improve between now and the next review.</a:t>
            </a:r>
          </a:p>
          <a:p>
            <a:endParaRPr lang="en-US" dirty="0"/>
          </a:p>
        </p:txBody>
      </p:sp>
      <p:sp>
        <p:nvSpPr>
          <p:cNvPr id="3" name="Title 2"/>
          <p:cNvSpPr>
            <a:spLocks noGrp="1"/>
          </p:cNvSpPr>
          <p:nvPr>
            <p:ph type="title"/>
          </p:nvPr>
        </p:nvSpPr>
        <p:spPr/>
        <p:txBody>
          <a:bodyPr>
            <a:normAutofit fontScale="90000"/>
          </a:bodyPr>
          <a:lstStyle/>
          <a:p>
            <a:r>
              <a:rPr lang="en-US" dirty="0" smtClean="0"/>
              <a:t>Develop </a:t>
            </a:r>
            <a:r>
              <a:rPr lang="en-US" dirty="0" smtClean="0"/>
              <a:t>an employee scorecard</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359</Words>
  <Application>Microsoft Office PowerPoint</Application>
  <PresentationFormat>On-screen Show (4:3)</PresentationFormat>
  <Paragraphs>42</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EMPLOYEE  PERFORMANCE</vt:lpstr>
      <vt:lpstr>Slide 2</vt:lpstr>
      <vt:lpstr>Slide 3</vt:lpstr>
      <vt:lpstr>Slide 4</vt:lpstr>
      <vt:lpstr>What is an employee scorecard? </vt:lpstr>
      <vt:lpstr>advantages employee scorecard</vt:lpstr>
      <vt:lpstr>Slide 7</vt:lpstr>
      <vt:lpstr>Disadvantages of using an employee scorecard</vt:lpstr>
      <vt:lpstr>Develop an employee scorecard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dc:title>
  <dc:creator>P.T.LEE CNASC</dc:creator>
  <cp:lastModifiedBy>P.T.LEE CNASC</cp:lastModifiedBy>
  <cp:revision>5</cp:revision>
  <dcterms:created xsi:type="dcterms:W3CDTF">2024-08-23T10:04:29Z</dcterms:created>
  <dcterms:modified xsi:type="dcterms:W3CDTF">2024-08-23T10:45:24Z</dcterms:modified>
</cp:coreProperties>
</file>