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4" r:id="rId11"/>
    <p:sldId id="269" r:id="rId12"/>
    <p:sldId id="263" r:id="rId13"/>
    <p:sldId id="26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odhawari\Downloads\employee_data%20(1)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5"/>
          <c:y val="0.1444444424576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552631578947"/>
          <c:y val="0.269444442457623"/>
          <c:w val="0.580052631578947"/>
          <c:h val="0.55564815112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NIDHI KUMARI . R</a:t>
            </a:r>
            <a:endParaRPr lang="en-US" sz="2400" dirty="0"/>
          </a:p>
          <a:p>
            <a:r>
              <a:rPr lang="en-US" sz="2400" dirty="0"/>
              <a:t>REGISTER NO: 2213391036307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  <a:endParaRPr lang="en-US" sz="2400" dirty="0"/>
          </a:p>
          <a:p>
            <a:r>
              <a:rPr lang="en-US" sz="2400" dirty="0"/>
              <a:t>COLLEGE : QUEEN MARY’S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classsification of different employees at different position are nearly covered .</a:t>
            </a:r>
            <a:endParaRPr lang="en-US" sz="2400"/>
          </a:p>
          <a:p>
            <a:r>
              <a:rPr lang="en-US" sz="2400"/>
              <a:t>the full time , part time and contract based workers are classified separately</a:t>
            </a: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  <a:endParaRPr lang="en-US" sz="2000"/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  <a:endParaRPr lang="en-US" sz="2000"/>
          </a:p>
          <a:p>
            <a:r>
              <a:rPr lang="en-US" sz="2000"/>
              <a:t>  Our Organisation has observed inconsistent employee performance</a:t>
            </a:r>
            <a:endParaRPr lang="en-US" sz="2000"/>
          </a:p>
          <a:p>
            <a:r>
              <a:rPr lang="en-US" sz="2000"/>
              <a:t>level across different departments...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2.IMPACT : </a:t>
            </a:r>
            <a:endParaRPr lang="en-US" sz="2000" b="1"/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3.DESIRED OUTCOME :</a:t>
            </a:r>
            <a:endParaRPr lang="en-US" sz="2000" b="1"/>
          </a:p>
          <a:p>
            <a:r>
              <a:rPr lang="en-US" sz="2000"/>
              <a:t>       Develop a comprehensive strategy to elevate performance levels across the board </a:t>
            </a:r>
            <a:endParaRPr lang="en-US" sz="2000"/>
          </a:p>
          <a:p>
            <a:r>
              <a:rPr lang="en-US" sz="2000"/>
              <a:t>ensuring alignment with the company objectives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4.FOCUS ON ANALYSIS :</a:t>
            </a:r>
            <a:endParaRPr lang="en-US" sz="2000" b="1"/>
          </a:p>
          <a:p>
            <a:r>
              <a:rPr lang="en-US" sz="2000"/>
              <a:t>         Analysis the factors contributing incosistencies such as skill gaps , employee engagement and workload distribution</a:t>
            </a:r>
            <a:endParaRPr lang="en-US" sz="2000"/>
          </a:p>
          <a:p>
            <a:r>
              <a:rPr lang="en-US" sz="2000"/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  <a:endParaRPr lang="en-US" sz="2000"/>
          </a:p>
          <a:p>
            <a:r>
              <a:rPr lang="en-US" sz="2000"/>
              <a:t>          1.Identify key performance indicators to measure employee performance</a:t>
            </a:r>
            <a:endParaRPr lang="en-US" sz="2000"/>
          </a:p>
          <a:p>
            <a:r>
              <a:rPr lang="en-US" sz="2000"/>
              <a:t>           </a:t>
            </a:r>
            <a:endParaRPr lang="en-US" sz="2000"/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  <a:endParaRPr lang="en-US" sz="2000"/>
          </a:p>
          <a:p>
            <a:r>
              <a:rPr lang="en-US" sz="2000"/>
              <a:t>   </a:t>
            </a:r>
            <a:endParaRPr lang="en-US" sz="2000"/>
          </a:p>
          <a:p>
            <a:r>
              <a:rPr lang="en-US" sz="2000"/>
              <a:t>        3.Determine factors that impact employee performance e.g.,training , motivation,work,environmemt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 Employer </a:t>
            </a:r>
            <a:endParaRPr lang="en-US" sz="2400"/>
          </a:p>
          <a:p>
            <a:endParaRPr lang="en-US" sz="2400"/>
          </a:p>
          <a:p>
            <a:r>
              <a:rPr lang="en-US" sz="2400"/>
              <a:t>2.Employee</a:t>
            </a:r>
            <a:endParaRPr lang="en-US" sz="2400"/>
          </a:p>
          <a:p>
            <a:endParaRPr lang="en-US" sz="2400"/>
          </a:p>
          <a:p>
            <a:r>
              <a:rPr lang="en-US" sz="2400"/>
              <a:t>3.Manager</a:t>
            </a:r>
            <a:endParaRPr lang="en-US" sz="2400"/>
          </a:p>
          <a:p>
            <a:endParaRPr lang="en-US" sz="2400"/>
          </a:p>
          <a:p>
            <a:r>
              <a:rPr lang="en-US" sz="2400"/>
              <a:t>4.Organisation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5. Industry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 1. CONDITIONAL FORMATTING :</a:t>
            </a:r>
            <a:endParaRPr lang="en-US" sz="2000"/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2.SORT AND FILTER l:</a:t>
            </a:r>
            <a:endParaRPr lang="en-US" sz="2000"/>
          </a:p>
          <a:p>
            <a:r>
              <a:rPr lang="en-US" sz="2000"/>
              <a:t>             Select the blank data and apply filter for blank area the balank space will delete .</a:t>
            </a:r>
            <a:endParaRPr lang="en-US" sz="2000"/>
          </a:p>
          <a:p>
            <a:endParaRPr lang="en-US" sz="2000"/>
          </a:p>
          <a:p>
            <a:r>
              <a:rPr lang="en-US" sz="2000"/>
              <a:t>3.FORMULA : </a:t>
            </a:r>
            <a:endParaRPr lang="en-US" sz="2000"/>
          </a:p>
          <a:p>
            <a:r>
              <a:rPr lang="en-US" sz="2000"/>
              <a:t>       we used formula for converting employee rating into words </a:t>
            </a:r>
            <a:endParaRPr lang="en-US" sz="2000"/>
          </a:p>
          <a:p>
            <a:r>
              <a:rPr lang="en-US" sz="2000"/>
              <a:t>eg: (employee performance rating 1,2,3,4,5,convert into low ,medium,high).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 PIVOT TABLE </a:t>
            </a:r>
            <a:endParaRPr lang="en-US" sz="2400"/>
          </a:p>
          <a:p>
            <a:r>
              <a:rPr lang="en-US" sz="2400"/>
              <a:t>               Using pivot table in our excel to analyze no.of employees catogrize in standard format </a:t>
            </a:r>
            <a:endParaRPr lang="en-US" sz="2400"/>
          </a:p>
          <a:p>
            <a:r>
              <a:rPr lang="en-US" sz="2400"/>
              <a:t>and view the business units ,analyse the female and male workers performance level  separately </a:t>
            </a:r>
            <a:endParaRPr lang="en-US" sz="2400"/>
          </a:p>
          <a:p>
            <a:endParaRPr lang="en-US" sz="2400"/>
          </a:p>
          <a:p>
            <a:r>
              <a:rPr lang="en-US" sz="2400"/>
              <a:t>5.CHART </a:t>
            </a:r>
            <a:endParaRPr lang="en-US" sz="2400"/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1.EMPLOYEE DATASET : Collect employee dataset from IBM Dashboard </a:t>
            </a:r>
            <a:endParaRPr lang="en-US" sz="2400"/>
          </a:p>
          <a:p>
            <a:r>
              <a:rPr lang="en-US" sz="2400"/>
              <a:t>2.26 FEATURES : In our dataset we have 26 features (eg.,employee id ,first name,last name etc.,)</a:t>
            </a:r>
            <a:endParaRPr lang="en-US" sz="2400"/>
          </a:p>
          <a:p>
            <a:r>
              <a:rPr lang="en-US" sz="2400"/>
              <a:t>3.10 FEATURES : In our project we select 10 features :</a:t>
            </a:r>
            <a:endParaRPr lang="en-US" sz="2400"/>
          </a:p>
          <a:p>
            <a:r>
              <a:rPr lang="en-US" sz="2400"/>
              <a:t>     1.Employee id </a:t>
            </a:r>
            <a:endParaRPr lang="en-US" sz="2400"/>
          </a:p>
          <a:p>
            <a:r>
              <a:rPr lang="en-US" sz="2400"/>
              <a:t>     2.First name </a:t>
            </a:r>
            <a:endParaRPr lang="en-US" sz="2400"/>
          </a:p>
          <a:p>
            <a:r>
              <a:rPr lang="en-US" sz="2400"/>
              <a:t>     3.Last name </a:t>
            </a:r>
            <a:endParaRPr lang="en-US" sz="2400"/>
          </a:p>
          <a:p>
            <a:r>
              <a:rPr lang="en-US" sz="2400"/>
              <a:t>     4.Employee status </a:t>
            </a:r>
            <a:endParaRPr lang="en-US" sz="2400"/>
          </a:p>
          <a:p>
            <a:r>
              <a:rPr lang="en-US" sz="2400"/>
              <a:t>     5.Business units </a:t>
            </a:r>
            <a:endParaRPr lang="en-US" sz="2400"/>
          </a:p>
          <a:p>
            <a:r>
              <a:rPr lang="en-US" sz="2400"/>
              <a:t>     6.Employee type </a:t>
            </a:r>
            <a:endParaRPr lang="en-US" sz="2400"/>
          </a:p>
          <a:p>
            <a:r>
              <a:rPr lang="en-US" sz="2400"/>
              <a:t>     7.Employee classification </a:t>
            </a:r>
            <a:endParaRPr lang="en-US" sz="2400"/>
          </a:p>
          <a:p>
            <a:r>
              <a:rPr lang="en-US" sz="2400"/>
              <a:t>     8.Gender </a:t>
            </a:r>
            <a:endParaRPr lang="en-US" sz="2400"/>
          </a:p>
          <a:p>
            <a:r>
              <a:rPr lang="en-US" sz="2400"/>
              <a:t>     9.Performance level </a:t>
            </a:r>
            <a:endParaRPr lang="en-US" sz="2400"/>
          </a:p>
          <a:p>
            <a:r>
              <a:rPr lang="en-US" sz="2400"/>
              <a:t>     10.Performance score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3938</Words>
  <Application>WPS Presentation</Application>
  <PresentationFormat>Widescreen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PowerPoint 演示文稿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Godhawari</cp:lastModifiedBy>
  <cp:revision>19</cp:revision>
  <dcterms:created xsi:type="dcterms:W3CDTF">2024-03-29T15:07:00Z</dcterms:created>
  <dcterms:modified xsi:type="dcterms:W3CDTF">2024-09-07T15:06:24Z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31032688B94F477AAAB83432D4111114_13</vt:lpwstr>
  </property>
  <property fmtid="{D5CDD505-2E9C-101B-9397-08002B2CF9AE}" pid="5" name="KSOProductBuildVer">
    <vt:lpwstr>1033-12.2.0.17562</vt:lpwstr>
  </property>
</Properties>
</file>