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88" y="-3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dhi burnwal" userId="1156d5435db51237" providerId="LiveId" clId="{C0577188-DEC4-454C-A903-8C058BCF9F8B}"/>
    <pc:docChg chg="modSld">
      <pc:chgData name="nidhi burnwal" userId="1156d5435db51237" providerId="LiveId" clId="{C0577188-DEC4-454C-A903-8C058BCF9F8B}" dt="2024-03-21T09:03:34.688" v="26" actId="14100"/>
      <pc:docMkLst>
        <pc:docMk/>
      </pc:docMkLst>
      <pc:sldChg chg="modSp mod">
        <pc:chgData name="nidhi burnwal" userId="1156d5435db51237" providerId="LiveId" clId="{C0577188-DEC4-454C-A903-8C058BCF9F8B}" dt="2024-03-21T09:03:34.688" v="26" actId="14100"/>
        <pc:sldMkLst>
          <pc:docMk/>
          <pc:sldMk cId="0" sldId="256"/>
        </pc:sldMkLst>
        <pc:spChg chg="mod">
          <ac:chgData name="nidhi burnwal" userId="1156d5435db51237" providerId="LiveId" clId="{C0577188-DEC4-454C-A903-8C058BCF9F8B}" dt="2024-03-21T09:03:34.688" v="26" actId="14100"/>
          <ac:spMkLst>
            <pc:docMk/>
            <pc:sldMk cId="0" sldId="256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1212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1212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1212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1212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84229"/>
            <a:ext cx="575310" cy="2443480"/>
          </a:xfrm>
          <a:custGeom>
            <a:avLst/>
            <a:gdLst/>
            <a:ahLst/>
            <a:cxnLst/>
            <a:rect l="l" t="t" r="r" b="b"/>
            <a:pathLst>
              <a:path w="575310" h="2443480">
                <a:moveTo>
                  <a:pt x="0" y="2443479"/>
                </a:moveTo>
                <a:lnTo>
                  <a:pt x="575261" y="2443479"/>
                </a:lnTo>
                <a:lnTo>
                  <a:pt x="575261" y="0"/>
                </a:lnTo>
                <a:lnTo>
                  <a:pt x="0" y="0"/>
                </a:lnTo>
                <a:lnTo>
                  <a:pt x="0" y="2443479"/>
                </a:lnTo>
                <a:close/>
              </a:path>
            </a:pathLst>
          </a:custGeom>
          <a:solidFill>
            <a:srgbClr val="EB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7369" y="584229"/>
            <a:ext cx="4255770" cy="2443480"/>
          </a:xfrm>
          <a:custGeom>
            <a:avLst/>
            <a:gdLst/>
            <a:ahLst/>
            <a:cxnLst/>
            <a:rect l="l" t="t" r="r" b="b"/>
            <a:pathLst>
              <a:path w="4255770" h="2443480">
                <a:moveTo>
                  <a:pt x="0" y="2443479"/>
                </a:moveTo>
                <a:lnTo>
                  <a:pt x="4255480" y="2443479"/>
                </a:lnTo>
                <a:lnTo>
                  <a:pt x="4255480" y="0"/>
                </a:lnTo>
                <a:lnTo>
                  <a:pt x="0" y="0"/>
                </a:lnTo>
                <a:lnTo>
                  <a:pt x="0" y="2443479"/>
                </a:lnTo>
                <a:close/>
              </a:path>
            </a:pathLst>
          </a:custGeom>
          <a:solidFill>
            <a:srgbClr val="EB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5261" y="1"/>
            <a:ext cx="2732405" cy="10696575"/>
          </a:xfrm>
          <a:custGeom>
            <a:avLst/>
            <a:gdLst/>
            <a:ahLst/>
            <a:cxnLst/>
            <a:rect l="l" t="t" r="r" b="b"/>
            <a:pathLst>
              <a:path w="2732404" h="10696575">
                <a:moveTo>
                  <a:pt x="0" y="0"/>
                </a:moveTo>
                <a:lnTo>
                  <a:pt x="2732108" y="0"/>
                </a:lnTo>
                <a:lnTo>
                  <a:pt x="2732108" y="10696575"/>
                </a:lnTo>
                <a:lnTo>
                  <a:pt x="0" y="10696575"/>
                </a:lnTo>
                <a:lnTo>
                  <a:pt x="0" y="0"/>
                </a:lnTo>
                <a:close/>
              </a:path>
            </a:pathLst>
          </a:custGeom>
          <a:solidFill>
            <a:srgbClr val="6A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373" y="6274948"/>
            <a:ext cx="182953" cy="18112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0553" y="6711878"/>
            <a:ext cx="228737" cy="15252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7148" y="7125583"/>
            <a:ext cx="181610" cy="276860"/>
          </a:xfrm>
          <a:custGeom>
            <a:avLst/>
            <a:gdLst/>
            <a:ahLst/>
            <a:cxnLst/>
            <a:rect l="l" t="t" r="r" b="b"/>
            <a:pathLst>
              <a:path w="181609" h="276859">
                <a:moveTo>
                  <a:pt x="90557" y="276457"/>
                </a:moveTo>
                <a:lnTo>
                  <a:pt x="12748" y="139302"/>
                </a:lnTo>
                <a:lnTo>
                  <a:pt x="0" y="92150"/>
                </a:lnTo>
                <a:lnTo>
                  <a:pt x="7116" y="56281"/>
                </a:lnTo>
                <a:lnTo>
                  <a:pt x="26524" y="26990"/>
                </a:lnTo>
                <a:lnTo>
                  <a:pt x="55310" y="7241"/>
                </a:lnTo>
                <a:lnTo>
                  <a:pt x="90560" y="0"/>
                </a:lnTo>
                <a:lnTo>
                  <a:pt x="125811" y="7241"/>
                </a:lnTo>
                <a:lnTo>
                  <a:pt x="154597" y="26990"/>
                </a:lnTo>
                <a:lnTo>
                  <a:pt x="174003" y="56282"/>
                </a:lnTo>
                <a:lnTo>
                  <a:pt x="175002" y="61314"/>
                </a:lnTo>
                <a:lnTo>
                  <a:pt x="90560" y="61314"/>
                </a:lnTo>
                <a:lnTo>
                  <a:pt x="78766" y="63737"/>
                </a:lnTo>
                <a:lnTo>
                  <a:pt x="69135" y="70346"/>
                </a:lnTo>
                <a:lnTo>
                  <a:pt x="62640" y="80148"/>
                </a:lnTo>
                <a:lnTo>
                  <a:pt x="60259" y="92152"/>
                </a:lnTo>
                <a:lnTo>
                  <a:pt x="62639" y="104154"/>
                </a:lnTo>
                <a:lnTo>
                  <a:pt x="69133" y="113956"/>
                </a:lnTo>
                <a:lnTo>
                  <a:pt x="78765" y="120565"/>
                </a:lnTo>
                <a:lnTo>
                  <a:pt x="90560" y="122988"/>
                </a:lnTo>
                <a:lnTo>
                  <a:pt x="175708" y="122988"/>
                </a:lnTo>
                <a:lnTo>
                  <a:pt x="173742" y="128617"/>
                </a:lnTo>
                <a:lnTo>
                  <a:pt x="168324" y="139399"/>
                </a:lnTo>
                <a:lnTo>
                  <a:pt x="90557" y="276457"/>
                </a:lnTo>
                <a:close/>
              </a:path>
              <a:path w="181609" h="276859">
                <a:moveTo>
                  <a:pt x="175708" y="122988"/>
                </a:moveTo>
                <a:lnTo>
                  <a:pt x="90560" y="122988"/>
                </a:lnTo>
                <a:lnTo>
                  <a:pt x="102358" y="120565"/>
                </a:lnTo>
                <a:lnTo>
                  <a:pt x="111991" y="113956"/>
                </a:lnTo>
                <a:lnTo>
                  <a:pt x="118486" y="104153"/>
                </a:lnTo>
                <a:lnTo>
                  <a:pt x="120868" y="92150"/>
                </a:lnTo>
                <a:lnTo>
                  <a:pt x="118486" y="80148"/>
                </a:lnTo>
                <a:lnTo>
                  <a:pt x="111991" y="70346"/>
                </a:lnTo>
                <a:lnTo>
                  <a:pt x="102358" y="63737"/>
                </a:lnTo>
                <a:lnTo>
                  <a:pt x="90560" y="61314"/>
                </a:lnTo>
                <a:lnTo>
                  <a:pt x="175002" y="61314"/>
                </a:lnTo>
                <a:lnTo>
                  <a:pt x="181118" y="92152"/>
                </a:lnTo>
                <a:lnTo>
                  <a:pt x="180259" y="104878"/>
                </a:lnTo>
                <a:lnTo>
                  <a:pt x="177762" y="117071"/>
                </a:lnTo>
                <a:lnTo>
                  <a:pt x="175708" y="122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10656" y="3645012"/>
            <a:ext cx="238963" cy="19293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10656" y="6108893"/>
            <a:ext cx="238963" cy="19293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41893" y="7305599"/>
            <a:ext cx="238963" cy="19293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41893" y="8863706"/>
            <a:ext cx="238963" cy="1929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7955" y="1463403"/>
            <a:ext cx="2847975" cy="109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1212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dhiburnwal79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354" y="2414970"/>
            <a:ext cx="1923414" cy="228917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300" b="1" spc="70" dirty="0">
                <a:solidFill>
                  <a:srgbClr val="FFFFFF"/>
                </a:solidFill>
                <a:latin typeface="Arial"/>
                <a:cs typeface="Arial"/>
              </a:rPr>
              <a:t>PROFILE</a:t>
            </a:r>
            <a:endParaRPr sz="1300">
              <a:latin typeface="Arial"/>
              <a:cs typeface="Arial"/>
            </a:endParaRPr>
          </a:p>
          <a:p>
            <a:pPr marL="30480" marR="5080">
              <a:lnSpc>
                <a:spcPct val="130300"/>
              </a:lnSpc>
              <a:spcBef>
                <a:spcPts val="375"/>
              </a:spcBef>
            </a:pPr>
            <a:r>
              <a:rPr sz="1200" spc="70" dirty="0">
                <a:solidFill>
                  <a:srgbClr val="FFFFFF"/>
                </a:solidFill>
                <a:latin typeface="Georgia"/>
                <a:cs typeface="Georgia"/>
              </a:rPr>
              <a:t>Information</a:t>
            </a:r>
            <a:r>
              <a:rPr sz="1200" spc="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Georgia"/>
                <a:cs typeface="Georgia"/>
              </a:rPr>
              <a:t>Technology </a:t>
            </a:r>
            <a:r>
              <a:rPr sz="1200" spc="70" dirty="0">
                <a:solidFill>
                  <a:srgbClr val="FFFFFF"/>
                </a:solidFill>
                <a:latin typeface="Georgia"/>
                <a:cs typeface="Georgia"/>
              </a:rPr>
              <a:t>student.</a:t>
            </a:r>
            <a:endParaRPr sz="1200">
              <a:latin typeface="Georgia"/>
              <a:cs typeface="Georgia"/>
            </a:endParaRPr>
          </a:p>
          <a:p>
            <a:pPr marL="30480">
              <a:lnSpc>
                <a:spcPct val="100000"/>
              </a:lnSpc>
              <a:spcBef>
                <a:spcPts val="434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200" spc="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Georgia"/>
                <a:cs typeface="Georgia"/>
              </a:rPr>
              <a:t>consider</a:t>
            </a:r>
            <a:r>
              <a:rPr sz="1200" spc="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Georgia"/>
                <a:cs typeface="Georgia"/>
              </a:rPr>
              <a:t>my</a:t>
            </a:r>
            <a:r>
              <a:rPr sz="1200" spc="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Georgia"/>
                <a:cs typeface="Georgia"/>
              </a:rPr>
              <a:t>self</a:t>
            </a:r>
            <a:r>
              <a:rPr sz="1200" spc="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endParaRPr sz="1200">
              <a:latin typeface="Georgia"/>
              <a:cs typeface="Georgia"/>
            </a:endParaRPr>
          </a:p>
          <a:p>
            <a:pPr marL="30480" marR="38100">
              <a:lnSpc>
                <a:spcPct val="130300"/>
              </a:lnSpc>
              <a:spcBef>
                <a:spcPts val="5"/>
              </a:spcBef>
            </a:pPr>
            <a:r>
              <a:rPr sz="1200" spc="85" dirty="0">
                <a:solidFill>
                  <a:srgbClr val="FFFFFF"/>
                </a:solidFill>
                <a:latin typeface="Georgia"/>
                <a:cs typeface="Georgia"/>
              </a:rPr>
              <a:t>responsible</a:t>
            </a:r>
            <a:r>
              <a:rPr sz="1200" spc="1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200" spc="1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Georgia"/>
                <a:cs typeface="Georgia"/>
              </a:rPr>
              <a:t>orderly </a:t>
            </a:r>
            <a:r>
              <a:rPr sz="1200" spc="70" dirty="0">
                <a:solidFill>
                  <a:srgbClr val="FFFFFF"/>
                </a:solidFill>
                <a:latin typeface="Georgia"/>
                <a:cs typeface="Georgia"/>
              </a:rPr>
              <a:t>person.</a:t>
            </a:r>
            <a:endParaRPr sz="1200">
              <a:latin typeface="Georgia"/>
              <a:cs typeface="Georgia"/>
            </a:endParaRPr>
          </a:p>
          <a:p>
            <a:pPr marL="30480" marR="62865">
              <a:lnSpc>
                <a:spcPct val="130300"/>
              </a:lnSpc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200" spc="1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am</a:t>
            </a:r>
            <a:r>
              <a:rPr sz="1200" spc="1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Georgia"/>
                <a:cs typeface="Georgia"/>
              </a:rPr>
              <a:t>looking</a:t>
            </a:r>
            <a:r>
              <a:rPr sz="1200" spc="1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Georgia"/>
                <a:cs typeface="Georgia"/>
              </a:rPr>
              <a:t>foward</a:t>
            </a:r>
            <a:r>
              <a:rPr sz="1200" spc="1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1200" spc="55" dirty="0">
                <a:solidFill>
                  <a:srgbClr val="FFFFFF"/>
                </a:solidFill>
                <a:latin typeface="Georgia"/>
                <a:cs typeface="Georgia"/>
              </a:rPr>
              <a:t>my</a:t>
            </a:r>
            <a:r>
              <a:rPr sz="1200" spc="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Georgia"/>
                <a:cs typeface="Georgia"/>
              </a:rPr>
              <a:t>first</a:t>
            </a:r>
            <a:r>
              <a:rPr sz="1200" spc="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Georgia"/>
                <a:cs typeface="Georgia"/>
              </a:rPr>
              <a:t>work</a:t>
            </a:r>
            <a:endParaRPr sz="1200">
              <a:latin typeface="Georgia"/>
              <a:cs typeface="Georgia"/>
            </a:endParaRPr>
          </a:p>
          <a:p>
            <a:pPr marL="30480">
              <a:lnSpc>
                <a:spcPct val="100000"/>
              </a:lnSpc>
              <a:spcBef>
                <a:spcPts val="434"/>
              </a:spcBef>
            </a:pPr>
            <a:r>
              <a:rPr sz="1200" spc="85" dirty="0">
                <a:solidFill>
                  <a:srgbClr val="FFFFFF"/>
                </a:solidFill>
                <a:latin typeface="Georgia"/>
                <a:cs typeface="Georgia"/>
              </a:rPr>
              <a:t>experience.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9487" y="5799218"/>
            <a:ext cx="2232025" cy="1663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130" dirty="0">
                <a:solidFill>
                  <a:srgbClr val="FFFFFF"/>
                </a:solidFill>
                <a:latin typeface="Lato"/>
                <a:cs typeface="Lato"/>
              </a:rPr>
              <a:t>CONTACT</a:t>
            </a:r>
            <a:r>
              <a:rPr sz="1300" b="1" spc="3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300" b="1" spc="45" dirty="0">
                <a:solidFill>
                  <a:srgbClr val="FFFFFF"/>
                </a:solidFill>
                <a:latin typeface="Lato"/>
                <a:cs typeface="Lato"/>
              </a:rPr>
              <a:t>ME</a:t>
            </a:r>
            <a:endParaRPr sz="13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300" dirty="0">
              <a:latin typeface="Lato"/>
              <a:cs typeface="Lato"/>
            </a:endParaRPr>
          </a:p>
          <a:p>
            <a:pPr marL="360680">
              <a:lnSpc>
                <a:spcPct val="100000"/>
              </a:lnSpc>
            </a:pPr>
            <a:r>
              <a:rPr sz="1100" spc="45" dirty="0">
                <a:solidFill>
                  <a:srgbClr val="FFFFFF"/>
                </a:solidFill>
                <a:latin typeface="Georgia"/>
                <a:cs typeface="Georgia"/>
              </a:rPr>
              <a:t>8919581524</a:t>
            </a:r>
            <a:endParaRPr sz="11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100" dirty="0">
              <a:latin typeface="Georgia"/>
              <a:cs typeface="Georgia"/>
            </a:endParaRPr>
          </a:p>
          <a:p>
            <a:pPr marL="360680">
              <a:lnSpc>
                <a:spcPct val="100000"/>
              </a:lnSpc>
            </a:pPr>
            <a:r>
              <a:rPr sz="1000" spc="70" dirty="0">
                <a:solidFill>
                  <a:srgbClr val="FFFFFF"/>
                </a:solidFill>
                <a:latin typeface="Georgia"/>
                <a:cs typeface="Georgia"/>
                <a:hlinkClick r:id="rId2"/>
              </a:rPr>
              <a:t>nidhiburnwal79@gmail.com</a:t>
            </a:r>
            <a:endParaRPr sz="1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000" dirty="0">
              <a:latin typeface="Georgia"/>
              <a:cs typeface="Georgia"/>
            </a:endParaRPr>
          </a:p>
          <a:p>
            <a:pPr marL="431800" marR="758825">
              <a:lnSpc>
                <a:spcPct val="113700"/>
              </a:lnSpc>
            </a:pPr>
            <a:r>
              <a:rPr sz="1100" spc="80" dirty="0">
                <a:solidFill>
                  <a:srgbClr val="FFFFFF"/>
                </a:solidFill>
                <a:latin typeface="Georgia"/>
                <a:cs typeface="Georgia"/>
              </a:rPr>
              <a:t>Asansol,</a:t>
            </a:r>
            <a:r>
              <a:rPr sz="1100" spc="2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Georgia"/>
                <a:cs typeface="Georgia"/>
              </a:rPr>
              <a:t>West Bengal</a:t>
            </a:r>
            <a:r>
              <a:rPr sz="1100" spc="1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1100" spc="1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Georgia"/>
                <a:cs typeface="Georgia"/>
              </a:rPr>
              <a:t>India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2664" y="8820456"/>
            <a:ext cx="861694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120" dirty="0">
                <a:solidFill>
                  <a:srgbClr val="212121"/>
                </a:solidFill>
                <a:latin typeface="Lato"/>
                <a:cs typeface="Lato"/>
              </a:rPr>
              <a:t>HOBBIES</a:t>
            </a:r>
            <a:endParaRPr sz="13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7313" y="9167809"/>
            <a:ext cx="1047750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3230">
              <a:lnSpc>
                <a:spcPct val="131100"/>
              </a:lnSpc>
              <a:spcBef>
                <a:spcPts val="95"/>
              </a:spcBef>
            </a:pPr>
            <a:r>
              <a:rPr sz="1050" spc="50" dirty="0">
                <a:solidFill>
                  <a:srgbClr val="212121"/>
                </a:solidFill>
                <a:latin typeface="Georgia"/>
                <a:cs typeface="Georgia"/>
              </a:rPr>
              <a:t>Kabbadi </a:t>
            </a:r>
            <a:r>
              <a:rPr sz="1050" spc="60" dirty="0">
                <a:solidFill>
                  <a:srgbClr val="212121"/>
                </a:solidFill>
                <a:latin typeface="Georgia"/>
                <a:cs typeface="Georgia"/>
              </a:rPr>
              <a:t>Kho</a:t>
            </a:r>
            <a:r>
              <a:rPr sz="1050" spc="1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050" spc="35" dirty="0">
                <a:solidFill>
                  <a:srgbClr val="212121"/>
                </a:solidFill>
                <a:latin typeface="Georgia"/>
                <a:cs typeface="Georgia"/>
              </a:rPr>
              <a:t>Kho</a:t>
            </a:r>
            <a:endParaRPr sz="1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50" spc="65" dirty="0">
                <a:solidFill>
                  <a:srgbClr val="212121"/>
                </a:solidFill>
                <a:latin typeface="Georgia"/>
                <a:cs typeface="Georgia"/>
              </a:rPr>
              <a:t>Listening</a:t>
            </a:r>
            <a:r>
              <a:rPr sz="1050" spc="14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050" spc="55" dirty="0">
                <a:solidFill>
                  <a:srgbClr val="212121"/>
                </a:solidFill>
                <a:latin typeface="Georgia"/>
                <a:cs typeface="Georgia"/>
              </a:rPr>
              <a:t>Song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7398" y="3601763"/>
            <a:ext cx="116459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125" dirty="0">
                <a:solidFill>
                  <a:srgbClr val="212121"/>
                </a:solidFill>
                <a:latin typeface="Lato"/>
                <a:cs typeface="Lato"/>
              </a:rPr>
              <a:t>EDUCATION</a:t>
            </a:r>
            <a:endParaRPr sz="1300">
              <a:latin typeface="Lato"/>
              <a:cs typeface="La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2990"/>
              </a:lnSpc>
              <a:spcBef>
                <a:spcPts val="535"/>
              </a:spcBef>
            </a:pPr>
            <a:r>
              <a:rPr spc="150" dirty="0"/>
              <a:t>NIDHI</a:t>
            </a:r>
            <a:r>
              <a:rPr spc="350" dirty="0"/>
              <a:t> </a:t>
            </a:r>
            <a:r>
              <a:rPr spc="155" dirty="0"/>
              <a:t>KUMARI </a:t>
            </a:r>
            <a:r>
              <a:rPr spc="150" dirty="0"/>
              <a:t>BURNWAL</a:t>
            </a:r>
          </a:p>
          <a:p>
            <a:pPr marL="21590">
              <a:lnSpc>
                <a:spcPct val="100000"/>
              </a:lnSpc>
              <a:spcBef>
                <a:spcPts val="330"/>
              </a:spcBef>
            </a:pPr>
            <a:r>
              <a:rPr sz="1400" b="0" i="1" spc="100" dirty="0">
                <a:latin typeface="Georgia"/>
                <a:cs typeface="Georgia"/>
              </a:rPr>
              <a:t>Student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5489" y="3982956"/>
            <a:ext cx="3721761" cy="494831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50"/>
              </a:spcBef>
            </a:pPr>
            <a:r>
              <a:rPr sz="1200" b="1" spc="70" dirty="0">
                <a:solidFill>
                  <a:srgbClr val="212121"/>
                </a:solidFill>
                <a:latin typeface="Times New Roman"/>
                <a:cs typeface="Times New Roman"/>
              </a:rPr>
              <a:t>ASANSOL</a:t>
            </a:r>
            <a:r>
              <a:rPr sz="1200" b="1" spc="2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b="1" spc="75" dirty="0">
                <a:solidFill>
                  <a:srgbClr val="212121"/>
                </a:solidFill>
                <a:latin typeface="Times New Roman"/>
                <a:cs typeface="Times New Roman"/>
              </a:rPr>
              <a:t>ENGINEERING</a:t>
            </a:r>
            <a:r>
              <a:rPr sz="1200" b="1" spc="229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COLLEGE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i="1" spc="70" dirty="0">
                <a:solidFill>
                  <a:srgbClr val="212121"/>
                </a:solidFill>
                <a:latin typeface="Georgia"/>
                <a:cs typeface="Georgia"/>
              </a:rPr>
              <a:t>Bachelor</a:t>
            </a:r>
            <a:r>
              <a:rPr sz="1200" i="1" spc="25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212121"/>
                </a:solidFill>
                <a:latin typeface="Georgia"/>
                <a:cs typeface="Georgia"/>
              </a:rPr>
              <a:t>of</a:t>
            </a:r>
            <a:r>
              <a:rPr sz="1200" i="1" spc="25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i="1" spc="70" dirty="0">
                <a:solidFill>
                  <a:srgbClr val="212121"/>
                </a:solidFill>
                <a:latin typeface="Georgia"/>
                <a:cs typeface="Georgia"/>
              </a:rPr>
              <a:t>Technology</a:t>
            </a:r>
            <a:r>
              <a:rPr sz="1200" i="1" spc="25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i="1" spc="45" dirty="0">
                <a:solidFill>
                  <a:srgbClr val="212121"/>
                </a:solidFill>
                <a:latin typeface="Georgia"/>
                <a:cs typeface="Georgia"/>
              </a:rPr>
              <a:t>in</a:t>
            </a:r>
            <a:endParaRPr sz="1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i="1" spc="75" dirty="0">
                <a:solidFill>
                  <a:srgbClr val="212121"/>
                </a:solidFill>
                <a:latin typeface="Georgia"/>
                <a:cs typeface="Georgia"/>
              </a:rPr>
              <a:t>Information</a:t>
            </a:r>
            <a:r>
              <a:rPr sz="1200" i="1" spc="254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i="1" spc="60" dirty="0">
                <a:solidFill>
                  <a:srgbClr val="212121"/>
                </a:solidFill>
                <a:latin typeface="Georgia"/>
                <a:cs typeface="Georgia"/>
              </a:rPr>
              <a:t>Technology</a:t>
            </a:r>
            <a:endParaRPr sz="1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i="1" spc="105" dirty="0">
                <a:solidFill>
                  <a:srgbClr val="212121"/>
                </a:solidFill>
                <a:latin typeface="Times New Roman"/>
                <a:cs typeface="Times New Roman"/>
              </a:rPr>
              <a:t>CGPA:-</a:t>
            </a:r>
            <a:r>
              <a:rPr sz="1200" b="1" i="1" spc="2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b="1" i="1" spc="95" dirty="0">
                <a:solidFill>
                  <a:srgbClr val="212121"/>
                </a:solidFill>
                <a:latin typeface="Times New Roman"/>
                <a:cs typeface="Times New Roman"/>
              </a:rPr>
              <a:t>8.39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00" b="1" spc="50" dirty="0">
                <a:solidFill>
                  <a:srgbClr val="212121"/>
                </a:solidFill>
                <a:latin typeface="Times New Roman"/>
                <a:cs typeface="Times New Roman"/>
              </a:rPr>
              <a:t>12TH</a:t>
            </a:r>
            <a:r>
              <a:rPr sz="1200" b="1" spc="2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b="1" spc="90" dirty="0">
                <a:solidFill>
                  <a:srgbClr val="212121"/>
                </a:solidFill>
                <a:latin typeface="Times New Roman"/>
                <a:cs typeface="Times New Roman"/>
              </a:rPr>
              <a:t>BURNPUR</a:t>
            </a:r>
            <a:r>
              <a:rPr sz="1200" b="1" spc="2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b="1" spc="70" dirty="0">
                <a:solidFill>
                  <a:srgbClr val="212121"/>
                </a:solidFill>
                <a:latin typeface="Times New Roman"/>
                <a:cs typeface="Times New Roman"/>
              </a:rPr>
              <a:t>RIVERSIDE</a:t>
            </a:r>
            <a:r>
              <a:rPr sz="1200" b="1" spc="2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b="1" spc="55" dirty="0">
                <a:solidFill>
                  <a:srgbClr val="212121"/>
                </a:solidFill>
                <a:latin typeface="Times New Roman"/>
                <a:cs typeface="Times New Roman"/>
              </a:rPr>
              <a:t>SCHOOL</a:t>
            </a:r>
            <a:endParaRPr sz="120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1100" i="1" spc="65" dirty="0">
                <a:solidFill>
                  <a:srgbClr val="212121"/>
                </a:solidFill>
                <a:latin typeface="Georgia"/>
                <a:cs typeface="Georgia"/>
              </a:rPr>
              <a:t>Percentage</a:t>
            </a:r>
            <a:r>
              <a:rPr sz="1100" i="1" spc="2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100" i="1" dirty="0">
                <a:solidFill>
                  <a:srgbClr val="212121"/>
                </a:solidFill>
                <a:latin typeface="Georgia"/>
                <a:cs typeface="Georgia"/>
              </a:rPr>
              <a:t>:-</a:t>
            </a:r>
            <a:r>
              <a:rPr sz="1100" i="1" spc="2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100" i="1" spc="-20" dirty="0">
                <a:solidFill>
                  <a:srgbClr val="212121"/>
                </a:solidFill>
                <a:latin typeface="Georgia"/>
                <a:cs typeface="Georgia"/>
              </a:rPr>
              <a:t>79.9</a:t>
            </a:r>
            <a:endParaRPr sz="1100" dirty="0">
              <a:latin typeface="Georgia"/>
              <a:cs typeface="Georgia"/>
            </a:endParaRPr>
          </a:p>
          <a:p>
            <a:pPr marL="73025">
              <a:lnSpc>
                <a:spcPct val="100000"/>
              </a:lnSpc>
              <a:spcBef>
                <a:spcPts val="755"/>
              </a:spcBef>
            </a:pPr>
            <a:r>
              <a:rPr sz="1250" b="1" spc="140" dirty="0">
                <a:latin typeface="Times New Roman"/>
                <a:cs typeface="Times New Roman"/>
              </a:rPr>
              <a:t>10th</a:t>
            </a:r>
            <a:r>
              <a:rPr sz="1250" b="1" spc="235" dirty="0">
                <a:latin typeface="Times New Roman"/>
                <a:cs typeface="Times New Roman"/>
              </a:rPr>
              <a:t> </a:t>
            </a:r>
            <a:r>
              <a:rPr sz="1250" b="1" spc="165" dirty="0">
                <a:latin typeface="Times New Roman"/>
                <a:cs typeface="Times New Roman"/>
              </a:rPr>
              <a:t>North</a:t>
            </a:r>
            <a:r>
              <a:rPr sz="1250" b="1" spc="235" dirty="0">
                <a:latin typeface="Times New Roman"/>
                <a:cs typeface="Times New Roman"/>
              </a:rPr>
              <a:t> </a:t>
            </a:r>
            <a:r>
              <a:rPr sz="1250" b="1" spc="160" dirty="0">
                <a:latin typeface="Times New Roman"/>
                <a:cs typeface="Times New Roman"/>
              </a:rPr>
              <a:t>Point</a:t>
            </a:r>
            <a:r>
              <a:rPr sz="1250" b="1" spc="235" dirty="0">
                <a:latin typeface="Times New Roman"/>
                <a:cs typeface="Times New Roman"/>
              </a:rPr>
              <a:t> </a:t>
            </a:r>
            <a:r>
              <a:rPr sz="1250" b="1" spc="155" dirty="0">
                <a:latin typeface="Times New Roman"/>
                <a:cs typeface="Times New Roman"/>
              </a:rPr>
              <a:t>School</a:t>
            </a:r>
            <a:endParaRPr sz="1250" dirty="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spcBef>
                <a:spcPts val="710"/>
              </a:spcBef>
            </a:pPr>
            <a:r>
              <a:rPr sz="1150" spc="135" dirty="0">
                <a:latin typeface="Georgia"/>
                <a:cs typeface="Georgia"/>
              </a:rPr>
              <a:t>Percentage:-</a:t>
            </a:r>
            <a:r>
              <a:rPr sz="1150" spc="225" dirty="0">
                <a:latin typeface="Georgia"/>
                <a:cs typeface="Georgia"/>
              </a:rPr>
              <a:t> </a:t>
            </a:r>
            <a:r>
              <a:rPr sz="1150" spc="40" dirty="0">
                <a:latin typeface="Georgia"/>
                <a:cs typeface="Georgia"/>
              </a:rPr>
              <a:t>73.9</a:t>
            </a:r>
            <a:endParaRPr sz="1150" dirty="0">
              <a:latin typeface="Georgia"/>
              <a:cs typeface="Georgia"/>
            </a:endParaRPr>
          </a:p>
          <a:p>
            <a:pPr marL="414020">
              <a:lnSpc>
                <a:spcPct val="100000"/>
              </a:lnSpc>
              <a:spcBef>
                <a:spcPts val="635"/>
              </a:spcBef>
            </a:pPr>
            <a:r>
              <a:rPr sz="1300" b="1" spc="114" dirty="0">
                <a:solidFill>
                  <a:srgbClr val="212121"/>
                </a:solidFill>
                <a:latin typeface="Lato"/>
                <a:cs typeface="Lato"/>
              </a:rPr>
              <a:t>TOOLS</a:t>
            </a:r>
            <a:endParaRPr sz="1300" dirty="0">
              <a:latin typeface="Lato"/>
              <a:cs typeface="Lato"/>
            </a:endParaRPr>
          </a:p>
          <a:p>
            <a:pPr marL="90805" marR="1413510" indent="-15875">
              <a:lnSpc>
                <a:spcPct val="139700"/>
              </a:lnSpc>
              <a:spcBef>
                <a:spcPts val="270"/>
              </a:spcBef>
            </a:pPr>
            <a:r>
              <a:rPr sz="1200" spc="85" dirty="0">
                <a:solidFill>
                  <a:srgbClr val="212121"/>
                </a:solidFill>
                <a:latin typeface="Georgia"/>
                <a:cs typeface="Georgia"/>
              </a:rPr>
              <a:t>Visual</a:t>
            </a:r>
            <a:r>
              <a:rPr sz="1200" spc="22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spc="100" dirty="0">
                <a:solidFill>
                  <a:srgbClr val="212121"/>
                </a:solidFill>
                <a:latin typeface="Georgia"/>
                <a:cs typeface="Georgia"/>
              </a:rPr>
              <a:t>Studio</a:t>
            </a:r>
            <a:r>
              <a:rPr sz="1200" spc="22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spc="90" dirty="0">
                <a:solidFill>
                  <a:srgbClr val="212121"/>
                </a:solidFill>
                <a:latin typeface="Georgia"/>
                <a:cs typeface="Georgia"/>
              </a:rPr>
              <a:t>Code. </a:t>
            </a:r>
            <a:r>
              <a:rPr sz="1200" spc="75" dirty="0">
                <a:solidFill>
                  <a:srgbClr val="212121"/>
                </a:solidFill>
                <a:latin typeface="Georgia"/>
                <a:cs typeface="Georgia"/>
              </a:rPr>
              <a:t>Intellij</a:t>
            </a:r>
            <a:r>
              <a:rPr sz="1200" spc="21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Georgia"/>
                <a:cs typeface="Georgia"/>
              </a:rPr>
              <a:t>IDE</a:t>
            </a:r>
            <a:endParaRPr sz="1200" dirty="0">
              <a:latin typeface="Georgia"/>
              <a:cs typeface="Georgia"/>
            </a:endParaRPr>
          </a:p>
          <a:p>
            <a:pPr marL="90805">
              <a:lnSpc>
                <a:spcPct val="100000"/>
              </a:lnSpc>
              <a:spcBef>
                <a:spcPts val="434"/>
              </a:spcBef>
            </a:pPr>
            <a:r>
              <a:rPr sz="1200" spc="105" dirty="0">
                <a:solidFill>
                  <a:srgbClr val="212121"/>
                </a:solidFill>
                <a:latin typeface="Georgia"/>
                <a:cs typeface="Georgia"/>
              </a:rPr>
              <a:t>CodeBlocks</a:t>
            </a:r>
            <a:endParaRPr sz="1200" dirty="0">
              <a:latin typeface="Georgia"/>
              <a:cs typeface="Georgia"/>
            </a:endParaRPr>
          </a:p>
          <a:p>
            <a:pPr marL="297180">
              <a:lnSpc>
                <a:spcPct val="100000"/>
              </a:lnSpc>
              <a:spcBef>
                <a:spcPts val="1295"/>
              </a:spcBef>
            </a:pPr>
            <a:r>
              <a:rPr sz="1300" b="1" spc="135" dirty="0">
                <a:solidFill>
                  <a:srgbClr val="212121"/>
                </a:solidFill>
                <a:latin typeface="Lato"/>
                <a:cs typeface="Lato"/>
              </a:rPr>
              <a:t>PROGRAMMING</a:t>
            </a:r>
            <a:r>
              <a:rPr sz="1300" b="1" spc="340" dirty="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sz="1300" b="1" spc="120" dirty="0">
                <a:solidFill>
                  <a:srgbClr val="212121"/>
                </a:solidFill>
                <a:latin typeface="Lato"/>
                <a:cs typeface="Lato"/>
              </a:rPr>
              <a:t>SKILLS</a:t>
            </a:r>
            <a:endParaRPr sz="1300" dirty="0">
              <a:latin typeface="Lato"/>
              <a:cs typeface="Lato"/>
            </a:endParaRPr>
          </a:p>
          <a:p>
            <a:pPr marL="75565">
              <a:lnSpc>
                <a:spcPct val="100000"/>
              </a:lnSpc>
              <a:spcBef>
                <a:spcPts val="1265"/>
              </a:spcBef>
            </a:pPr>
            <a:r>
              <a:rPr sz="1200" spc="60" dirty="0">
                <a:solidFill>
                  <a:srgbClr val="212121"/>
                </a:solidFill>
                <a:latin typeface="Georgia"/>
                <a:cs typeface="Georgia"/>
              </a:rPr>
              <a:t>C</a:t>
            </a:r>
            <a:r>
              <a:rPr sz="1200" spc="18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212121"/>
                </a:solidFill>
                <a:latin typeface="Georgia"/>
                <a:cs typeface="Georgia"/>
              </a:rPr>
              <a:t>,</a:t>
            </a:r>
            <a:r>
              <a:rPr sz="1200" spc="18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212121"/>
                </a:solidFill>
                <a:latin typeface="Georgia"/>
                <a:cs typeface="Georgia"/>
              </a:rPr>
              <a:t>C++</a:t>
            </a:r>
            <a:r>
              <a:rPr sz="1200" spc="18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212121"/>
                </a:solidFill>
                <a:latin typeface="Georgia"/>
                <a:cs typeface="Georgia"/>
              </a:rPr>
              <a:t>,</a:t>
            </a:r>
            <a:r>
              <a:rPr sz="1200" spc="18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Georgia"/>
                <a:cs typeface="Georgia"/>
              </a:rPr>
              <a:t>JAVA</a:t>
            </a:r>
            <a:endParaRPr sz="1200" dirty="0">
              <a:latin typeface="Georgia"/>
              <a:cs typeface="Georgia"/>
            </a:endParaRPr>
          </a:p>
          <a:p>
            <a:pPr marL="75565" marR="1018540">
              <a:lnSpc>
                <a:spcPct val="188600"/>
              </a:lnSpc>
              <a:spcBef>
                <a:spcPts val="110"/>
              </a:spcBef>
            </a:pPr>
            <a:r>
              <a:rPr sz="1200" spc="70" dirty="0">
                <a:solidFill>
                  <a:srgbClr val="212121"/>
                </a:solidFill>
                <a:latin typeface="Georgia"/>
                <a:cs typeface="Georgia"/>
              </a:rPr>
              <a:t>DSA(Basic),</a:t>
            </a:r>
            <a:r>
              <a:rPr sz="1200" spc="21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spc="75" dirty="0">
                <a:solidFill>
                  <a:srgbClr val="212121"/>
                </a:solidFill>
                <a:latin typeface="Georgia"/>
                <a:cs typeface="Georgia"/>
              </a:rPr>
              <a:t>OOPS(Basic) </a:t>
            </a:r>
            <a:r>
              <a:rPr sz="1200" spc="55" dirty="0">
                <a:solidFill>
                  <a:srgbClr val="212121"/>
                </a:solidFill>
                <a:latin typeface="Georgia"/>
                <a:cs typeface="Georgia"/>
              </a:rPr>
              <a:t>HTML</a:t>
            </a:r>
            <a:r>
              <a:rPr sz="1200" spc="20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212121"/>
                </a:solidFill>
                <a:latin typeface="Georgia"/>
                <a:cs typeface="Georgia"/>
              </a:rPr>
              <a:t>,</a:t>
            </a:r>
            <a:r>
              <a:rPr sz="1200" spc="204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1200" spc="55" dirty="0">
                <a:solidFill>
                  <a:srgbClr val="212121"/>
                </a:solidFill>
                <a:latin typeface="Georgia"/>
                <a:cs typeface="Georgia"/>
              </a:rPr>
              <a:t>CSS</a:t>
            </a:r>
            <a:r>
              <a:rPr lang="en-IN" sz="1200" spc="55" dirty="0">
                <a:solidFill>
                  <a:srgbClr val="212121"/>
                </a:solidFill>
                <a:latin typeface="Georgia"/>
                <a:cs typeface="Georgia"/>
              </a:rPr>
              <a:t> , JAVASCRIPT , SQL</a:t>
            </a:r>
          </a:p>
          <a:p>
            <a:pPr marL="75565" marR="1018540">
              <a:lnSpc>
                <a:spcPct val="188600"/>
              </a:lnSpc>
              <a:spcBef>
                <a:spcPts val="110"/>
              </a:spcBef>
            </a:pP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107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Lato</vt:lpstr>
      <vt:lpstr>Times New Roman</vt:lpstr>
      <vt:lpstr>Office Theme</vt:lpstr>
      <vt:lpstr>NIDHI KUMARI BURNWAL Student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Simple Student CV Resume</dc:title>
  <dc:creator>Rajesh Kumar</dc:creator>
  <cp:keywords>DAFuib0koAE,BAFG1dXmVoY</cp:keywords>
  <cp:lastModifiedBy>nidhi burnwal</cp:lastModifiedBy>
  <cp:revision>1</cp:revision>
  <dcterms:created xsi:type="dcterms:W3CDTF">2024-03-21T09:01:40Z</dcterms:created>
  <dcterms:modified xsi:type="dcterms:W3CDTF">2024-03-21T09:03:39Z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2024-03-21T00:00:00Z</vt:filetime>
  </property>
  <property fmtid="{D5CDD505-2E9C-101B-9397-08002B2CF9AE}" pid="5" name="Producer">
    <vt:lpwstr>3-Heights(TM) PDF Security Shell 4.8.25.2 (http://www.pdf-tools.com)</vt:lpwstr>
  </property>
</Properties>
</file>