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79"/>
    <p:restoredTop sz="94672"/>
  </p:normalViewPr>
  <p:slideViewPr>
    <p:cSldViewPr snapToGrid="0" snapToObjects="1">
      <p:cViewPr varScale="1">
        <p:scale>
          <a:sx n="69" d="100"/>
          <a:sy n="69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B0AD-A600-4046-9CFA-673938BE9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E318C-C480-7349-A561-A306AEEA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D515-6065-324E-BD45-79CE4082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3A27-A1AA-CB4E-84D9-5BD7A353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1EE2-0FA0-2D4A-9BD2-B3959CA0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45D4-F322-7E41-BC8B-B54D7FF9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B3491-52AB-2241-99EC-5CDD6B97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9CBE-68AF-D448-9876-69E18C50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BF61-E214-E342-8C92-529F4AD7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A56C-69DD-634F-ADAC-0AC0FE54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C548B-60BC-BB45-8341-B038286DE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5D173-43BD-2142-B281-A72421509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8382-76D1-504F-89FE-0DADEF43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29BF-511F-3C47-8D4C-9DB8841D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1A7F-91DA-3943-8A75-5CA5776E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2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0A76-EA97-8445-916F-24BBE849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6BB0-DAA0-834A-A3C8-1AA1CFD7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D9B8-0180-D147-9DC6-3D004ED6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AA87-6B96-7342-A326-743664D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0C46-7538-F348-83FF-D4DED60F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D73C-E9A6-2F48-8BB6-7B77D292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BA93B-E0EC-2E4F-98BC-F1D691B4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8599-EFDC-C54C-918F-9D11748C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D424-EFA0-D740-9094-8CF34EF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0790-DE6D-0848-B47C-8B421B3F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391A-715F-4648-9B94-C07DD3FC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64FB-AC56-4349-B5BE-26A8EAE9C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E7CB5-70DA-7A46-BD76-C1F5D70C2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5A95-21B0-1340-96B9-2586BC6F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51DBC-D7F8-3949-89EE-FA5B19A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4EAED-4AD3-5742-BFBD-DA6FE98E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9254-A3CE-9245-B526-E7A96CE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348A-D4EE-AB44-8CC2-19E0469A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DD2D5-7CD0-7D48-BBE5-52A478675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ADB34-B04D-DD4E-B9B0-208EE94C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9B9DB-7B62-E943-AAA6-4083DC42A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4E75F-7096-B840-BF46-0F024A7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1F302-FCCF-0C4D-BCC4-5AA0F3EF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05319-3C98-1F45-8A21-1685AEC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A423-2A88-5340-9409-FBB3ED57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5B942-430D-3F4C-963B-415913DA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C8CA6-7AB1-D04A-9B5E-23790CA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21B8C-6067-3740-A667-BA039ED3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89E7F-EF50-7948-B4F3-EA42CC1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488DC-B0D5-FE49-9157-6FC851AF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32BF7-1647-184C-BFE2-11BACF07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3CFE-11D4-0B45-9C21-C9A549D9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8421-8D2D-DB4E-91A5-1D04C2E6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DC388-CB7B-2348-AC73-E62C2B2C3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30F-0641-F943-BBD6-24782A88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E27D4-F2A6-D84B-A77D-8489BE4F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60FC-3FC0-1740-8626-84A2171B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C078-3315-684E-A3A0-96DA02CC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32D5A-4BE7-554B-8D80-051F3AB8F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797A5-BACC-A843-AED3-55C373B4B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165E3-06ED-4840-8912-56B99E09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C7931-9605-A245-BBFD-7D6868F4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C842-7416-2E46-B36A-ED72C9D3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9AD45-4D16-1F4B-9C08-57B84CD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84DC-7DAE-2646-915D-A6FCB2E8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C691-B5B2-1548-ADA6-837A97798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D496-7489-9949-B67E-8E032C354D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D1E45-0B37-5749-B005-BBF7F43E9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F22B-84F6-4D4D-91DC-F8CD1456B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7416-AAD3-C243-9900-1D8D9CB1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lake.d.Bryant@ku.edu" TargetMode="External"/><Relationship Id="rId2" Type="http://schemas.openxmlformats.org/officeDocument/2006/relationships/hyperlink" Target="mailto:nidhimidha@k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errapin@k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F2A6-3558-E54E-A7D2-9DBE503D1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2018, EECS 767 Information Retrieval – Course Project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115CE-BF9C-734F-BBDD-6EEF43511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 Engine</a:t>
            </a:r>
          </a:p>
          <a:p>
            <a:r>
              <a:rPr lang="en-US" dirty="0"/>
              <a:t>Nidhi </a:t>
            </a:r>
            <a:r>
              <a:rPr lang="en-US" dirty="0" err="1"/>
              <a:t>Midha</a:t>
            </a:r>
            <a:r>
              <a:rPr lang="en-US" dirty="0"/>
              <a:t>, Blake Bryant, Ron Andrews</a:t>
            </a:r>
          </a:p>
          <a:p>
            <a:r>
              <a:rPr lang="en-US" dirty="0">
                <a:hlinkClick r:id="rId2"/>
              </a:rPr>
              <a:t>nidhimidha@ku.edu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blake.d.Bryant@ku.edu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terrapin@ku.edu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2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BD0C-9FA2-EB41-802E-4B57A7F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SearchEngine</a:t>
            </a:r>
            <a:r>
              <a:rPr lang="en-US" dirty="0"/>
              <a:t>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041190-1660-5244-8B3C-036690E747F2}"/>
              </a:ext>
            </a:extLst>
          </p:cNvPr>
          <p:cNvSpPr/>
          <p:nvPr/>
        </p:nvSpPr>
        <p:spPr>
          <a:xfrm>
            <a:off x="838200" y="2366682"/>
            <a:ext cx="1796527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8076A-90E7-B24E-B9C2-672B7C25D429}"/>
              </a:ext>
            </a:extLst>
          </p:cNvPr>
          <p:cNvSpPr/>
          <p:nvPr/>
        </p:nvSpPr>
        <p:spPr>
          <a:xfrm>
            <a:off x="3761591" y="2366682"/>
            <a:ext cx="1796527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A2948-C7F0-5849-B0DF-881B6310865C}"/>
              </a:ext>
            </a:extLst>
          </p:cNvPr>
          <p:cNvSpPr/>
          <p:nvPr/>
        </p:nvSpPr>
        <p:spPr>
          <a:xfrm>
            <a:off x="6684982" y="2366682"/>
            <a:ext cx="1796527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6B82F5-33BD-0A49-8B21-5C3B4DF39CF1}"/>
              </a:ext>
            </a:extLst>
          </p:cNvPr>
          <p:cNvSpPr/>
          <p:nvPr/>
        </p:nvSpPr>
        <p:spPr>
          <a:xfrm>
            <a:off x="9608372" y="2366682"/>
            <a:ext cx="1796527" cy="806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GUI/HMI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0932D-8646-0941-A7CA-DBFD6CFBCEF1}"/>
              </a:ext>
            </a:extLst>
          </p:cNvPr>
          <p:cNvSpPr txBox="1"/>
          <p:nvPr/>
        </p:nvSpPr>
        <p:spPr>
          <a:xfrm>
            <a:off x="838201" y="3345628"/>
            <a:ext cx="1796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WebCrawl</a:t>
            </a:r>
            <a:endParaRPr lang="en-US" dirty="0"/>
          </a:p>
          <a:p>
            <a:r>
              <a:rPr lang="en-US" dirty="0"/>
              <a:t>Store</a:t>
            </a:r>
          </a:p>
          <a:p>
            <a:r>
              <a:rPr lang="en-US" dirty="0"/>
              <a:t>Tokenize</a:t>
            </a:r>
          </a:p>
          <a:p>
            <a:r>
              <a:rPr lang="en-US" dirty="0"/>
              <a:t>Stop list/Stemmer</a:t>
            </a:r>
          </a:p>
          <a:p>
            <a:r>
              <a:rPr lang="en-US" dirty="0"/>
              <a:t>Inverted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8F39F-7B58-E14D-AEC2-EC6604319F99}"/>
              </a:ext>
            </a:extLst>
          </p:cNvPr>
          <p:cNvSpPr txBox="1"/>
          <p:nvPr/>
        </p:nvSpPr>
        <p:spPr>
          <a:xfrm>
            <a:off x="3761592" y="3345628"/>
            <a:ext cx="17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</a:t>
            </a:r>
          </a:p>
          <a:p>
            <a:r>
              <a:rPr lang="en-US" dirty="0"/>
              <a:t>Posting List</a:t>
            </a:r>
          </a:p>
          <a:p>
            <a:r>
              <a:rPr lang="en-US" dirty="0"/>
              <a:t>Weighting</a:t>
            </a:r>
          </a:p>
          <a:p>
            <a:r>
              <a:rPr lang="en-US" dirty="0"/>
              <a:t>Normalize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E5F0E-F74E-1E49-83AD-F736542FC348}"/>
              </a:ext>
            </a:extLst>
          </p:cNvPr>
          <p:cNvSpPr txBox="1"/>
          <p:nvPr/>
        </p:nvSpPr>
        <p:spPr>
          <a:xfrm>
            <a:off x="6684982" y="3339398"/>
            <a:ext cx="17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Tokenize Query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Rank</a:t>
            </a:r>
          </a:p>
          <a:p>
            <a:r>
              <a:rPr lang="en-US" dirty="0"/>
              <a:t>Interact w/HMI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651D5-DD92-BE45-998C-3B1E52E0C41B}"/>
              </a:ext>
            </a:extLst>
          </p:cNvPr>
          <p:cNvSpPr txBox="1"/>
          <p:nvPr/>
        </p:nvSpPr>
        <p:spPr>
          <a:xfrm>
            <a:off x="9608372" y="3339398"/>
            <a:ext cx="17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</a:p>
          <a:p>
            <a:r>
              <a:rPr lang="en-US" dirty="0"/>
              <a:t>Display 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74BF1-660B-264A-AE83-C7F7ABA6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B13-2894-4641-923F-3A3E5A1F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B489-8DAE-4A4B-97BD-47295851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Ingest -&gt; Processing</a:t>
            </a:r>
          </a:p>
          <a:p>
            <a:pPr lvl="1"/>
            <a:r>
              <a:rPr lang="en-US" dirty="0"/>
              <a:t>Folder containing cache of data (if web crawl, not necessary following ingest)</a:t>
            </a:r>
          </a:p>
          <a:p>
            <a:pPr lvl="1"/>
            <a:r>
              <a:rPr lang="en-US" dirty="0"/>
              <a:t>Output file with two arrays</a:t>
            </a:r>
          </a:p>
          <a:p>
            <a:pPr lvl="2"/>
            <a:r>
              <a:rPr lang="en-US" dirty="0"/>
              <a:t>Inverted Index</a:t>
            </a:r>
          </a:p>
          <a:p>
            <a:pPr lvl="2"/>
            <a:r>
              <a:rPr lang="en-US" dirty="0"/>
              <a:t>Document Keystone</a:t>
            </a:r>
          </a:p>
          <a:p>
            <a:r>
              <a:rPr lang="en-US" dirty="0"/>
              <a:t>Processing -&gt; Query</a:t>
            </a:r>
          </a:p>
          <a:p>
            <a:pPr lvl="1"/>
            <a:r>
              <a:rPr lang="en-US" dirty="0"/>
              <a:t>Output two files</a:t>
            </a:r>
          </a:p>
          <a:p>
            <a:pPr lvl="2"/>
            <a:r>
              <a:rPr lang="en-US" dirty="0"/>
              <a:t>Dictionary</a:t>
            </a:r>
          </a:p>
          <a:p>
            <a:pPr lvl="2"/>
            <a:r>
              <a:rPr lang="en-US" dirty="0"/>
              <a:t>Vector Space Model</a:t>
            </a:r>
          </a:p>
          <a:p>
            <a:r>
              <a:rPr lang="en-US" dirty="0"/>
              <a:t>Query &lt;-&gt; HMI</a:t>
            </a:r>
          </a:p>
          <a:p>
            <a:pPr lvl="1"/>
            <a:r>
              <a:rPr lang="en-US" dirty="0"/>
              <a:t>Q: Receive GET query</a:t>
            </a:r>
          </a:p>
          <a:p>
            <a:pPr lvl="1"/>
            <a:r>
              <a:rPr lang="en-US" dirty="0"/>
              <a:t>Q: Push results (HTML)</a:t>
            </a:r>
          </a:p>
        </p:txBody>
      </p:sp>
    </p:spTree>
    <p:extLst>
      <p:ext uri="{BB962C8B-B14F-4D97-AF65-F5344CB8AC3E}">
        <p14:creationId xmlns:p14="http://schemas.microsoft.com/office/powerpoint/2010/main" val="21600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A2A3-07B7-9840-9179-06783AC1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– Ingest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5614-5370-674C-BE19-824A0ADE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32" y="1825625"/>
            <a:ext cx="61040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Inverted Index Output Format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index = [</a:t>
            </a:r>
          </a:p>
          <a:p>
            <a:pPr marL="457200" lvl="1" indent="0">
              <a:buNone/>
            </a:pPr>
            <a:r>
              <a:rPr lang="en-US" dirty="0"/>
              <a:t>	{ “term”: “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”, “</a:t>
            </a:r>
            <a:r>
              <a:rPr lang="en-US" dirty="0" err="1"/>
              <a:t>tfs</a:t>
            </a:r>
            <a:r>
              <a:rPr lang="en-US" dirty="0"/>
              <a:t>”: [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] },</a:t>
            </a:r>
          </a:p>
          <a:p>
            <a:pPr marL="457200" lvl="1" indent="0">
              <a:buNone/>
            </a:pPr>
            <a:r>
              <a:rPr lang="en-US" dirty="0"/>
              <a:t>	{ “term”: “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”, “</a:t>
            </a:r>
            <a:r>
              <a:rPr lang="en-US" dirty="0" err="1"/>
              <a:t>tfs</a:t>
            </a:r>
            <a:r>
              <a:rPr lang="en-US" dirty="0"/>
              <a:t>”: [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] },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	{ “term”: “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”, “</a:t>
            </a:r>
            <a:r>
              <a:rPr lang="en-US" dirty="0" err="1"/>
              <a:t>tfs</a:t>
            </a:r>
            <a:r>
              <a:rPr lang="en-US" dirty="0"/>
              <a:t>”: [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] },</a:t>
            </a:r>
          </a:p>
          <a:p>
            <a:pPr marL="457200" lvl="1" indent="0">
              <a:buNone/>
            </a:pPr>
            <a:r>
              <a:rPr lang="en-US" dirty="0"/>
              <a:t>];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doc_key</a:t>
            </a:r>
            <a:r>
              <a:rPr lang="en-US" dirty="0"/>
              <a:t> = [</a:t>
            </a:r>
          </a:p>
          <a:p>
            <a:pPr marL="457200" lvl="1" indent="0">
              <a:buNone/>
            </a:pPr>
            <a:r>
              <a:rPr lang="en-US" dirty="0"/>
              <a:t>	{ ”name”: “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”, “path”: “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” },</a:t>
            </a:r>
          </a:p>
          <a:p>
            <a:pPr marL="457200" lvl="1" indent="0">
              <a:buNone/>
            </a:pPr>
            <a:r>
              <a:rPr lang="en-US" dirty="0"/>
              <a:t>	{ ”name”: “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”, “path”: “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” },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	{ ”name”: “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”, “path”: “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” },</a:t>
            </a:r>
          </a:p>
          <a:p>
            <a:pPr marL="457200" lvl="1" indent="0">
              <a:buNone/>
            </a:pPr>
            <a:r>
              <a:rPr lang="en-US" dirty="0"/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C10A8-60F7-B44D-8395-CAE305DE2A2D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61040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Inverted Index Output Data Structure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7E06DD-0E2E-C14C-8E96-7E6173970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46782"/>
              </p:ext>
            </p:extLst>
          </p:nvPr>
        </p:nvGraphicFramePr>
        <p:xfrm>
          <a:off x="999415" y="2290283"/>
          <a:ext cx="40891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1457030289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161006762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2433418834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2765942242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2318060716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329046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4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1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744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BCEDC8-6CB3-3F45-B531-DAAD3435278B}"/>
              </a:ext>
            </a:extLst>
          </p:cNvPr>
          <p:cNvSpPr txBox="1"/>
          <p:nvPr/>
        </p:nvSpPr>
        <p:spPr>
          <a:xfrm>
            <a:off x="6662057" y="6176963"/>
            <a:ext cx="48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*Where path is fully qualified – filesystem or URL</a:t>
            </a:r>
          </a:p>
        </p:txBody>
      </p:sp>
    </p:spTree>
    <p:extLst>
      <p:ext uri="{BB962C8B-B14F-4D97-AF65-F5344CB8AC3E}">
        <p14:creationId xmlns:p14="http://schemas.microsoft.com/office/powerpoint/2010/main" val="11840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A2A3-07B7-9840-9179-06783AC1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– Processing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5614-5370-674C-BE19-824A0ADE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32" y="1825625"/>
            <a:ext cx="61040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Inverted Index Output Format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index = [</a:t>
            </a:r>
          </a:p>
          <a:p>
            <a:pPr marL="457200" lvl="1" indent="0">
              <a:buNone/>
            </a:pPr>
            <a:r>
              <a:rPr lang="en-US" dirty="0"/>
              <a:t>	{ “term”: “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”, “</a:t>
            </a:r>
            <a:r>
              <a:rPr lang="en-US" dirty="0" err="1"/>
              <a:t>tfs</a:t>
            </a:r>
            <a:r>
              <a:rPr lang="en-US" dirty="0"/>
              <a:t>”: [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] },</a:t>
            </a:r>
          </a:p>
          <a:p>
            <a:pPr marL="457200" lvl="1" indent="0">
              <a:buNone/>
            </a:pPr>
            <a:r>
              <a:rPr lang="en-US" dirty="0"/>
              <a:t>	{ “term”: “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”, “</a:t>
            </a:r>
            <a:r>
              <a:rPr lang="en-US" dirty="0" err="1"/>
              <a:t>tfs</a:t>
            </a:r>
            <a:r>
              <a:rPr lang="en-US" dirty="0"/>
              <a:t>”: [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] },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	{ “term”: “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”, “</a:t>
            </a:r>
            <a:r>
              <a:rPr lang="en-US" dirty="0" err="1"/>
              <a:t>tfs</a:t>
            </a:r>
            <a:r>
              <a:rPr lang="en-US" dirty="0"/>
              <a:t>”: [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] },</a:t>
            </a:r>
          </a:p>
          <a:p>
            <a:pPr marL="457200" lvl="1" indent="0">
              <a:buNone/>
            </a:pPr>
            <a:r>
              <a:rPr lang="en-US" dirty="0"/>
              <a:t>];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doc_key</a:t>
            </a:r>
            <a:r>
              <a:rPr lang="en-US" dirty="0"/>
              <a:t> = [</a:t>
            </a:r>
          </a:p>
          <a:p>
            <a:pPr marL="457200" lvl="1" indent="0">
              <a:buNone/>
            </a:pPr>
            <a:r>
              <a:rPr lang="en-US" dirty="0"/>
              <a:t>	{ ”name”: “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”, “path”: “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” },</a:t>
            </a:r>
          </a:p>
          <a:p>
            <a:pPr marL="457200" lvl="1" indent="0">
              <a:buNone/>
            </a:pPr>
            <a:r>
              <a:rPr lang="en-US" dirty="0"/>
              <a:t>	{ ”name”: “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”, “path”: “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” },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	{ ”name”: “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”, “path”: “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” },</a:t>
            </a:r>
          </a:p>
          <a:p>
            <a:pPr marL="457200" lvl="1" indent="0">
              <a:buNone/>
            </a:pPr>
            <a:r>
              <a:rPr lang="en-US" dirty="0"/>
              <a:t>];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C10A8-60F7-B44D-8395-CAE305DE2A2D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61040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Vector Space Model Data Structure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7E06DD-0E2E-C14C-8E96-7E6173970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08846"/>
              </p:ext>
            </p:extLst>
          </p:nvPr>
        </p:nvGraphicFramePr>
        <p:xfrm>
          <a:off x="999415" y="2290283"/>
          <a:ext cx="408910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1457030289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161006762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2433418834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2765942242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2318060716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329046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4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1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7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218</Words>
  <Application>Microsoft Macintosh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2018, EECS 767 Information Retrieval – Course Project Notes</vt:lpstr>
      <vt:lpstr>SearchEngine Processes</vt:lpstr>
      <vt:lpstr>Interface Interactions</vt:lpstr>
      <vt:lpstr>Formats – Ingest Output</vt:lpstr>
      <vt:lpstr>Formats – Processing Output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Andrews, Ronald L</dc:creator>
  <cp:lastModifiedBy>Andrews, Ronald L</cp:lastModifiedBy>
  <cp:revision>4</cp:revision>
  <dcterms:created xsi:type="dcterms:W3CDTF">2018-02-09T21:08:08Z</dcterms:created>
  <dcterms:modified xsi:type="dcterms:W3CDTF">2018-02-09T21:36:30Z</dcterms:modified>
</cp:coreProperties>
</file>