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78" d="100"/>
          <a:sy n="78"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11478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30272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02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78835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068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4124218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361965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45686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99910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75751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067747-242A-40D0-8465-30B145F4598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32803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067747-242A-40D0-8465-30B145F4598E}"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32177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067747-242A-40D0-8465-30B145F4598E}"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40596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67747-242A-40D0-8465-30B145F4598E}"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9066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067747-242A-40D0-8465-30B145F4598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53879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067747-242A-40D0-8465-30B145F4598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6544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067747-242A-40D0-8465-30B145F4598E}" type="datetimeFigureOut">
              <a:rPr lang="en-IN" smtClean="0"/>
              <a:t>17-06-2021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07AD0C-1473-4DA9-A0FE-8F88565EE225}" type="slidenum">
              <a:rPr lang="en-IN" smtClean="0"/>
              <a:t>‹#›</a:t>
            </a:fld>
            <a:endParaRPr lang="en-IN"/>
          </a:p>
        </p:txBody>
      </p:sp>
    </p:spTree>
    <p:extLst>
      <p:ext uri="{BB962C8B-B14F-4D97-AF65-F5344CB8AC3E}">
        <p14:creationId xmlns:p14="http://schemas.microsoft.com/office/powerpoint/2010/main" val="22015374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834" y="1237389"/>
            <a:ext cx="9369681" cy="101566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cap="none" spc="0" dirty="0" smtClean="0">
                <a:ln/>
                <a:solidFill>
                  <a:schemeClr val="accent4"/>
                </a:solidFill>
                <a:effectLst/>
              </a:rPr>
              <a:t>THE SPARKS FOUNDATION</a:t>
            </a:r>
            <a:endParaRPr lang="en-US" sz="6000" b="1" cap="none" spc="0" dirty="0">
              <a:ln/>
              <a:solidFill>
                <a:schemeClr val="accent4"/>
              </a:solidFill>
              <a:effectLst/>
            </a:endParaRPr>
          </a:p>
        </p:txBody>
      </p:sp>
      <p:sp>
        <p:nvSpPr>
          <p:cNvPr id="6" name="TextBox 5"/>
          <p:cNvSpPr txBox="1"/>
          <p:nvPr/>
        </p:nvSpPr>
        <p:spPr>
          <a:xfrm>
            <a:off x="1011198" y="2372498"/>
            <a:ext cx="8414952" cy="2369880"/>
          </a:xfrm>
          <a:prstGeom prst="rect">
            <a:avLst/>
          </a:prstGeom>
          <a:noFill/>
        </p:spPr>
        <p:txBody>
          <a:bodyPr wrap="square" rtlCol="0">
            <a:spAutoFit/>
          </a:bodyPr>
          <a:lstStyle/>
          <a:p>
            <a:pPr algn="ctr"/>
            <a:r>
              <a:rPr lang="en-IN" sz="2800" dirty="0" smtClean="0">
                <a:solidFill>
                  <a:srgbClr val="002060"/>
                </a:solidFill>
              </a:rPr>
              <a:t>GRIP JUNE 2021</a:t>
            </a:r>
          </a:p>
          <a:p>
            <a:pPr algn="ctr"/>
            <a:endParaRPr lang="en-IN" sz="2400" dirty="0"/>
          </a:p>
          <a:p>
            <a:pPr algn="ctr"/>
            <a:r>
              <a:rPr lang="en-IN" sz="3200" dirty="0" smtClean="0">
                <a:solidFill>
                  <a:srgbClr val="002060"/>
                </a:solidFill>
              </a:rPr>
              <a:t>TASK 3 : Payment Gateway integration</a:t>
            </a:r>
          </a:p>
          <a:p>
            <a:pPr algn="ctr"/>
            <a:endParaRPr lang="en-IN" sz="3200" dirty="0">
              <a:solidFill>
                <a:srgbClr val="002060"/>
              </a:solidFill>
            </a:endParaRPr>
          </a:p>
          <a:p>
            <a:pPr algn="ctr"/>
            <a:endParaRPr lang="en-IN" sz="3200" dirty="0">
              <a:solidFill>
                <a:srgbClr val="002060"/>
              </a:solidFill>
            </a:endParaRPr>
          </a:p>
        </p:txBody>
      </p:sp>
      <p:pic>
        <p:nvPicPr>
          <p:cNvPr id="1026" name="Picture 2" descr="The Sparks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613" y="4088497"/>
            <a:ext cx="18954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524368" y="4473146"/>
            <a:ext cx="3954162" cy="1477328"/>
          </a:xfrm>
          <a:prstGeom prst="rect">
            <a:avLst/>
          </a:prstGeom>
          <a:noFill/>
        </p:spPr>
        <p:txBody>
          <a:bodyPr wrap="square" rtlCol="0">
            <a:spAutoFit/>
          </a:bodyPr>
          <a:lstStyle/>
          <a:p>
            <a:r>
              <a:rPr lang="en-IN" dirty="0" smtClean="0">
                <a:solidFill>
                  <a:srgbClr val="002060"/>
                </a:solidFill>
              </a:rPr>
              <a:t>By,</a:t>
            </a:r>
          </a:p>
          <a:p>
            <a:r>
              <a:rPr lang="en-IN" dirty="0" smtClean="0">
                <a:solidFill>
                  <a:srgbClr val="002060"/>
                </a:solidFill>
              </a:rPr>
              <a:t>    NIDHISHREE KAWRI</a:t>
            </a:r>
          </a:p>
          <a:p>
            <a:r>
              <a:rPr lang="en-IN" dirty="0">
                <a:solidFill>
                  <a:srgbClr val="002060"/>
                </a:solidFill>
              </a:rPr>
              <a:t> </a:t>
            </a:r>
            <a:r>
              <a:rPr lang="en-IN" dirty="0" smtClean="0">
                <a:solidFill>
                  <a:srgbClr val="002060"/>
                </a:solidFill>
              </a:rPr>
              <a:t>   Web Development and Designing</a:t>
            </a:r>
          </a:p>
          <a:p>
            <a:r>
              <a:rPr lang="en-IN" dirty="0">
                <a:solidFill>
                  <a:srgbClr val="002060"/>
                </a:solidFill>
              </a:rPr>
              <a:t> </a:t>
            </a:r>
            <a:r>
              <a:rPr lang="en-IN" dirty="0" smtClean="0">
                <a:solidFill>
                  <a:srgbClr val="002060"/>
                </a:solidFill>
              </a:rPr>
              <a:t>   </a:t>
            </a:r>
            <a:r>
              <a:rPr lang="en-IN" dirty="0">
                <a:solidFill>
                  <a:srgbClr val="002060"/>
                </a:solidFill>
              </a:rPr>
              <a:t>Intern</a:t>
            </a:r>
          </a:p>
          <a:p>
            <a:endParaRPr lang="en-IN" dirty="0">
              <a:solidFill>
                <a:srgbClr val="002060"/>
              </a:solidFill>
            </a:endParaRPr>
          </a:p>
        </p:txBody>
      </p:sp>
    </p:spTree>
    <p:extLst>
      <p:ext uri="{BB962C8B-B14F-4D97-AF65-F5344CB8AC3E}">
        <p14:creationId xmlns:p14="http://schemas.microsoft.com/office/powerpoint/2010/main" val="169163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9622" y="1235676"/>
            <a:ext cx="9193426" cy="563231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002060"/>
                </a:solidFill>
                <a:cs typeface="Times New Roman" panose="02020603050405020304" pitchFamily="18" charset="0"/>
              </a:rPr>
              <a:t>Create a simple website where payment gateway is integrated. </a:t>
            </a:r>
            <a:endParaRPr lang="en-US" sz="2000" dirty="0" smtClean="0">
              <a:solidFill>
                <a:srgbClr val="002060"/>
              </a:solidFill>
              <a:cs typeface="Times New Roman" panose="02020603050405020304" pitchFamily="18" charset="0"/>
            </a:endParaRPr>
          </a:p>
          <a:p>
            <a:endParaRPr lang="en-US" sz="2000" dirty="0" smtClean="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cs typeface="Times New Roman" panose="02020603050405020304" pitchFamily="18" charset="0"/>
              </a:rPr>
              <a:t>There </a:t>
            </a:r>
            <a:r>
              <a:rPr lang="en-US" sz="2000" dirty="0">
                <a:solidFill>
                  <a:srgbClr val="002060"/>
                </a:solidFill>
                <a:cs typeface="Times New Roman" panose="02020603050405020304" pitchFamily="18" charset="0"/>
              </a:rPr>
              <a:t>will be a simple donate button on homepage. On clicking  the donate button, the user will land on the payment page where  user can select the amount to be paid and the payment type, e.g.  credit card, </a:t>
            </a:r>
            <a:r>
              <a:rPr lang="en-US" sz="2000" dirty="0" err="1">
                <a:solidFill>
                  <a:srgbClr val="002060"/>
                </a:solidFill>
                <a:cs typeface="Times New Roman" panose="02020603050405020304" pitchFamily="18" charset="0"/>
              </a:rPr>
              <a:t>Paypal</a:t>
            </a:r>
            <a:r>
              <a:rPr lang="en-US" sz="2000" dirty="0">
                <a:solidFill>
                  <a:srgbClr val="002060"/>
                </a:solidFill>
                <a:cs typeface="Times New Roman" panose="02020603050405020304" pitchFamily="18" charset="0"/>
              </a:rPr>
              <a:t>, etc. </a:t>
            </a:r>
            <a:endParaRPr lang="en-US" sz="2000" dirty="0" smtClean="0">
              <a:solidFill>
                <a:srgbClr val="002060"/>
              </a:solidFill>
              <a:cs typeface="Times New Roman" panose="02020603050405020304" pitchFamily="18" charset="0"/>
            </a:endParaRPr>
          </a:p>
          <a:p>
            <a:endParaRPr lang="en-US" sz="2000" dirty="0" smtClean="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cs typeface="Times New Roman" panose="02020603050405020304" pitchFamily="18" charset="0"/>
              </a:rPr>
              <a:t> </a:t>
            </a:r>
            <a:r>
              <a:rPr lang="en-US" sz="2000" dirty="0">
                <a:solidFill>
                  <a:srgbClr val="002060"/>
                </a:solidFill>
                <a:cs typeface="Times New Roman" panose="02020603050405020304" pitchFamily="18" charset="0"/>
              </a:rPr>
              <a:t>Once the payment is done and invoice will be generated and  email will be sent to the user for the payment received. The  invoice will contain the amount. </a:t>
            </a:r>
            <a:endParaRPr lang="en-US" sz="2000" dirty="0" smtClean="0">
              <a:solidFill>
                <a:srgbClr val="002060"/>
              </a:solidFill>
              <a:cs typeface="Times New Roman" panose="02020603050405020304" pitchFamily="18" charset="0"/>
            </a:endParaRPr>
          </a:p>
          <a:p>
            <a:endParaRPr lang="en-US" sz="2000" dirty="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rPr>
              <a:t>On </a:t>
            </a:r>
            <a:r>
              <a:rPr lang="en-US" sz="2000" dirty="0">
                <a:solidFill>
                  <a:srgbClr val="002060"/>
                </a:solidFill>
              </a:rPr>
              <a:t>any page / email, only basic information is needed. </a:t>
            </a:r>
            <a:endParaRPr lang="en-US" sz="2000" dirty="0" smtClean="0">
              <a:solidFill>
                <a:srgbClr val="002060"/>
              </a:solidFill>
            </a:endParaRPr>
          </a:p>
          <a:p>
            <a:endParaRPr lang="en-US" sz="2000" dirty="0" smtClean="0">
              <a:solidFill>
                <a:srgbClr val="002060"/>
              </a:solidFill>
            </a:endParaRPr>
          </a:p>
          <a:p>
            <a:pPr marL="285750" indent="-285750">
              <a:buFont typeface="Wingdings" panose="05000000000000000000" pitchFamily="2" charset="2"/>
              <a:buChar char="Ø"/>
            </a:pPr>
            <a:r>
              <a:rPr lang="en-US" sz="2000" dirty="0" smtClean="0">
                <a:solidFill>
                  <a:srgbClr val="002060"/>
                </a:solidFill>
              </a:rPr>
              <a:t> Hosted </a:t>
            </a:r>
            <a:r>
              <a:rPr lang="en-US" sz="2000" dirty="0">
                <a:solidFill>
                  <a:srgbClr val="002060"/>
                </a:solidFill>
              </a:rPr>
              <a:t>the website at 000webhost,</a:t>
            </a:r>
            <a:endParaRPr lang="en-US" sz="2000" dirty="0">
              <a:solidFill>
                <a:srgbClr val="002060"/>
              </a:solidFill>
            </a:endParaRPr>
          </a:p>
          <a:p>
            <a:r>
              <a:rPr lang="en-US" sz="2000" dirty="0">
                <a:solidFill>
                  <a:srgbClr val="002060"/>
                </a:solidFill>
              </a:rPr>
              <a:t/>
            </a:r>
            <a:br>
              <a:rPr lang="en-US" sz="2000" dirty="0">
                <a:solidFill>
                  <a:srgbClr val="002060"/>
                </a:solidFill>
              </a:rPr>
            </a:br>
            <a:endParaRPr lang="en-US" sz="2000" dirty="0" smtClean="0">
              <a:solidFill>
                <a:srgbClr val="002060"/>
              </a:solidFill>
            </a:endParaRPr>
          </a:p>
          <a:p>
            <a:endParaRPr lang="en-US" sz="2000" dirty="0">
              <a:solidFill>
                <a:srgbClr val="002060"/>
              </a:solidFill>
              <a:cs typeface="Times New Roman" panose="02020603050405020304" pitchFamily="18" charset="0"/>
            </a:endParaRPr>
          </a:p>
          <a:p>
            <a:r>
              <a:rPr lang="en-US" sz="2000" dirty="0">
                <a:solidFill>
                  <a:srgbClr val="002060"/>
                </a:solidFill>
                <a:cs typeface="Times New Roman" panose="02020603050405020304" pitchFamily="18" charset="0"/>
              </a:rPr>
              <a:t/>
            </a:r>
            <a:br>
              <a:rPr lang="en-US" sz="2000" dirty="0">
                <a:solidFill>
                  <a:srgbClr val="002060"/>
                </a:solidFill>
                <a:cs typeface="Times New Roman" panose="02020603050405020304" pitchFamily="18" charset="0"/>
              </a:rPr>
            </a:br>
            <a:endParaRPr lang="en-IN" sz="2000"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397976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10" y="3595836"/>
            <a:ext cx="4390769" cy="30768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234778" y="271849"/>
            <a:ext cx="9033224" cy="3323987"/>
          </a:xfrm>
          <a:prstGeom prst="rect">
            <a:avLst/>
          </a:prstGeom>
          <a:noFill/>
        </p:spPr>
        <p:txBody>
          <a:bodyPr wrap="square" rtlCol="0">
            <a:spAutoFit/>
          </a:bodyPr>
          <a:lstStyle/>
          <a:p>
            <a:r>
              <a:rPr lang="en-IN" sz="2800" b="1" dirty="0" smtClean="0">
                <a:solidFill>
                  <a:schemeClr val="accent3"/>
                </a:solidFill>
              </a:rPr>
              <a:t>          SMILE FOUNDATION</a:t>
            </a:r>
          </a:p>
          <a:p>
            <a:r>
              <a:rPr lang="en-IN" dirty="0"/>
              <a:t> </a:t>
            </a:r>
            <a:r>
              <a:rPr lang="en-IN" dirty="0" smtClean="0"/>
              <a:t>                                          </a:t>
            </a:r>
            <a:r>
              <a:rPr lang="en-IN" dirty="0" smtClean="0">
                <a:solidFill>
                  <a:schemeClr val="accent5">
                    <a:lumMod val="60000"/>
                    <a:lumOff val="40000"/>
                  </a:schemeClr>
                </a:solidFill>
              </a:rPr>
              <a:t>She can fly, give her the Sky…</a:t>
            </a:r>
          </a:p>
          <a:p>
            <a:endParaRPr lang="en-IN" dirty="0">
              <a:solidFill>
                <a:schemeClr val="accent5">
                  <a:lumMod val="60000"/>
                  <a:lumOff val="40000"/>
                </a:schemeClr>
              </a:solidFill>
            </a:endParaRPr>
          </a:p>
          <a:p>
            <a:pPr marL="285750" indent="-285750">
              <a:buFont typeface="Arial" panose="020B0604020202020204" pitchFamily="34" charset="0"/>
              <a:buChar char="•"/>
            </a:pPr>
            <a:r>
              <a:rPr lang="en-US" sz="1600" dirty="0">
                <a:solidFill>
                  <a:srgbClr val="002060"/>
                </a:solidFill>
              </a:rPr>
              <a:t>A mother, a sister, a daughter, a home-maker, a teacher, a doctor, a leader; women hold our worlds together in a </a:t>
            </a:r>
            <a:r>
              <a:rPr lang="en-US" sz="1600" dirty="0" smtClean="0">
                <a:solidFill>
                  <a:srgbClr val="002060"/>
                </a:solidFill>
              </a:rPr>
              <a:t>million</a:t>
            </a:r>
            <a:endParaRPr lang="en-US" sz="1600" dirty="0">
              <a:solidFill>
                <a:srgbClr val="002060"/>
              </a:solidFill>
            </a:endParaRPr>
          </a:p>
          <a:p>
            <a:pPr marL="285750" indent="-285750">
              <a:buFont typeface="Arial" panose="020B0604020202020204" pitchFamily="34" charset="0"/>
              <a:buChar char="•"/>
            </a:pPr>
            <a:r>
              <a:rPr lang="en-US" sz="1600" dirty="0">
                <a:solidFill>
                  <a:srgbClr val="002060"/>
                </a:solidFill>
              </a:rPr>
              <a:t>Smile Foundation’s initiative ‘She Can Fly’ is an effort to enable, equip and empower girl children with quality education, proper nutrition, good health, adequate </a:t>
            </a:r>
            <a:r>
              <a:rPr lang="en-US" sz="1600" dirty="0" smtClean="0">
                <a:solidFill>
                  <a:srgbClr val="002060"/>
                </a:solidFill>
              </a:rPr>
              <a:t>skills. This </a:t>
            </a:r>
            <a:r>
              <a:rPr lang="en-US" sz="1600" dirty="0">
                <a:solidFill>
                  <a:srgbClr val="002060"/>
                </a:solidFill>
              </a:rPr>
              <a:t>is also a step towards sensitizing the civil society at large and helping create a girl child/women friendly society to help her thrive.</a:t>
            </a:r>
          </a:p>
          <a:p>
            <a:pPr marL="285750" indent="-285750">
              <a:buFont typeface="Arial" panose="020B0604020202020204" pitchFamily="34" charset="0"/>
              <a:buChar char="•"/>
            </a:pPr>
            <a:r>
              <a:rPr lang="en-US" sz="1600" dirty="0">
                <a:solidFill>
                  <a:srgbClr val="002060"/>
                </a:solidFill>
              </a:rPr>
              <a:t>Let us all come forward and join hands to give wings to her dreams. Empower, educate, and make her </a:t>
            </a:r>
            <a:r>
              <a:rPr lang="en-US" sz="1600" dirty="0" smtClean="0">
                <a:solidFill>
                  <a:srgbClr val="002060"/>
                </a:solidFill>
              </a:rPr>
              <a:t>strong. </a:t>
            </a:r>
            <a:r>
              <a:rPr lang="en-US" sz="1600" dirty="0">
                <a:solidFill>
                  <a:srgbClr val="002060"/>
                </a:solidFill>
              </a:rPr>
              <a:t>She Can Fly, let’s give her the sky</a:t>
            </a:r>
            <a:r>
              <a:rPr lang="en-US" sz="1600" dirty="0" smtClean="0">
                <a:solidFill>
                  <a:srgbClr val="002060"/>
                </a:solidFill>
              </a:rPr>
              <a:t>!</a:t>
            </a:r>
          </a:p>
          <a:p>
            <a:endParaRPr lang="en-IN" dirty="0">
              <a:solidFill>
                <a:srgbClr val="002060"/>
              </a:solidFill>
            </a:endParaRPr>
          </a:p>
        </p:txBody>
      </p:sp>
    </p:spTree>
    <p:extLst>
      <p:ext uri="{BB962C8B-B14F-4D97-AF65-F5344CB8AC3E}">
        <p14:creationId xmlns:p14="http://schemas.microsoft.com/office/powerpoint/2010/main" val="290383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6926" y="1978795"/>
            <a:ext cx="5819927"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cap="none" spc="0" dirty="0" smtClean="0">
                <a:ln/>
                <a:solidFill>
                  <a:schemeClr val="accent4"/>
                </a:solidFill>
                <a:effectLst/>
              </a:rPr>
              <a:t>THANK YOU</a:t>
            </a:r>
            <a:endParaRPr lang="en-US" sz="8000" b="1" cap="none" spc="0" dirty="0">
              <a:ln/>
              <a:solidFill>
                <a:schemeClr val="accent4"/>
              </a:solidFill>
              <a:effectLst/>
            </a:endParaRPr>
          </a:p>
        </p:txBody>
      </p:sp>
    </p:spTree>
    <p:extLst>
      <p:ext uri="{BB962C8B-B14F-4D97-AF65-F5344CB8AC3E}">
        <p14:creationId xmlns:p14="http://schemas.microsoft.com/office/powerpoint/2010/main" val="415870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281</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dc:creator>
  <cp:lastModifiedBy>Nidhi</cp:lastModifiedBy>
  <cp:revision>5</cp:revision>
  <dcterms:created xsi:type="dcterms:W3CDTF">2021-06-17T17:44:03Z</dcterms:created>
  <dcterms:modified xsi:type="dcterms:W3CDTF">2021-06-17T18:56:57Z</dcterms:modified>
</cp:coreProperties>
</file>