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5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584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9820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7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179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997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88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4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0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7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1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8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4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3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3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4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22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318799"/>
            <a:ext cx="8791575" cy="2387600"/>
          </a:xfrm>
        </p:spPr>
        <p:txBody>
          <a:bodyPr/>
          <a:lstStyle/>
          <a:p>
            <a:pPr algn="ctr"/>
            <a:r>
              <a:rPr lang="en-IN" i="1" dirty="0" smtClean="0">
                <a:latin typeface="Arial Rounded MT Bold" panose="020F0704030504030204" pitchFamily="34" charset="0"/>
              </a:rPr>
              <a:t>:::Ds group project:::</a:t>
            </a:r>
            <a:endParaRPr lang="en-IN" b="0" i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2867747"/>
            <a:ext cx="8791575" cy="1655762"/>
          </a:xfrm>
        </p:spPr>
        <p:txBody>
          <a:bodyPr>
            <a:noAutofit/>
          </a:bodyPr>
          <a:lstStyle/>
          <a:p>
            <a:pPr algn="ctr"/>
            <a:r>
              <a:rPr lang="en-IN" sz="3600" dirty="0" err="1" smtClean="0">
                <a:latin typeface="Arial Rounded MT Bold" panose="020F0704030504030204" pitchFamily="34" charset="0"/>
              </a:rPr>
              <a:t>Moive</a:t>
            </a:r>
            <a:r>
              <a:rPr lang="en-IN" sz="3600" dirty="0" smtClean="0">
                <a:latin typeface="Arial Rounded MT Bold" panose="020F0704030504030204" pitchFamily="34" charset="0"/>
              </a:rPr>
              <a:t> ticket booking</a:t>
            </a:r>
            <a:endParaRPr lang="en-IN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IN" sz="3600" dirty="0"/>
              <a:t>         </a:t>
            </a:r>
          </a:p>
          <a:p>
            <a:endParaRPr lang="en-IN" sz="3600" dirty="0"/>
          </a:p>
          <a:p>
            <a:r>
              <a:rPr lang="en-IN" sz="3600" dirty="0"/>
              <a:t>			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991DE-D543-B973-FBFC-3009216BA0B1}"/>
              </a:ext>
            </a:extLst>
          </p:cNvPr>
          <p:cNvSpPr txBox="1"/>
          <p:nvPr/>
        </p:nvSpPr>
        <p:spPr>
          <a:xfrm>
            <a:off x="3172690" y="3695628"/>
            <a:ext cx="59097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Rounded MT Bold" panose="020F0704030504030204" pitchFamily="34" charset="0"/>
              </a:rPr>
              <a:t>::::::::::::::GROUP MEMBERS::::::::::::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 smtClean="0">
                <a:latin typeface="Arial Rounded MT Bold" panose="020F0704030504030204" pitchFamily="34" charset="0"/>
              </a:rPr>
              <a:t>MISHWA KHAMAR      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 smtClean="0">
                <a:latin typeface="Arial Rounded MT Bold" panose="020F0704030504030204" pitchFamily="34" charset="0"/>
              </a:rPr>
              <a:t>NIDHI TANK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 smtClean="0">
                <a:latin typeface="Arial Rounded MT Bold" panose="020F0704030504030204" pitchFamily="34" charset="0"/>
              </a:rPr>
              <a:t>AARJAV PANCHAL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 smtClean="0">
                <a:latin typeface="Arial Rounded MT Bold" panose="020F0704030504030204" pitchFamily="34" charset="0"/>
              </a:rPr>
              <a:t>PRIT PATEL</a:t>
            </a:r>
          </a:p>
          <a:p>
            <a:r>
              <a:rPr lang="en-IN" sz="2000" dirty="0">
                <a:latin typeface="Arial Rounded MT Bold" panose="020F0704030504030204" pitchFamily="34" charset="0"/>
              </a:rPr>
              <a:t> </a:t>
            </a:r>
            <a:r>
              <a:rPr lang="en-IN" sz="2000" dirty="0" smtClean="0">
                <a:latin typeface="Arial Rounded MT Bold" panose="020F0704030504030204" pitchFamily="34" charset="0"/>
              </a:rPr>
              <a:t>                          </a:t>
            </a:r>
            <a:endParaRPr lang="en-IN" sz="2000" dirty="0" smtClean="0">
              <a:latin typeface="Arial Rounded MT Bold" panose="020F070403050403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v"/>
            </a:pPr>
            <a:endParaRPr lang="en-IN" sz="2000" dirty="0" smtClean="0">
              <a:latin typeface="Arial Rounded MT Bold" panose="020F0704030504030204" pitchFamily="34" charset="0"/>
            </a:endParaRPr>
          </a:p>
          <a:p>
            <a:pPr algn="ctr"/>
            <a:endParaRPr lang="en-IN" sz="2000" dirty="0" smtClean="0">
              <a:latin typeface="Arial Rounded MT Bold" panose="020F0704030504030204" pitchFamily="34" charset="0"/>
            </a:endParaRPr>
          </a:p>
          <a:p>
            <a:pPr algn="ctr"/>
            <a:endParaRPr lang="en-IN" sz="2000" dirty="0" smtClean="0">
              <a:latin typeface="Arial Rounded MT Bold" panose="020F0704030504030204" pitchFamily="34" charset="0"/>
            </a:endParaRPr>
          </a:p>
          <a:p>
            <a:pPr algn="ctr"/>
            <a:endParaRPr lang="en-IN" sz="20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940" y="157451"/>
            <a:ext cx="3188484" cy="12254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339" y="157451"/>
            <a:ext cx="881351" cy="91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0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 smtClean="0"/>
              <a:t>Project is based on booking </a:t>
            </a:r>
            <a:r>
              <a:rPr lang="en-IN" sz="2800" dirty="0" err="1" smtClean="0"/>
              <a:t>moive</a:t>
            </a:r>
            <a:r>
              <a:rPr lang="en-IN" sz="2800" dirty="0" smtClean="0"/>
              <a:t> tickets.</a:t>
            </a:r>
          </a:p>
          <a:p>
            <a:r>
              <a:rPr lang="en-IN" sz="2800" dirty="0" smtClean="0"/>
              <a:t>We used basic concept of structure pointer &amp; user-defined </a:t>
            </a:r>
            <a:r>
              <a:rPr lang="en-IN" sz="2800" dirty="0" err="1" smtClean="0"/>
              <a:t>funtions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You can check how many shows are there and there times&amp; available sheets.</a:t>
            </a:r>
          </a:p>
          <a:p>
            <a:r>
              <a:rPr lang="en-IN" sz="2800" dirty="0" smtClean="0"/>
              <a:t>User can book ticket if sheets are available in particular show</a:t>
            </a:r>
          </a:p>
          <a:p>
            <a:r>
              <a:rPr lang="en-IN" sz="2800" dirty="0" smtClean="0"/>
              <a:t>&amp; view it after booking.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085" y="157451"/>
            <a:ext cx="3188484" cy="12254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831" y="157452"/>
            <a:ext cx="881351" cy="91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95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User-defined function &amp; sturctures</a:t>
            </a:r>
            <a:r>
              <a:rPr lang="en-IN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30832"/>
            <a:ext cx="9905999" cy="4608513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 smtClean="0"/>
              <a:t>::::STRUCTURES::::</a:t>
            </a:r>
          </a:p>
          <a:p>
            <a:r>
              <a:rPr lang="en-IN" sz="2800" dirty="0" smtClean="0"/>
              <a:t>NODE()</a:t>
            </a:r>
          </a:p>
          <a:p>
            <a:r>
              <a:rPr lang="en-IN" sz="2800" dirty="0" smtClean="0"/>
              <a:t>DATA()</a:t>
            </a:r>
          </a:p>
          <a:p>
            <a:r>
              <a:rPr lang="en-IN" sz="2800" dirty="0" smtClean="0"/>
              <a:t>::::FUNCTIONS:::::</a:t>
            </a:r>
          </a:p>
          <a:p>
            <a:r>
              <a:rPr lang="en-IN" sz="2800" dirty="0" err="1"/>
              <a:t>W</a:t>
            </a:r>
            <a:r>
              <a:rPr lang="en-IN" sz="2800" dirty="0" err="1" smtClean="0"/>
              <a:t>elcomeMessage</a:t>
            </a:r>
            <a:r>
              <a:rPr lang="en-IN" sz="2800" dirty="0" smtClean="0"/>
              <a:t>()</a:t>
            </a:r>
          </a:p>
          <a:p>
            <a:r>
              <a:rPr lang="en-IN" sz="2800" dirty="0" smtClean="0"/>
              <a:t>Booking()</a:t>
            </a:r>
          </a:p>
          <a:p>
            <a:r>
              <a:rPr lang="en-IN" sz="2800" dirty="0" smtClean="0"/>
              <a:t>View()</a:t>
            </a:r>
          </a:p>
          <a:p>
            <a:r>
              <a:rPr lang="en-IN" sz="2800" dirty="0" smtClean="0"/>
              <a:t>De()</a:t>
            </a:r>
          </a:p>
          <a:p>
            <a:endParaRPr lang="en-IN" sz="2800" dirty="0" smtClean="0"/>
          </a:p>
          <a:p>
            <a:endParaRPr lang="en-IN" sz="2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085" y="157451"/>
            <a:ext cx="3188484" cy="12254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831" y="157452"/>
            <a:ext cx="881351" cy="91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60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89027"/>
            <a:ext cx="9905998" cy="891627"/>
          </a:xfrm>
        </p:spPr>
        <p:txBody>
          <a:bodyPr/>
          <a:lstStyle/>
          <a:p>
            <a:pPr algn="ctr"/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831" y="1676400"/>
            <a:ext cx="9905999" cy="59158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2800" dirty="0" smtClean="0"/>
              <a:t>Step 1:enter your choice of (</a:t>
            </a:r>
            <a:r>
              <a:rPr lang="en-IN" sz="2800" dirty="0" err="1" smtClean="0"/>
              <a:t>booking,view,exit</a:t>
            </a:r>
            <a:r>
              <a:rPr lang="en-IN" sz="2800" dirty="0" smtClean="0"/>
              <a:t>)</a:t>
            </a:r>
          </a:p>
          <a:p>
            <a:pPr marL="0" indent="0">
              <a:buNone/>
            </a:pPr>
            <a:r>
              <a:rPr lang="en-IN" sz="2800" dirty="0" smtClean="0"/>
              <a:t>Step 2:BOOKING()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  get emailed &amp; password;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  </a:t>
            </a:r>
            <a:r>
              <a:rPr lang="en-IN" sz="2800" dirty="0" err="1" smtClean="0"/>
              <a:t>welcomemassge</a:t>
            </a:r>
            <a:r>
              <a:rPr lang="en-IN" sz="2800" dirty="0" smtClean="0"/>
              <a:t>();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  write name of show like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 1)URI 2)SPIDERMAN 3)NADI DOSH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  Get choice of show;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//assign new block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 </a:t>
            </a:r>
            <a:r>
              <a:rPr lang="en-US" sz="2800" dirty="0"/>
              <a:t>temp=(struct node*)</a:t>
            </a:r>
            <a:r>
              <a:rPr lang="en-US" sz="2800" dirty="0" err="1"/>
              <a:t>malloc</a:t>
            </a:r>
            <a:r>
              <a:rPr lang="en-US" sz="2800" dirty="0"/>
              <a:t>(</a:t>
            </a:r>
            <a:r>
              <a:rPr lang="en-US" sz="2800" dirty="0" err="1"/>
              <a:t>sizeof</a:t>
            </a:r>
            <a:r>
              <a:rPr lang="en-US" sz="2800" dirty="0"/>
              <a:t>(struct node</a:t>
            </a:r>
            <a:r>
              <a:rPr lang="en-US" sz="2800" dirty="0" smtClean="0"/>
              <a:t>));</a:t>
            </a:r>
          </a:p>
          <a:p>
            <a:pPr marL="0" indent="0">
              <a:buNone/>
            </a:pPr>
            <a:r>
              <a:rPr lang="en-IN" sz="2800" dirty="0" smtClean="0"/>
              <a:t>             write date &amp; time of show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</a:t>
            </a:r>
            <a:r>
              <a:rPr lang="en-IN" sz="2800" dirty="0"/>
              <a:t> </a:t>
            </a:r>
            <a:r>
              <a:rPr lang="en-IN" sz="2800" dirty="0" smtClean="0"/>
              <a:t>if  show is available then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    get input of sits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        print array of sitting arrangement;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 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  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085" y="157451"/>
            <a:ext cx="3188484" cy="12254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831" y="157451"/>
            <a:ext cx="1097375" cy="11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94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23552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40304"/>
            <a:ext cx="9905999" cy="6816436"/>
          </a:xfrm>
        </p:spPr>
        <p:txBody>
          <a:bodyPr/>
          <a:lstStyle/>
          <a:p>
            <a:r>
              <a:rPr lang="en-US" dirty="0" smtClean="0"/>
              <a:t>Step 3:view()</a:t>
            </a:r>
          </a:p>
          <a:p>
            <a:r>
              <a:rPr lang="en-US" dirty="0" smtClean="0"/>
              <a:t>          get input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1)URI</a:t>
            </a:r>
          </a:p>
          <a:p>
            <a:r>
              <a:rPr lang="en-US" dirty="0"/>
              <a:t> </a:t>
            </a:r>
            <a:r>
              <a:rPr lang="en-US" dirty="0" smtClean="0"/>
              <a:t>             2)SPIDERMAN</a:t>
            </a:r>
          </a:p>
          <a:p>
            <a:r>
              <a:rPr lang="en-US" dirty="0"/>
              <a:t> </a:t>
            </a:r>
            <a:r>
              <a:rPr lang="en-US" dirty="0" smtClean="0"/>
              <a:t>             3)NADI DOSH</a:t>
            </a:r>
          </a:p>
          <a:p>
            <a:r>
              <a:rPr lang="en-US" dirty="0"/>
              <a:t> </a:t>
            </a:r>
            <a:r>
              <a:rPr lang="en-US" dirty="0" smtClean="0"/>
              <a:t>   if  (n=1 or n=2 or n=3)  </a:t>
            </a:r>
          </a:p>
          <a:p>
            <a:r>
              <a:rPr lang="en-US" dirty="0" smtClean="0"/>
              <a:t>  print dates &amp; time of the show</a:t>
            </a:r>
          </a:p>
          <a:p>
            <a:r>
              <a:rPr lang="en-US" dirty="0"/>
              <a:t> </a:t>
            </a:r>
            <a:r>
              <a:rPr lang="en-US" dirty="0" smtClean="0"/>
              <a:t>            Get input of date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print array of available sits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085" y="157451"/>
            <a:ext cx="3188484" cy="12254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57451"/>
            <a:ext cx="936770" cy="9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545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6831" y="1371599"/>
            <a:ext cx="9905998" cy="3990109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:::::::::::THANK YOU::::::::::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085" y="157451"/>
            <a:ext cx="3188484" cy="12254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831" y="157451"/>
            <a:ext cx="1097375" cy="11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95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723</TotalTime>
  <Words>223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Rounded MT Bold</vt:lpstr>
      <vt:lpstr>Trebuchet MS</vt:lpstr>
      <vt:lpstr>Tw Cen MT</vt:lpstr>
      <vt:lpstr>Wingdings</vt:lpstr>
      <vt:lpstr>Circuit</vt:lpstr>
      <vt:lpstr>:::Ds group project:::</vt:lpstr>
      <vt:lpstr>ABOUT THE PROJECT</vt:lpstr>
      <vt:lpstr>User-defined function &amp; sturctures </vt:lpstr>
      <vt:lpstr>algorithm</vt:lpstr>
      <vt:lpstr>.</vt:lpstr>
      <vt:lpstr>:::::::::::THANK YOU::::::::::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GROUP PROJECT</dc:title>
  <dc:creator>Microsoft account</dc:creator>
  <cp:lastModifiedBy>Nidhi Tank</cp:lastModifiedBy>
  <cp:revision>16</cp:revision>
  <dcterms:created xsi:type="dcterms:W3CDTF">2022-08-25T07:34:05Z</dcterms:created>
  <dcterms:modified xsi:type="dcterms:W3CDTF">2022-09-15T22:55:53Z</dcterms:modified>
</cp:coreProperties>
</file>