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57" r:id="rId2"/>
    <p:sldId id="455" r:id="rId3"/>
    <p:sldId id="441" r:id="rId4"/>
    <p:sldId id="45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6FA423-F14F-A947-B5F9-4DA7D3E0BE54}">
          <p14:sldIdLst>
            <p14:sldId id="457"/>
            <p14:sldId id="455"/>
            <p14:sldId id="441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3526" autoAdjust="0"/>
  </p:normalViewPr>
  <p:slideViewPr>
    <p:cSldViewPr snapToGrid="0" snapToObjects="1">
      <p:cViewPr varScale="1">
        <p:scale>
          <a:sx n="85" d="100"/>
          <a:sy n="85" d="100"/>
        </p:scale>
        <p:origin x="239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CF7CA-FD5E-E44E-9720-EEE8ADD256A0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BD06-CA11-1149-8229-A077C1BA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8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667AE-EE42-2D4F-9496-E1DBC48F2F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D03D4-0C84-2A42-B020-EEA798FF2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2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D03D4-0C84-2A42-B020-EEA798FF23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D03D4-0C84-2A42-B020-EEA798FF23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D03D4-0C84-2A42-B020-EEA798FF23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D03D4-0C84-2A42-B020-EEA798FF23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4576-FD96-AD4F-8DD2-2116D13DBB95}" type="datetime1">
              <a:rPr lang="en-HK" smtClean="0"/>
              <a:t>9/3/2021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© 2019 Yanzhen Chen</a:t>
            </a:r>
          </a:p>
        </p:txBody>
      </p:sp>
    </p:spTree>
    <p:extLst>
      <p:ext uri="{BB962C8B-B14F-4D97-AF65-F5344CB8AC3E}">
        <p14:creationId xmlns:p14="http://schemas.microsoft.com/office/powerpoint/2010/main" val="42466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2B22-7592-5F4A-8C7B-AE163FEE48F0}" type="datetime1">
              <a:rPr lang="en-HK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6C83-A3A7-6C4B-9A7C-2D9E62DC0924}" type="datetime1">
              <a:rPr lang="en-HK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16CE-C2BB-4447-8F85-4B5721A2AAF8}" type="datetime1">
              <a:rPr lang="en-HK" smtClean="0"/>
              <a:t>9/3/2021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© 2019 Yanzhen Chen</a:t>
            </a:r>
          </a:p>
        </p:txBody>
      </p:sp>
    </p:spTree>
    <p:extLst>
      <p:ext uri="{BB962C8B-B14F-4D97-AF65-F5344CB8AC3E}">
        <p14:creationId xmlns:p14="http://schemas.microsoft.com/office/powerpoint/2010/main" val="18309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2E12-9634-9944-9870-AE722DAB3BE8}" type="datetime1">
              <a:rPr lang="en-HK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A8DB-C8A6-6147-A56B-E9E15ECB2D83}" type="datetime1">
              <a:rPr lang="en-HK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B0B-5564-0748-A207-423D82ECFEFD}" type="datetime1">
              <a:rPr lang="en-HK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709C-34FD-6D44-A1DC-831D3E9B3B5E}" type="datetime1">
              <a:rPr lang="en-HK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EE9-F7BA-6748-A10C-44D4F53A16AA}" type="datetime1">
              <a:rPr lang="en-HK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2377-0C6C-324F-A256-66843BE586B3}" type="datetime1">
              <a:rPr lang="en-HK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415C-C619-9D4E-8259-041232C822CE}" type="datetime1">
              <a:rPr lang="en-HK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Yanzhen Chen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76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6" y="834192"/>
            <a:ext cx="9127084" cy="558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16" y="6474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474A-D7F3-8644-BBB5-85983B69E658}" type="datetime1">
              <a:rPr lang="en-HK" smtClean="0"/>
              <a:t>9/3/2021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7263" y="6483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3E3CB19F-D9A3-BC47-A230-B11EA4A67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© 2019 Yanzhen Chen</a:t>
            </a:r>
          </a:p>
        </p:txBody>
      </p:sp>
    </p:spTree>
    <p:extLst>
      <p:ext uri="{BB962C8B-B14F-4D97-AF65-F5344CB8AC3E}">
        <p14:creationId xmlns:p14="http://schemas.microsoft.com/office/powerpoint/2010/main" val="9071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/>
            <a:r>
              <a:rPr lang="en-US" dirty="0"/>
              <a:t>Practice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3D7D-CD4F-4D6D-B3F5-01809724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530E-716B-470E-97E4-49348779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Adobe gives away the Acrobat reader to build a market for the sale of software that creates Acrobat files. This is an example of: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one market attempting to conquer a new market by making it a subset, component, or feature of its primary offering.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firms giving away products for half of a two-sided market to seed the market.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markets, once considered distinctly separate, beginning to offer similar features and capabilities.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firms taking advantage of complementary products developed for a prior generation of technology.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firms spreading costs across increasing units of production or in serving multiple customers.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814EC-310F-49F3-8083-2775F0BF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Which of the following represents one of the primary components of the value chain?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/>
              <a:t>Outbound logistics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/>
              <a:t>Firm infrastructure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/>
              <a:t>Human resource management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/>
              <a:t>Research and development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/>
              <a:t>Procurement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websites provide information about saving account interest rates that are offered by banks. How does such information affect traditional banks’ consumer lending business?</a:t>
            </a:r>
          </a:p>
          <a:p>
            <a:pPr marL="0" indent="0">
              <a:buNone/>
            </a:pPr>
            <a:r>
              <a:rPr lang="en-US" dirty="0"/>
              <a:t>A. Increases threats of new entrants.</a:t>
            </a:r>
          </a:p>
          <a:p>
            <a:pPr marL="0" indent="0">
              <a:buNone/>
            </a:pPr>
            <a:r>
              <a:rPr lang="en-US" dirty="0"/>
              <a:t>B. Increases bargaining power of banks</a:t>
            </a:r>
            <a:r>
              <a:rPr lang="en-US"/>
              <a:t>’ loan customers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C. Increases bargaining power of banks’ suppliers.</a:t>
            </a:r>
          </a:p>
          <a:p>
            <a:pPr marL="0" indent="0">
              <a:buNone/>
            </a:pPr>
            <a:r>
              <a:rPr lang="en-US" dirty="0"/>
              <a:t>D. Increases threats of substitutes.</a:t>
            </a:r>
          </a:p>
          <a:p>
            <a:pPr marL="0" indent="0">
              <a:buNone/>
            </a:pPr>
            <a:r>
              <a:rPr lang="en-US" dirty="0"/>
              <a:t>E. None of the above.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B19F-D9A3-BC47-A230-B11EA4A67A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9227</TotalTime>
  <Words>217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</vt:lpstr>
      <vt:lpstr>Helvetica Neue</vt:lpstr>
      <vt:lpstr>Wingdings</vt:lpstr>
      <vt:lpstr>Office Theme</vt:lpstr>
      <vt:lpstr>Practice Questions</vt:lpstr>
      <vt:lpstr>PowerPoint Presentation</vt:lpstr>
      <vt:lpstr>Sample Questions</vt:lpstr>
      <vt:lpstr>Sample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yanzhen</dc:creator>
  <cp:lastModifiedBy>yanzhen8.7 yanzhen8.7</cp:lastModifiedBy>
  <cp:revision>619</cp:revision>
  <cp:lastPrinted>2016-02-15T04:45:15Z</cp:lastPrinted>
  <dcterms:created xsi:type="dcterms:W3CDTF">2012-12-20T10:23:56Z</dcterms:created>
  <dcterms:modified xsi:type="dcterms:W3CDTF">2021-03-09T05:55:42Z</dcterms:modified>
</cp:coreProperties>
</file>