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\OneDrive\Documents\Internship\Amazon%20Sales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\OneDrive\Documents\Internship\Amazon%20Sales%20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ti\OneDrive\Documents\Internship\Amazon%20Sales%20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 data.csv]Amazon Sales data!PivotTable1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41015318726687"/>
          <c:y val="1.4676855702026011E-2"/>
          <c:w val="0.80982455057956149"/>
          <c:h val="0.905665088914447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'Amazon Sales data'!$P$4</c:f>
              <c:strCache>
                <c:ptCount val="1"/>
                <c:pt idx="0">
                  <c:v>Sum of Units Sold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'Amazon Sales data'!$P$5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'Amazon Sales data'!$P$5</c:f>
              <c:numCache>
                <c:formatCode>General</c:formatCode>
                <c:ptCount val="1"/>
                <c:pt idx="0">
                  <c:v>512871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2-4150-B17A-7EBDB16B4604}"/>
            </c:ext>
          </c:extLst>
        </c:ser>
        <c:ser>
          <c:idx val="1"/>
          <c:order val="1"/>
          <c:tx>
            <c:strRef>
              <c:f>'Amazon Sales data'!$Q$4</c:f>
              <c:strCache>
                <c:ptCount val="1"/>
                <c:pt idx="0">
                  <c:v>Sum of Unit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'Amazon Sales data'!$P$5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'Amazon Sales data'!$Q$5</c:f>
              <c:numCache>
                <c:formatCode>General</c:formatCode>
                <c:ptCount val="1"/>
                <c:pt idx="0">
                  <c:v>27676.130000000008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A2-4150-B17A-7EBDB16B4604}"/>
            </c:ext>
          </c:extLst>
        </c:ser>
        <c:ser>
          <c:idx val="2"/>
          <c:order val="2"/>
          <c:tx>
            <c:strRef>
              <c:f>'Amazon Sales data'!$R$4</c:f>
              <c:strCache>
                <c:ptCount val="1"/>
                <c:pt idx="0">
                  <c:v>Sum of Unit Cost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'Amazon Sales data'!$P$5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'Amazon Sales data'!$R$5</c:f>
              <c:numCache>
                <c:formatCode>General</c:formatCode>
                <c:ptCount val="1"/>
                <c:pt idx="0">
                  <c:v>19104.800000000007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A2-4150-B17A-7EBDB16B46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6546207"/>
        <c:axId val="186550047"/>
      </c:barChart>
      <c:catAx>
        <c:axId val="18654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50047"/>
        <c:crosses val="autoZero"/>
        <c:auto val="1"/>
        <c:lblAlgn val="ctr"/>
        <c:lblOffset val="100"/>
        <c:noMultiLvlLbl val="0"/>
      </c:catAx>
      <c:valAx>
        <c:axId val="18655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4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 data.csv]Sheet1!PivotTable9</c:name>
    <c:fmtId val="1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11197577975839"/>
          <c:y val="9.1481481481481483E-2"/>
          <c:w val="0.89988802422024161"/>
          <c:h val="0.83819251760196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</c:v>
                </c:pt>
                <c:pt idx="1">
                  <c:v>H</c:v>
                </c:pt>
                <c:pt idx="2">
                  <c:v>L</c:v>
                </c:pt>
                <c:pt idx="3">
                  <c:v>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18855063.050000004</c:v>
                </c:pt>
                <c:pt idx="1">
                  <c:v>48749546.04999999</c:v>
                </c:pt>
                <c:pt idx="2">
                  <c:v>36628127.460000001</c:v>
                </c:pt>
                <c:pt idx="3">
                  <c:v>33116031.750000004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D-48BA-A334-EEB56E634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028479"/>
        <c:axId val="211032319"/>
      </c:barChart>
      <c:catAx>
        <c:axId val="211028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2319"/>
        <c:crosses val="autoZero"/>
        <c:auto val="1"/>
        <c:lblAlgn val="ctr"/>
        <c:lblOffset val="100"/>
        <c:noMultiLvlLbl val="0"/>
      </c:catAx>
      <c:valAx>
        <c:axId val="21103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28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data'!$G$2:$G$101</cx:f>
        <cx:lvl ptCount="100" formatCode="General">
          <cx:pt idx="0">669165933</cx:pt>
          <cx:pt idx="1">963881480</cx:pt>
          <cx:pt idx="2">341417157</cx:pt>
          <cx:pt idx="3">514321792</cx:pt>
          <cx:pt idx="4">115456712</cx:pt>
          <cx:pt idx="5">547995746</cx:pt>
          <cx:pt idx="6">135425221</cx:pt>
          <cx:pt idx="7">871543967</cx:pt>
          <cx:pt idx="8">770463311</cx:pt>
          <cx:pt idx="9">616607081</cx:pt>
          <cx:pt idx="10">814711606</cx:pt>
          <cx:pt idx="11">939825713</cx:pt>
          <cx:pt idx="12">187310731</cx:pt>
          <cx:pt idx="13">522840487</cx:pt>
          <cx:pt idx="14">832401311</cx:pt>
          <cx:pt idx="15">972292029</cx:pt>
          <cx:pt idx="16">419123971</cx:pt>
          <cx:pt idx="17">519820964</cx:pt>
          <cx:pt idx="18">441619336</cx:pt>
          <cx:pt idx="19">322067916</cx:pt>
          <cx:pt idx="20">819028031</cx:pt>
          <cx:pt idx="21">860673511</cx:pt>
          <cx:pt idx="22">795490682</cx:pt>
          <cx:pt idx="23">142278373</cx:pt>
          <cx:pt idx="24">740147912</cx:pt>
          <cx:pt idx="25">898523128</cx:pt>
          <cx:pt idx="26">347140347</cx:pt>
          <cx:pt idx="27">686048400</cx:pt>
          <cx:pt idx="28">435608613</cx:pt>
          <cx:pt idx="29">886494815</cx:pt>
          <cx:pt idx="30">249693334</cx:pt>
          <cx:pt idx="31">406502997</cx:pt>
          <cx:pt idx="32">158535134</cx:pt>
          <cx:pt idx="33">177713572</cx:pt>
          <cx:pt idx="34">756274640</cx:pt>
          <cx:pt idx="35">456767165</cx:pt>
          <cx:pt idx="36">162052476</cx:pt>
          <cx:pt idx="37">825304400</cx:pt>
          <cx:pt idx="38">320009267</cx:pt>
          <cx:pt idx="39">189965903</cx:pt>
          <cx:pt idx="40">699285638</cx:pt>
          <cx:pt idx="41">382392299</cx:pt>
          <cx:pt idx="42">994022214</cx:pt>
          <cx:pt idx="43">759224212</cx:pt>
          <cx:pt idx="44">223359620</cx:pt>
          <cx:pt idx="45">902102267</cx:pt>
          <cx:pt idx="46">331438481</cx:pt>
          <cx:pt idx="47">617667090</cx:pt>
          <cx:pt idx="48">787399423</cx:pt>
          <cx:pt idx="49">837559306</cx:pt>
          <cx:pt idx="50">385383069</cx:pt>
          <cx:pt idx="51">918419539</cx:pt>
          <cx:pt idx="52">844530045</cx:pt>
          <cx:pt idx="53">441888415</cx:pt>
          <cx:pt idx="54">508980977</cx:pt>
          <cx:pt idx="55">114606559</cx:pt>
          <cx:pt idx="56">647876489</cx:pt>
          <cx:pt idx="57">868214595</cx:pt>
          <cx:pt idx="58">955357205</cx:pt>
          <cx:pt idx="59">259353148</cx:pt>
          <cx:pt idx="60">450563752</cx:pt>
          <cx:pt idx="61">569662845</cx:pt>
          <cx:pt idx="62">177636754</cx:pt>
          <cx:pt idx="63">705784308</cx:pt>
          <cx:pt idx="64">505716836</cx:pt>
          <cx:pt idx="65">699358165</cx:pt>
          <cx:pt idx="66">228944623</cx:pt>
          <cx:pt idx="67">807025039</cx:pt>
          <cx:pt idx="68">166460740</cx:pt>
          <cx:pt idx="69">610425555</cx:pt>
          <cx:pt idx="70">462405812</cx:pt>
          <cx:pt idx="71">816200339</cx:pt>
          <cx:pt idx="72">585920464</cx:pt>
          <cx:pt idx="73">555990016</cx:pt>
          <cx:pt idx="74">231145322</cx:pt>
          <cx:pt idx="75">986435210</cx:pt>
          <cx:pt idx="76">217221009</cx:pt>
          <cx:pt idx="77">789176547</cx:pt>
          <cx:pt idx="78">688288152</cx:pt>
          <cx:pt idx="79">670854651</cx:pt>
          <cx:pt idx="80">213487374</cx:pt>
          <cx:pt idx="81">663110148</cx:pt>
          <cx:pt idx="82">286959302</cx:pt>
          <cx:pt idx="83">122583663</cx:pt>
          <cx:pt idx="84">827844560</cx:pt>
          <cx:pt idx="85">430915820</cx:pt>
          <cx:pt idx="86">180283772</cx:pt>
          <cx:pt idx="87">494747245</cx:pt>
          <cx:pt idx="88">513417565</cx:pt>
          <cx:pt idx="89">345718562</cx:pt>
          <cx:pt idx="90">621386563</cx:pt>
          <cx:pt idx="91">240470397</cx:pt>
          <cx:pt idx="92">423331391</cx:pt>
          <cx:pt idx="93">660643374</cx:pt>
          <cx:pt idx="94">963392674</cx:pt>
          <cx:pt idx="95">512878119</cx:pt>
          <cx:pt idx="96">810711038</cx:pt>
          <cx:pt idx="97">728815257</cx:pt>
          <cx:pt idx="98">559427106</cx:pt>
          <cx:pt idx="99">665095412</cx:pt>
        </cx:lvl>
      </cx:numDim>
    </cx:data>
    <cx:data id="1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data'!$H$2:$H$101</cx:f>
        <cx:lvl ptCount="100" formatCode="General">
          <cx:pt idx="0">0</cx:pt>
          <cx:pt idx="1">0</cx:pt>
          <cx:pt idx="2">41856</cx:pt>
          <cx:pt idx="3">41766</cx:pt>
          <cx:pt idx="4">41427</cx:pt>
          <cx:pt idx="5">0</cx:pt>
          <cx:pt idx="6">0</cx:pt>
          <cx:pt idx="7">0</cx:pt>
          <cx:pt idx="8">0</cx:pt>
          <cx:pt idx="9">0</cx:pt>
          <cx:pt idx="10">40884</cx:pt>
          <cx:pt idx="11">0</cx:pt>
          <cx:pt idx="12">42738</cx:pt>
          <cx:pt idx="13">0</cx:pt>
          <cx:pt idx="14">0</cx:pt>
          <cx:pt idx="15">40974</cx:pt>
          <cx:pt idx="16">0</cx:pt>
          <cx:pt idx="17">0</cx:pt>
          <cx:pt idx="18">0</cx:pt>
          <cx:pt idx="19">41222</cx:pt>
          <cx:pt idx="20">0</cx:pt>
          <cx:pt idx="21">42072</cx:pt>
          <cx:pt idx="22">0</cx:pt>
          <cx:pt idx="23">41739</cx:pt>
          <cx:pt idx="24">42648</cx:pt>
          <cx:pt idx="25">42861</cx:pt>
          <cx:pt idx="26">41923</cx:pt>
          <cx:pt idx="27">40456</cx:pt>
          <cx:pt idx="28">0</cx:pt>
          <cx:pt idx="29">41158</cx:pt>
          <cx:pt idx="30">0</cx:pt>
          <cx:pt idx="31">0</cx:pt>
          <cx:pt idx="32">0</cx:pt>
          <cx:pt idx="33">42007</cx:pt>
          <cx:pt idx="34">0</cx:pt>
          <cx:pt idx="35">0</cx:pt>
          <cx:pt idx="36">40614</cx:pt>
          <cx:pt idx="37">0</cx:pt>
          <cx:pt idx="38">41126</cx:pt>
          <cx:pt idx="39">0</cx:pt>
          <cx:pt idx="40">0</cx:pt>
          <cx:pt idx="41">0</cx:pt>
          <cx:pt idx="42">41127</cx:pt>
          <cx:pt idx="43">41193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41091</cx:pt>
          <cx:pt idx="54">0</cx:pt>
          <cx:pt idx="55">0</cx:pt>
          <cx:pt idx="56">40186</cx:pt>
          <cx:pt idx="57">42038</cx:pt>
          <cx:pt idx="58">0</cx:pt>
          <cx:pt idx="59">0</cx:pt>
          <cx:pt idx="60">41312</cx:pt>
          <cx:pt idx="61">41281</cx:pt>
          <cx:pt idx="62">0</cx:pt>
          <cx:pt idx="63">0</cx:pt>
          <cx:pt idx="64">0</cx:pt>
          <cx:pt idx="65">0</cx:pt>
          <cx:pt idx="66">41159</cx:pt>
          <cx:pt idx="67">42560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41985</cx:pt>
          <cx:pt idx="76">0</cx:pt>
          <cx:pt idx="77">0</cx:pt>
          <cx:pt idx="78">40945</cx:pt>
          <cx:pt idx="79">41463</cx:pt>
          <cx:pt idx="80">0</cx:pt>
          <cx:pt idx="81">41131</cx:pt>
          <cx:pt idx="82">42594</cx:pt>
          <cx:pt idx="83">40664</cx:pt>
          <cx:pt idx="84">41094</cx:pt>
          <cx:pt idx="85">0</cx:pt>
          <cx:pt idx="86">0</cx:pt>
          <cx:pt idx="87">0</cx:pt>
          <cx:pt idx="88">0</cx:pt>
          <cx:pt idx="89">0</cx:pt>
          <cx:pt idx="90">0</cx:pt>
          <cx:pt idx="91">41950</cx:pt>
          <cx:pt idx="92">0</cx:pt>
          <cx:pt idx="93">0</cx:pt>
          <cx:pt idx="94">0</cx:pt>
          <cx:pt idx="95">40611</cx:pt>
          <cx:pt idx="96">0</cx:pt>
          <cx:pt idx="97">0</cx:pt>
          <cx:pt idx="98">42224</cx:pt>
          <cx:pt idx="99">0</cx:pt>
        </cx:lvl>
      </cx:numDim>
    </cx:data>
    <cx:data id="2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data'!$I$2:$I$101</cx:f>
        <cx:lvl ptCount="100" formatCode="General">
          <cx:pt idx="0">9925</cx:pt>
          <cx:pt idx="1">2804</cx:pt>
          <cx:pt idx="2">1779</cx:pt>
          <cx:pt idx="3">8102</cx:pt>
          <cx:pt idx="4">5062</cx:pt>
          <cx:pt idx="5">2974</cx:pt>
          <cx:pt idx="6">4187</cx:pt>
          <cx:pt idx="7">8082</cx:pt>
          <cx:pt idx="8">6070</cx:pt>
          <cx:pt idx="9">6593</cx:pt>
          <cx:pt idx="10">124</cx:pt>
          <cx:pt idx="11">4168</cx:pt>
          <cx:pt idx="12">8263</cx:pt>
          <cx:pt idx="13">8974</cx:pt>
          <cx:pt idx="14">4901</cx:pt>
          <cx:pt idx="15">1673</cx:pt>
          <cx:pt idx="16">6952</cx:pt>
          <cx:pt idx="17">5430</cx:pt>
          <cx:pt idx="18">3830</cx:pt>
          <cx:pt idx="19">5908</cx:pt>
          <cx:pt idx="20">7450</cx:pt>
          <cx:pt idx="21">1273</cx:pt>
          <cx:pt idx="22">2225</cx:pt>
          <cx:pt idx="23">2187</cx:pt>
          <cx:pt idx="24">5070</cx:pt>
          <cx:pt idx="25">1815</cx:pt>
          <cx:pt idx="26">5398</cx:pt>
          <cx:pt idx="27">5822</cx:pt>
          <cx:pt idx="28">5124</cx:pt>
          <cx:pt idx="29">2370</cx:pt>
          <cx:pt idx="30">8661</cx:pt>
          <cx:pt idx="31">2125</cx:pt>
          <cx:pt idx="32">2924</cx:pt>
          <cx:pt idx="33">8250</cx:pt>
          <cx:pt idx="34">7327</cx:pt>
          <cx:pt idx="35">6409</cx:pt>
          <cx:pt idx="36">3784</cx:pt>
          <cx:pt idx="37">4767</cx:pt>
          <cx:pt idx="38">6708</cx:pt>
          <cx:pt idx="39">3987</cx:pt>
          <cx:pt idx="40">3015</cx:pt>
          <cx:pt idx="41">7234</cx:pt>
          <cx:pt idx="42">2117</cx:pt>
          <cx:pt idx="43">171</cx:pt>
          <cx:pt idx="44">5930</cx:pt>
          <cx:pt idx="45">962</cx:pt>
          <cx:pt idx="46">8867</cx:pt>
          <cx:pt idx="47">273</cx:pt>
          <cx:pt idx="48">7842</cx:pt>
          <cx:pt idx="49">1266</cx:pt>
          <cx:pt idx="50">2269</cx:pt>
          <cx:pt idx="51">9606</cx:pt>
          <cx:pt idx="52">4063</cx:pt>
          <cx:pt idx="53">3457</cx:pt>
          <cx:pt idx="54">7637</cx:pt>
          <cx:pt idx="55">3482</cx:pt>
          <cx:pt idx="56">9905</cx:pt>
          <cx:pt idx="57">2847</cx:pt>
          <cx:pt idx="58">282</cx:pt>
          <cx:pt idx="59">7215</cx:pt>
          <cx:pt idx="60">682</cx:pt>
          <cx:pt idx="61">4750</cx:pt>
          <cx:pt idx="62">5518</cx:pt>
          <cx:pt idx="63">6116</cx:pt>
          <cx:pt idx="64">1705</cx:pt>
          <cx:pt idx="65">4477</cx:pt>
          <cx:pt idx="66">8656</cx:pt>
          <cx:pt idx="67">5498</cx:pt>
          <cx:pt idx="68">8287</cx:pt>
          <cx:pt idx="69">7342</cx:pt>
          <cx:pt idx="70">5010</cx:pt>
          <cx:pt idx="71">673</cx:pt>
          <cx:pt idx="72">5741</cx:pt>
          <cx:pt idx="73">8656</cx:pt>
          <cx:pt idx="74">9892</cx:pt>
          <cx:pt idx="75">6954</cx:pt>
          <cx:pt idx="76">9379</cx:pt>
          <cx:pt idx="77">3732</cx:pt>
          <cx:pt idx="78">8614</cx:pt>
          <cx:pt idx="79">9654</cx:pt>
          <cx:pt idx="80">4513</cx:pt>
          <cx:pt idx="81">7884</cx:pt>
          <cx:pt idx="82">6489</cx:pt>
          <cx:pt idx="83">4085</cx:pt>
          <cx:pt idx="84">6457</cx:pt>
          <cx:pt idx="85">6422</cx:pt>
          <cx:pt idx="86">8829</cx:pt>
          <cx:pt idx="87">5559</cx:pt>
          <cx:pt idx="88">522</cx:pt>
          <cx:pt idx="89">4660</cx:pt>
          <cx:pt idx="90">948</cx:pt>
          <cx:pt idx="91">9389</cx:pt>
          <cx:pt idx="92">2021</cx:pt>
          <cx:pt idx="93">7910</cx:pt>
          <cx:pt idx="94">8156</cx:pt>
          <cx:pt idx="95">888</cx:pt>
          <cx:pt idx="96">6267</cx:pt>
          <cx:pt idx="97">1485</cx:pt>
          <cx:pt idx="98">5767</cx:pt>
          <cx:pt idx="99">5367</cx:pt>
        </cx:lvl>
      </cx:numDim>
    </cx:data>
    <cx:data id="3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data'!$J$2:$J$101</cx:f>
        <cx:lvl ptCount="100" formatCode="General">
          <cx:pt idx="0">255.28</cx:pt>
          <cx:pt idx="1">205.69999999999999</cx:pt>
          <cx:pt idx="2">651.21000000000004</cx:pt>
          <cx:pt idx="3">9.3300000000000001</cx:pt>
          <cx:pt idx="4">651.21000000000004</cx:pt>
          <cx:pt idx="5">255.28</cx:pt>
          <cx:pt idx="6">668.26999999999998</cx:pt>
          <cx:pt idx="7">154.06</cx:pt>
          <cx:pt idx="8">81.730000000000004</cx:pt>
          <cx:pt idx="9">205.69999999999999</cx:pt>
          <cx:pt idx="10">154.06</cx:pt>
          <cx:pt idx="11">109.28</cx:pt>
          <cx:pt idx="12">109.28</cx:pt>
          <cx:pt idx="13">668.26999999999998</cx:pt>
          <cx:pt idx="14">81.730000000000004</cx:pt>
          <cx:pt idx="15">109.28</cx:pt>
          <cx:pt idx="16">437.19999999999999</cx:pt>
          <cx:pt idx="17">47.450000000000003</cx:pt>
          <cx:pt idx="18">668.26999999999998</cx:pt>
          <cx:pt idx="19">421.88999999999999</cx:pt>
          <cx:pt idx="20">255.28</cx:pt>
          <cx:pt idx="21">255.28</cx:pt>
          <cx:pt idx="22">152.58000000000001</cx:pt>
          <cx:pt idx="23">9.3300000000000001</cx:pt>
          <cx:pt idx="24">81.730000000000004</cx:pt>
          <cx:pt idx="25">437.19999999999999</cx:pt>
          <cx:pt idx="26">9.3300000000000001</cx:pt>
          <cx:pt idx="27">9.3300000000000001</cx:pt>
          <cx:pt idx="28">47.450000000000003</cx:pt>
          <cx:pt idx="29">668.26999999999998</cx:pt>
          <cx:pt idx="30">437.19999999999999</cx:pt>
          <cx:pt idx="31">81.730000000000004</cx:pt>
          <cx:pt idx="32">651.21000000000004</cx:pt>
          <cx:pt idx="33">668.26999999999998</cx:pt>
          <cx:pt idx="34">152.58000000000001</cx:pt>
          <cx:pt idx="35">81.730000000000004</cx:pt>
          <cx:pt idx="36">9.3300000000000001</cx:pt>
          <cx:pt idx="37">421.88999999999999</cx:pt>
          <cx:pt idx="38">651.21000000000004</cx:pt>
          <cx:pt idx="39">651.21000000000004</cx:pt>
          <cx:pt idx="40">81.730000000000004</cx:pt>
          <cx:pt idx="41">437.19999999999999</cx:pt>
          <cx:pt idx="42">205.69999999999999</cx:pt>
          <cx:pt idx="43">154.06</cx:pt>
          <cx:pt idx="44">109.28</cx:pt>
          <cx:pt idx="45">205.69999999999999</cx:pt>
          <cx:pt idx="46">437.19999999999999</cx:pt>
          <cx:pt idx="47">81.730000000000004</cx:pt>
          <cx:pt idx="48">109.28</cx:pt>
          <cx:pt idx="49">651.21000000000004</cx:pt>
          <cx:pt idx="50">109.28</cx:pt>
          <cx:pt idx="51">9.3300000000000001</cx:pt>
          <cx:pt idx="52">205.69999999999999</cx:pt>
          <cx:pt idx="53">651.21000000000004</cx:pt>
          <cx:pt idx="54">9.3300000000000001</cx:pt>
          <cx:pt idx="55">109.28</cx:pt>
          <cx:pt idx="56">109.28</cx:pt>
          <cx:pt idx="57">437.19999999999999</cx:pt>
          <cx:pt idx="58">668.26999999999998</cx:pt>
          <cx:pt idx="59">437.19999999999999</cx:pt>
          <cx:pt idx="60">205.69999999999999</cx:pt>
          <cx:pt idx="61">255.28</cx:pt>
          <cx:pt idx="62">651.21000000000004</cx:pt>
          <cx:pt idx="63">109.28</cx:pt>
          <cx:pt idx="64">437.19999999999999</cx:pt>
          <cx:pt idx="65">437.19999999999999</cx:pt>
          <cx:pt idx="66">81.730000000000004</cx:pt>
          <cx:pt idx="67">109.28</cx:pt>
          <cx:pt idx="68">651.21000000000004</cx:pt>
          <cx:pt idx="69">109.28</cx:pt>
          <cx:pt idx="70">651.21000000000004</cx:pt>
          <cx:pt idx="71">9.3300000000000001</cx:pt>
          <cx:pt idx="72">47.450000000000003</cx:pt>
          <cx:pt idx="73">205.69999999999999</cx:pt>
          <cx:pt idx="74">437.19999999999999</cx:pt>
          <cx:pt idx="75">668.26999999999998</cx:pt>
          <cx:pt idx="76">47.450000000000003</cx:pt>
          <cx:pt idx="77">154.06</cx:pt>
          <cx:pt idx="78">255.28</cx:pt>
          <cx:pt idx="79">437.19999999999999</cx:pt>
          <cx:pt idx="80">668.26999999999998</cx:pt>
          <cx:pt idx="81">109.28</cx:pt>
          <cx:pt idx="82">437.19999999999999</cx:pt>
          <cx:pt idx="83">152.58000000000001</cx:pt>
          <cx:pt idx="84">154.06</cx:pt>
          <cx:pt idx="85">81.730000000000004</cx:pt>
          <cx:pt idx="86">47.450000000000003</cx:pt>
          <cx:pt idx="87">255.28</cx:pt>
          <cx:pt idx="88">9.3300000000000001</cx:pt>
          <cx:pt idx="89">47.450000000000003</cx:pt>
          <cx:pt idx="90">651.21000000000004</cx:pt>
          <cx:pt idx="91">47.450000000000003</cx:pt>
          <cx:pt idx="92">651.21000000000004</cx:pt>
          <cx:pt idx="93">437.19999999999999</cx:pt>
          <cx:pt idx="94">47.450000000000003</cx:pt>
          <cx:pt idx="95">109.28</cx:pt>
          <cx:pt idx="96">9.3300000000000001</cx:pt>
          <cx:pt idx="97">154.06</cx:pt>
          <cx:pt idx="98">81.730000000000004</cx:pt>
          <cx:pt idx="99">668.26999999999998</cx:pt>
        </cx:lvl>
      </cx:numDim>
    </cx:data>
    <cx:data id="4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data'!$K$2:$K$101</cx:f>
        <cx:lvl ptCount="100" formatCode="General">
          <cx:pt idx="0">159.41999999999999</cx:pt>
          <cx:pt idx="1">117.11</cx:pt>
          <cx:pt idx="2">524.96000000000004</cx:pt>
          <cx:pt idx="3">6.9199999999999999</cx:pt>
          <cx:pt idx="4">524.96000000000004</cx:pt>
          <cx:pt idx="5">159.41999999999999</cx:pt>
          <cx:pt idx="6">502.54000000000002</cx:pt>
          <cx:pt idx="7">90.930000000000007</cx:pt>
          <cx:pt idx="8">56.670000000000002</cx:pt>
          <cx:pt idx="9">117.11</cx:pt>
          <cx:pt idx="10">90.930000000000007</cx:pt>
          <cx:pt idx="11">35.840000000000003</cx:pt>
          <cx:pt idx="12">35.840000000000003</cx:pt>
          <cx:pt idx="13">502.54000000000002</cx:pt>
          <cx:pt idx="14">56.670000000000002</cx:pt>
          <cx:pt idx="15">35.840000000000003</cx:pt>
          <cx:pt idx="16">263.32999999999998</cx:pt>
          <cx:pt idx="17">31.789999999999999</cx:pt>
          <cx:pt idx="18">502.54000000000002</cx:pt>
          <cx:pt idx="19">364.69</cx:pt>
          <cx:pt idx="20">159.41999999999999</cx:pt>
          <cx:pt idx="21">159.41999999999999</cx:pt>
          <cx:pt idx="22">97.439999999999998</cx:pt>
          <cx:pt idx="23">6.9199999999999999</cx:pt>
          <cx:pt idx="24">56.670000000000002</cx:pt>
          <cx:pt idx="25">263.32999999999998</cx:pt>
          <cx:pt idx="26">6.9199999999999999</cx:pt>
          <cx:pt idx="27">6.9199999999999999</cx:pt>
          <cx:pt idx="28">31.789999999999999</cx:pt>
          <cx:pt idx="29">502.54000000000002</cx:pt>
          <cx:pt idx="30">263.32999999999998</cx:pt>
          <cx:pt idx="31">56.670000000000002</cx:pt>
          <cx:pt idx="32">524.96000000000004</cx:pt>
          <cx:pt idx="33">502.54000000000002</cx:pt>
          <cx:pt idx="34">97.439999999999998</cx:pt>
          <cx:pt idx="35">56.670000000000002</cx:pt>
          <cx:pt idx="36">6.9199999999999999</cx:pt>
          <cx:pt idx="37">364.69</cx:pt>
          <cx:pt idx="38">524.96000000000004</cx:pt>
          <cx:pt idx="39">524.96000000000004</cx:pt>
          <cx:pt idx="40">56.670000000000002</cx:pt>
          <cx:pt idx="41">263.32999999999998</cx:pt>
          <cx:pt idx="42">117.11</cx:pt>
          <cx:pt idx="43">90.930000000000007</cx:pt>
          <cx:pt idx="44">35.840000000000003</cx:pt>
          <cx:pt idx="45">117.11</cx:pt>
          <cx:pt idx="46">263.32999999999998</cx:pt>
          <cx:pt idx="47">56.670000000000002</cx:pt>
          <cx:pt idx="48">35.840000000000003</cx:pt>
          <cx:pt idx="49">524.96000000000004</cx:pt>
          <cx:pt idx="50">35.840000000000003</cx:pt>
          <cx:pt idx="51">6.9199999999999999</cx:pt>
          <cx:pt idx="52">117.11</cx:pt>
          <cx:pt idx="53">524.96000000000004</cx:pt>
          <cx:pt idx="54">6.9199999999999999</cx:pt>
          <cx:pt idx="55">35.840000000000003</cx:pt>
          <cx:pt idx="56">35.840000000000003</cx:pt>
          <cx:pt idx="57">263.32999999999998</cx:pt>
          <cx:pt idx="58">502.54000000000002</cx:pt>
          <cx:pt idx="59">263.32999999999998</cx:pt>
          <cx:pt idx="60">117.11</cx:pt>
          <cx:pt idx="61">159.41999999999999</cx:pt>
          <cx:pt idx="62">524.96000000000004</cx:pt>
          <cx:pt idx="63">35.840000000000003</cx:pt>
          <cx:pt idx="64">263.32999999999998</cx:pt>
          <cx:pt idx="65">263.32999999999998</cx:pt>
          <cx:pt idx="66">56.670000000000002</cx:pt>
          <cx:pt idx="67">35.840000000000003</cx:pt>
          <cx:pt idx="68">524.96000000000004</cx:pt>
          <cx:pt idx="69">35.840000000000003</cx:pt>
          <cx:pt idx="70">524.96000000000004</cx:pt>
          <cx:pt idx="71">6.9199999999999999</cx:pt>
          <cx:pt idx="72">31.789999999999999</cx:pt>
          <cx:pt idx="73">117.11</cx:pt>
          <cx:pt idx="74">263.32999999999998</cx:pt>
          <cx:pt idx="75">502.54000000000002</cx:pt>
          <cx:pt idx="76">31.789999999999999</cx:pt>
          <cx:pt idx="77">90.930000000000007</cx:pt>
          <cx:pt idx="78">159.41999999999999</cx:pt>
          <cx:pt idx="79">263.32999999999998</cx:pt>
          <cx:pt idx="80">502.54000000000002</cx:pt>
          <cx:pt idx="81">35.840000000000003</cx:pt>
          <cx:pt idx="82">263.32999999999998</cx:pt>
          <cx:pt idx="83">97.439999999999998</cx:pt>
          <cx:pt idx="84">90.930000000000007</cx:pt>
          <cx:pt idx="85">56.670000000000002</cx:pt>
          <cx:pt idx="86">31.789999999999999</cx:pt>
          <cx:pt idx="87">159.41999999999999</cx:pt>
          <cx:pt idx="88">6.9199999999999999</cx:pt>
          <cx:pt idx="89">31.789999999999999</cx:pt>
          <cx:pt idx="90">524.96000000000004</cx:pt>
          <cx:pt idx="91">31.789999999999999</cx:pt>
          <cx:pt idx="92">524.96000000000004</cx:pt>
          <cx:pt idx="93">263.32999999999998</cx:pt>
          <cx:pt idx="94">31.789999999999999</cx:pt>
          <cx:pt idx="95">35.840000000000003</cx:pt>
          <cx:pt idx="96">6.9199999999999999</cx:pt>
          <cx:pt idx="97">90.930000000000007</cx:pt>
          <cx:pt idx="98">56.670000000000002</cx:pt>
          <cx:pt idx="99">502.54000000000002</cx:pt>
        </cx:lvl>
      </cx:numDim>
    </cx:data>
    <cx:data id="5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data'!$L$2:$L$101</cx:f>
        <cx:lvl ptCount="100" formatCode="General">
          <cx:pt idx="0">2533654</cx:pt>
          <cx:pt idx="1">576782.80000000005</cx:pt>
          <cx:pt idx="2">1158502.5900000001</cx:pt>
          <cx:pt idx="3">75591.660000000003</cx:pt>
          <cx:pt idx="4">3296425.02</cx:pt>
          <cx:pt idx="5">759202.71999999997</cx:pt>
          <cx:pt idx="6">2798046.4900000002</cx:pt>
          <cx:pt idx="7">1245112.9199999999</cx:pt>
          <cx:pt idx="8">496101.09999999998</cx:pt>
          <cx:pt idx="9">1356180.1000000001</cx:pt>
          <cx:pt idx="10">19103.439999999999</cx:pt>
          <cx:pt idx="11">455479.03999999998</cx:pt>
          <cx:pt idx="12">902980.64000000001</cx:pt>
          <cx:pt idx="13">5997054.9800000004</cx:pt>
          <cx:pt idx="14">400558.72999999998</cx:pt>
          <cx:pt idx="15">182825.44</cx:pt>
          <cx:pt idx="16">3039414.3999999999</cx:pt>
          <cx:pt idx="17">257653.5</cx:pt>
          <cx:pt idx="18">2559474.1000000001</cx:pt>
          <cx:pt idx="19">2492526.1200000001</cx:pt>
          <cx:pt idx="20">1901836</cx:pt>
          <cx:pt idx="21">324971.44</cx:pt>
          <cx:pt idx="22">339490.5</cx:pt>
          <cx:pt idx="23">20404.709999999999</cx:pt>
          <cx:pt idx="24">414371.09999999998</cx:pt>
          <cx:pt idx="25">793518</cx:pt>
          <cx:pt idx="26">50363.339999999997</cx:pt>
          <cx:pt idx="27">54319.260000000002</cx:pt>
          <cx:pt idx="28">243133.79999999999</cx:pt>
          <cx:pt idx="29">1583799.8999999999</cx:pt>
          <cx:pt idx="30">3786589.2000000002</cx:pt>
          <cx:pt idx="31">173676.25</cx:pt>
          <cx:pt idx="32">1904138.04</cx:pt>
          <cx:pt idx="33">5513227.5</cx:pt>
          <cx:pt idx="34">1117953.6599999999</cx:pt>
          <cx:pt idx="35">523807.57000000001</cx:pt>
          <cx:pt idx="36">35304.720000000001</cx:pt>
          <cx:pt idx="37">2011149.6299999999</cx:pt>
          <cx:pt idx="38">4368316.6799999997</cx:pt>
          <cx:pt idx="39">2596374.27</cx:pt>
          <cx:pt idx="40">246415.95000000001</cx:pt>
          <cx:pt idx="41">3162704.7999999998</cx:pt>
          <cx:pt idx="42">435466.90000000002</cx:pt>
          <cx:pt idx="43">26344.259999999998</cx:pt>
          <cx:pt idx="44">648030.40000000002</cx:pt>
          <cx:pt idx="45">197883.39999999999</cx:pt>
          <cx:pt idx="46">3876652.3999999999</cx:pt>
          <cx:pt idx="47">22312.290000000001</cx:pt>
          <cx:pt idx="48">856973.76000000001</cx:pt>
          <cx:pt idx="49">824431.85999999999</cx:pt>
          <cx:pt idx="50">247956.32000000001</cx:pt>
          <cx:pt idx="51">89623.979999999996</cx:pt>
          <cx:pt idx="52">835759.09999999998</cx:pt>
          <cx:pt idx="53">2251232.9700000002</cx:pt>
          <cx:pt idx="54">71253.210000000006</cx:pt>
          <cx:pt idx="55">380512.96000000002</cx:pt>
          <cx:pt idx="56">1082418.3999999999</cx:pt>
          <cx:pt idx="57">1244708.3999999999</cx:pt>
          <cx:pt idx="58">188452.14000000001</cx:pt>
          <cx:pt idx="59">3154398</cx:pt>
          <cx:pt idx="60">140287.39999999999</cx:pt>
          <cx:pt idx="61">1212580</cx:pt>
          <cx:pt idx="62">3593376.7799999998</cx:pt>
          <cx:pt idx="63">668356.47999999998</cx:pt>
          <cx:pt idx="64">745426</cx:pt>
          <cx:pt idx="65">1957344.3999999999</cx:pt>
          <cx:pt idx="66">707454.88</cx:pt>
          <cx:pt idx="67">600821.43999999994</cx:pt>
          <cx:pt idx="68">5396577.2699999996</cx:pt>
          <cx:pt idx="69">802333.76000000001</cx:pt>
          <cx:pt idx="70">3262562.1000000001</cx:pt>
          <cx:pt idx="71">6279.0900000000001</cx:pt>
          <cx:pt idx="72">272410.45000000001</cx:pt>
          <cx:pt idx="73">1780539.2</cx:pt>
          <cx:pt idx="74">4324782.4000000004</cx:pt>
          <cx:pt idx="75">4647149.5800000001</cx:pt>
          <cx:pt idx="76">445033.54999999999</cx:pt>
          <cx:pt idx="77">574951.92000000004</cx:pt>
          <cx:pt idx="78">2198981.9199999999</cx:pt>
          <cx:pt idx="79">4220728.7999999998</cx:pt>
          <cx:pt idx="80">3015902.5099999998</cx:pt>
          <cx:pt idx="81">861563.52000000002</cx:pt>
          <cx:pt idx="82">2836990.7999999998</cx:pt>
          <cx:pt idx="83">623289.30000000005</cx:pt>
          <cx:pt idx="84">994765.42000000004</cx:pt>
          <cx:pt idx="85">524870.06000000006</cx:pt>
          <cx:pt idx="86">418936.04999999999</cx:pt>
          <cx:pt idx="87">1419101.52</cx:pt>
          <cx:pt idx="88">4870.2600000000002</cx:pt>
          <cx:pt idx="89">221117</cx:pt>
          <cx:pt idx="90">617347.07999999996</cx:pt>
          <cx:pt idx="91">445508.04999999999</cx:pt>
          <cx:pt idx="92">1316095.4099999999</cx:pt>
          <cx:pt idx="93">3458252</cx:pt>
          <cx:pt idx="94">387002.20000000001</cx:pt>
          <cx:pt idx="95">97040.639999999999</cx:pt>
          <cx:pt idx="96">58471.110000000001</cx:pt>
          <cx:pt idx="97">228779.10000000001</cx:pt>
          <cx:pt idx="98">471336.90999999997</cx:pt>
          <cx:pt idx="99">3586605.0899999999</cx:pt>
        </cx:lvl>
      </cx:numDim>
    </cx:data>
    <cx:data id="6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data'!$M$2:$M$101</cx:f>
        <cx:lvl ptCount="100" formatCode="General">
          <cx:pt idx="0">1582243.5</cx:pt>
          <cx:pt idx="1">328376.44</cx:pt>
          <cx:pt idx="2">933903.83999999997</cx:pt>
          <cx:pt idx="3">56065.839999999997</cx:pt>
          <cx:pt idx="4">2657347.52</cx:pt>
          <cx:pt idx="5">474115.08000000002</cx:pt>
          <cx:pt idx="6">2104134.98</cx:pt>
          <cx:pt idx="7">734896.26000000001</cx:pt>
          <cx:pt idx="8">343986.90000000002</cx:pt>
          <cx:pt idx="9">772106.22999999998</cx:pt>
          <cx:pt idx="10">11275.32</cx:pt>
          <cx:pt idx="11">149381.12</cx:pt>
          <cx:pt idx="12">296145.91999999998</cx:pt>
          <cx:pt idx="13">4509793.96</cx:pt>
          <cx:pt idx="14">277739.66999999998</cx:pt>
          <cx:pt idx="15">59960.32</cx:pt>
          <cx:pt idx="16">1830670.1599999999</cx:pt>
          <cx:pt idx="17">172619.70000000001</cx:pt>
          <cx:pt idx="18">1924728.2</cx:pt>
          <cx:pt idx="19">2154588.52</cx:pt>
          <cx:pt idx="20">1187679</cx:pt>
          <cx:pt idx="21">202941.66</cx:pt>
          <cx:pt idx="22">216804</cx:pt>
          <cx:pt idx="23">15134.040000000001</cx:pt>
          <cx:pt idx="24">287316.90000000002</cx:pt>
          <cx:pt idx="25">477943.95000000001</cx:pt>
          <cx:pt idx="26">37354.160000000003</cx:pt>
          <cx:pt idx="27">40288.239999999998</cx:pt>
          <cx:pt idx="28">162891.95999999999</cx:pt>
          <cx:pt idx="29">1191019.8</cx:pt>
          <cx:pt idx="30">2280701.1299999999</cx:pt>
          <cx:pt idx="31">120423.75</cx:pt>
          <cx:pt idx="32">1534983.04</cx:pt>
          <cx:pt idx="33">4145955</cx:pt>
          <cx:pt idx="34">713942.88</cx:pt>
          <cx:pt idx="35">363198.03000000003</cx:pt>
          <cx:pt idx="36">26185.279999999999</cx:pt>
          <cx:pt idx="37">1738477.23</cx:pt>
          <cx:pt idx="38">3521431.6800000002</cx:pt>
          <cx:pt idx="39">2093015.52</cx:pt>
          <cx:pt idx="40">170860.04999999999</cx:pt>
          <cx:pt idx="41">1904929.22</cx:pt>
          <cx:pt idx="42">247921.87</cx:pt>
          <cx:pt idx="43">15549.030000000001</cx:pt>
          <cx:pt idx="44">212531.20000000001</cx:pt>
          <cx:pt idx="45">112659.82000000001</cx:pt>
          <cx:pt idx="46">2334947.1099999999</cx:pt>
          <cx:pt idx="47">15470.91</cx:pt>
          <cx:pt idx="48">281057.28000000003</cx:pt>
          <cx:pt idx="49">664599.35999999999</cx:pt>
          <cx:pt idx="50">81320.960000000006</cx:pt>
          <cx:pt idx="51">66473.520000000004</cx:pt>
          <cx:pt idx="52">475817.92999999999</cx:pt>
          <cx:pt idx="53">1814786.72</cx:pt>
          <cx:pt idx="54">52848.040000000001</cx:pt>
          <cx:pt idx="55">124794.88</cx:pt>
          <cx:pt idx="56">354995.20000000001</cx:pt>
          <cx:pt idx="57">749700.51000000001</cx:pt>
          <cx:pt idx="58">141716.28</cx:pt>
          <cx:pt idx="59">1899925.95</cx:pt>
          <cx:pt idx="60">79869.020000000004</cx:pt>
          <cx:pt idx="61">757245</cx:pt>
          <cx:pt idx="62">2896729.2799999998</cx:pt>
          <cx:pt idx="63">219197.44</cx:pt>
          <cx:pt idx="64">448977.65000000002</cx:pt>
          <cx:pt idx="65">1178928.4099999999</cx:pt>
          <cx:pt idx="66">490535.52000000002</cx:pt>
          <cx:pt idx="67">197048.32000000001</cx:pt>
          <cx:pt idx="68">4350343.5199999996</cx:pt>
          <cx:pt idx="69">263137.28000000003</cx:pt>
          <cx:pt idx="70">2630049.6000000001</cx:pt>
          <cx:pt idx="71">4657.1599999999999</cx:pt>
          <cx:pt idx="72">182506.39000000001</cx:pt>
          <cx:pt idx="73">1013704.16</cx:pt>
          <cx:pt idx="74">2604860.3599999999</cx:pt>
          <cx:pt idx="75">3494663.1600000001</cx:pt>
          <cx:pt idx="76">298158.40999999997</cx:pt>
          <cx:pt idx="77">339350.76000000001</cx:pt>
          <cx:pt idx="78">1373243.8799999999</cx:pt>
          <cx:pt idx="79">2542187.8199999998</cx:pt>
          <cx:pt idx="80">2267963.02</cx:pt>
          <cx:pt idx="81">282562.56</cx:pt>
          <cx:pt idx="82">1708748.3700000001</cx:pt>
          <cx:pt idx="83">398042.40000000002</cx:pt>
          <cx:pt idx="84">587135.01000000001</cx:pt>
          <cx:pt idx="85">363934.73999999999</cx:pt>
          <cx:pt idx="86">280673.90999999997</cx:pt>
          <cx:pt idx="87">886215.78000000003</cx:pt>
          <cx:pt idx="88">3612.2399999999998</cx:pt>
          <cx:pt idx="89">148141.39999999999</cx:pt>
          <cx:pt idx="90">497662.08000000002</cx:pt>
          <cx:pt idx="91">298476.31</cx:pt>
          <cx:pt idx="92">1060944.1599999999</cx:pt>
          <cx:pt idx="93">2082940.3</cx:pt>
          <cx:pt idx="94">259279.23999999999</cx:pt>
          <cx:pt idx="95">31825.919999999998</cx:pt>
          <cx:pt idx="96">43367.639999999999</cx:pt>
          <cx:pt idx="97">135031.04999999999</cx:pt>
          <cx:pt idx="98">326815.89000000001</cx:pt>
          <cx:pt idx="99">2697132.1800000002</cx:pt>
        </cx:lvl>
      </cx:numDim>
    </cx:data>
    <cx:data id="7">
      <cx:strDim type="cat">
        <cx:f>'Amazon Sales data'!$A$2:$F$101</cx:f>
        <cx:lvl ptCount="100">
          <cx:pt idx="0">5/28/2010</cx:pt>
          <cx:pt idx="1">8/22/2012</cx:pt>
          <cx:pt idx="2">05-02-2014</cx:pt>
          <cx:pt idx="3">6/20/2014</cx:pt>
          <cx:pt idx="4">02-01-2013</cx:pt>
          <cx:pt idx="5">02-04-2015</cx:pt>
          <cx:pt idx="6">4/23/2011</cx:pt>
          <cx:pt idx="7">7/17/2012</cx:pt>
          <cx:pt idx="8">7/14/2015</cx:pt>
          <cx:pt idx="9">4/18/2014</cx:pt>
          <cx:pt idx="10">6/24/2011</cx:pt>
          <cx:pt idx="11">08-02-2014</cx:pt>
          <cx:pt idx="12">1/13/2017</cx:pt>
          <cx:pt idx="13">02-08-2017</cx:pt>
          <cx:pt idx="14">2/19/2014</cx:pt>
          <cx:pt idx="15">4/23/2012</cx:pt>
          <cx:pt idx="16">11/19/2016</cx:pt>
          <cx:pt idx="17">04-01-2015</cx:pt>
          <cx:pt idx="18">12/30/2010</cx:pt>
          <cx:pt idx="19">7/31/2012</cx:pt>
          <cx:pt idx="20">5/14/2014</cx:pt>
          <cx:pt idx="21">7/31/2015</cx:pt>
          <cx:pt idx="22">6/30/2016</cx:pt>
          <cx:pt idx="23">09-08-2014</cx:pt>
          <cx:pt idx="24">05-07-2016</cx:pt>
          <cx:pt idx="25">5/22/2017</cx:pt>
          <cx:pt idx="26">10/13/2014</cx:pt>
          <cx:pt idx="27">05-07-2010</cx:pt>
          <cx:pt idx="28">7/18/2014</cx:pt>
          <cx:pt idx="29">5/26/2012</cx:pt>
          <cx:pt idx="30">9/17/2012</cx:pt>
          <cx:pt idx="31">12/29/2013</cx:pt>
          <cx:pt idx="32">10/27/2015</cx:pt>
          <cx:pt idx="33">1/16/2015</cx:pt>
          <cx:pt idx="34">2/25/2017</cx:pt>
          <cx:pt idx="35">05-08-2017</cx:pt>
          <cx:pt idx="36">11/22/2011</cx:pt>
          <cx:pt idx="37">1/14/2017</cx:pt>
          <cx:pt idx="38">04-01-2012</cx:pt>
          <cx:pt idx="39">2/16/2012</cx:pt>
          <cx:pt idx="40">03-11-2017</cx:pt>
          <cx:pt idx="41">02-06-2010</cx:pt>
          <cx:pt idx="42">06-07-2012</cx:pt>
          <cx:pt idx="43">10-06-2012</cx:pt>
          <cx:pt idx="44">11/14/2015</cx:pt>
          <cx:pt idx="45">3/29/2016</cx:pt>
          <cx:pt idx="46">12/31/2016</cx:pt>
          <cx:pt idx="47">12/23/2010</cx:pt>
          <cx:pt idx="48">10/14/2014</cx:pt>
          <cx:pt idx="49">01-11-2012</cx:pt>
          <cx:pt idx="50">02-02-2010</cx:pt>
          <cx:pt idx="51">8/18/2013</cx:pt>
          <cx:pt idx="52">3/25/2013</cx:pt>
          <cx:pt idx="53">11/26/2011</cx:pt>
          <cx:pt idx="54">9/17/2013</cx:pt>
          <cx:pt idx="55">06-08-2012</cx:pt>
          <cx:pt idx="56">6/30/2010</cx:pt>
          <cx:pt idx="57">2/23/2015</cx:pt>
          <cx:pt idx="58">01-05-2012</cx:pt>
          <cx:pt idx="59">04-07-2014</cx:pt>
          <cx:pt idx="60">06-09-2013</cx:pt>
          <cx:pt idx="61">6/26/2013</cx:pt>
          <cx:pt idx="62">11-07-2011</cx:pt>
          <cx:pt idx="63">10/30/2010</cx:pt>
          <cx:pt idx="64">10/13/2013</cx:pt>
          <cx:pt idx="65">10-11-2013</cx:pt>
          <cx:pt idx="66">07-08-2012</cx:pt>
          <cx:pt idx="67">7/25/2016</cx:pt>
          <cx:pt idx="68">10/24/2010</cx:pt>
          <cx:pt idx="69">4/25/2015</cx:pt>
          <cx:pt idx="70">4/23/2013</cx:pt>
          <cx:pt idx="71">8/14/2015</cx:pt>
          <cx:pt idx="72">5/26/2011</cx:pt>
          <cx:pt idx="73">5/20/2017</cx:pt>
          <cx:pt idx="74">07-05-2013</cx:pt>
          <cx:pt idx="75">11-06-2014</cx:pt>
          <cx:pt idx="76">10/28/2014</cx:pt>
          <cx:pt idx="77">9/15/2011</cx:pt>
          <cx:pt idx="78">5/29/2012</cx:pt>
          <cx:pt idx="79">7/20/2013</cx:pt>
          <cx:pt idx="80">10/21/2012</cx:pt>
          <cx:pt idx="81">9/18/2012</cx:pt>
          <cx:pt idx="82">11/15/2016</cx:pt>
          <cx:pt idx="83">01-04-2011</cx:pt>
          <cx:pt idx="84">3/18/2012</cx:pt>
          <cx:pt idx="85">2/17/2012</cx:pt>
          <cx:pt idx="86">1/16/2011</cx:pt>
          <cx:pt idx="87">02-03-2014</cx:pt>
          <cx:pt idx="88">4/30/2012</cx:pt>
          <cx:pt idx="89">10/23/2016</cx:pt>
          <cx:pt idx="90">12-06-2016</cx:pt>
          <cx:pt idx="91">07-07-2014</cx:pt>
          <cx:pt idx="92">6/13/2012</cx:pt>
          <cx:pt idx="93">11/26/2010</cx:pt>
          <cx:pt idx="94">02-08-2011</cx:pt>
          <cx:pt idx="95">7/26/2011</cx:pt>
          <cx:pt idx="96">11-11-2011</cx:pt>
          <cx:pt idx="97">06-01-2016</cx:pt>
          <cx:pt idx="98">7/30/2015</cx:pt>
          <cx:pt idx="99">02-10-2012</cx:pt>
        </cx:lvl>
        <cx:lvl ptCount="100">
          <cx:pt idx="0">H</cx:pt>
          <cx:pt idx="1">C</cx:pt>
          <cx:pt idx="2">L</cx:pt>
          <cx:pt idx="3">C</cx:pt>
          <cx:pt idx="4">L</cx:pt>
          <cx:pt idx="5">C</cx:pt>
          <cx:pt idx="6">M</cx:pt>
          <cx:pt idx="7">H</cx:pt>
          <cx:pt idx="8">M</cx:pt>
          <cx:pt idx="9">H</cx:pt>
          <cx:pt idx="10">H</cx:pt>
          <cx:pt idx="11">H</cx:pt>
          <cx:pt idx="12">L</cx:pt>
          <cx:pt idx="13">H</cx:pt>
          <cx:pt idx="14">C</cx:pt>
          <cx:pt idx="15">M</cx:pt>
          <cx:pt idx="16">M</cx:pt>
          <cx:pt idx="17">C</cx:pt>
          <cx:pt idx="18">L</cx:pt>
          <cx:pt idx="19">L</cx:pt>
          <cx:pt idx="20">L</cx:pt>
          <cx:pt idx="21">H</cx:pt>
          <cx:pt idx="22">L</cx:pt>
          <cx:pt idx="23">H</cx:pt>
          <cx:pt idx="24">L</cx:pt>
          <cx:pt idx="25">H</cx:pt>
          <cx:pt idx="26">M</cx:pt>
          <cx:pt idx="27">L</cx:pt>
          <cx:pt idx="28">C</cx:pt>
          <cx:pt idx="29">L</cx:pt>
          <cx:pt idx="30">M</cx:pt>
          <cx:pt idx="31">C</cx:pt>
          <cx:pt idx="32">C</cx:pt>
          <cx:pt idx="33">H</cx:pt>
          <cx:pt idx="34">M</cx:pt>
          <cx:pt idx="35">L</cx:pt>
          <cx:pt idx="36">L</cx:pt>
          <cx:pt idx="37">M</cx:pt>
          <cx:pt idx="38">L</cx:pt>
          <cx:pt idx="39">M</cx:pt>
          <cx:pt idx="40">H</cx:pt>
          <cx:pt idx="41">M</cx:pt>
          <cx:pt idx="42">H</cx:pt>
          <cx:pt idx="43">H</cx:pt>
          <cx:pt idx="44">H</cx:pt>
          <cx:pt idx="45">H</cx:pt>
          <cx:pt idx="46">C</cx:pt>
          <cx:pt idx="47">M</cx:pt>
          <cx:pt idx="48">C</cx:pt>
          <cx:pt idx="49">C</cx:pt>
          <cx:pt idx="50">C</cx:pt>
          <cx:pt idx="51">L</cx:pt>
          <cx:pt idx="52">M</cx:pt>
          <cx:pt idx="53">M</cx:pt>
          <cx:pt idx="54">H</cx:pt>
          <cx:pt idx="55">C</cx:pt>
          <cx:pt idx="56">C</cx:pt>
          <cx:pt idx="57">H</cx:pt>
          <cx:pt idx="58">L</cx:pt>
          <cx:pt idx="59">H</cx:pt>
          <cx:pt idx="60">H</cx:pt>
          <cx:pt idx="61">L</cx:pt>
          <cx:pt idx="62">M</cx:pt>
          <cx:pt idx="63">H</cx:pt>
          <cx:pt idx="64">H</cx:pt>
          <cx:pt idx="65">H</cx:pt>
          <cx:pt idx="66">L</cx:pt>
          <cx:pt idx="67">M</cx:pt>
          <cx:pt idx="68">H</cx:pt>
          <cx:pt idx="69">L</cx:pt>
          <cx:pt idx="70">M</cx:pt>
          <cx:pt idx="71">L</cx:pt>
          <cx:pt idx="72">C</cx:pt>
          <cx:pt idx="73">H</cx:pt>
          <cx:pt idx="74">L</cx:pt>
          <cx:pt idx="75">C</cx:pt>
          <cx:pt idx="76">C</cx:pt>
          <cx:pt idx="77">C</cx:pt>
          <cx:pt idx="78">H</cx:pt>
          <cx:pt idx="79">H</cx:pt>
          <cx:pt idx="80">L</cx:pt>
          <cx:pt idx="81">L</cx:pt>
          <cx:pt idx="82">H</cx:pt>
          <cx:pt idx="83">L</cx:pt>
          <cx:pt idx="84">L</cx:pt>
          <cx:pt idx="85">L</cx:pt>
          <cx:pt idx="86">C</cx:pt>
          <cx:pt idx="87">M</cx:pt>
          <cx:pt idx="88">M</cx:pt>
          <cx:pt idx="89">C</cx:pt>
          <cx:pt idx="90">H</cx:pt>
          <cx:pt idx="91">H</cx:pt>
          <cx:pt idx="92">M</cx:pt>
          <cx:pt idx="93">H</cx:pt>
          <cx:pt idx="94">C</cx:pt>
          <cx:pt idx="95">M</cx:pt>
          <cx:pt idx="96">L</cx:pt>
          <cx:pt idx="97">C</cx:pt>
          <cx:pt idx="98">M</cx:pt>
          <cx:pt idx="99">L</cx:pt>
        </cx:lvl>
        <cx:lvl ptCount="100">
          <cx:pt idx="0">Offline</cx:pt>
          <cx:pt idx="1">Online</cx:pt>
          <cx:pt idx="2">Offline</cx:pt>
          <cx:pt idx="3">Online</cx:pt>
          <cx:pt idx="4">Offline</cx:pt>
          <cx:pt idx="5">Online</cx:pt>
          <cx:pt idx="6">Offline</cx:pt>
          <cx:pt idx="7">Online</cx:pt>
          <cx:pt idx="8">Offline</cx:pt>
          <cx:pt idx="9">Online</cx:pt>
          <cx:pt idx="10">Online</cx:pt>
          <cx:pt idx="11">Offline</cx:pt>
          <cx:pt idx="12">Online</cx:pt>
          <cx:pt idx="13">Offline</cx:pt>
          <cx:pt idx="14">Offline</cx:pt>
          <cx:pt idx="15">Online</cx:pt>
          <cx:pt idx="16">Offline</cx:pt>
          <cx:pt idx="17">Offline</cx:pt>
          <cx:pt idx="18">Offline</cx:pt>
          <cx:pt idx="19">Online</cx:pt>
          <cx:pt idx="20">Online</cx:pt>
          <cx:pt idx="21">Online</cx:pt>
          <cx:pt idx="22">Online</cx:pt>
          <cx:pt idx="23">Online</cx:pt>
          <cx:pt idx="24">Online</cx:pt>
          <cx:pt idx="25">Online</cx:pt>
          <cx:pt idx="26">Online</cx:pt>
          <cx:pt idx="27">Online</cx:pt>
          <cx:pt idx="28">Offline</cx:pt>
          <cx:pt idx="29">Offline</cx:pt>
          <cx:pt idx="30">Offline</cx:pt>
          <cx:pt idx="31">Offline</cx:pt>
          <cx:pt idx="32">Online</cx:pt>
          <cx:pt idx="33">Offline</cx:pt>
          <cx:pt idx="34">Online</cx:pt>
          <cx:pt idx="35">Offline</cx:pt>
          <cx:pt idx="36">Online</cx:pt>
          <cx:pt idx="37">Online</cx:pt>
          <cx:pt idx="38">Online</cx:pt>
          <cx:pt idx="39">Online</cx:pt>
          <cx:pt idx="40">Online</cx:pt>
          <cx:pt idx="41">Online</cx:pt>
          <cx:pt idx="42">Offline</cx:pt>
          <cx:pt idx="43">Online</cx:pt>
          <cx:pt idx="44">Online</cx:pt>
          <cx:pt idx="45">Offline</cx:pt>
          <cx:pt idx="46">Online</cx:pt>
          <cx:pt idx="47">Online</cx:pt>
          <cx:pt idx="48">Offline</cx:pt>
          <cx:pt idx="49">Offline</cx:pt>
          <cx:pt idx="50">Online</cx:pt>
          <cx:pt idx="51">Online</cx:pt>
          <cx:pt idx="52">Online</cx:pt>
          <cx:pt idx="53">Offline</cx:pt>
          <cx:pt idx="54">Offline</cx:pt>
          <cx:pt idx="55">Online</cx:pt>
          <cx:pt idx="56">Offline</cx:pt>
          <cx:pt idx="57">Offline</cx:pt>
          <cx:pt idx="58">Online</cx:pt>
          <cx:pt idx="59">Offline</cx:pt>
          <cx:pt idx="60">Offline</cx:pt>
          <cx:pt idx="61">Online</cx:pt>
          <cx:pt idx="62">Online</cx:pt>
          <cx:pt idx="63">Offline</cx:pt>
          <cx:pt idx="64">Offline</cx:pt>
          <cx:pt idx="65">Offline</cx:pt>
          <cx:pt idx="66">Offline</cx:pt>
          <cx:pt idx="67">Offline</cx:pt>
          <cx:pt idx="68">Offline</cx:pt>
          <cx:pt idx="69">Offline</cx:pt>
          <cx:pt idx="70">Online</cx:pt>
          <cx:pt idx="71">Online</cx:pt>
          <cx:pt idx="72">Online</cx:pt>
          <cx:pt idx="73">Online</cx:pt>
          <cx:pt idx="74">Offline</cx:pt>
          <cx:pt idx="75">Offline</cx:pt>
          <cx:pt idx="76">Online</cx:pt>
          <cx:pt idx="77">Offline</cx:pt>
          <cx:pt idx="78">Offline</cx:pt>
          <cx:pt idx="79">Online</cx:pt>
          <cx:pt idx="80">Offline</cx:pt>
          <cx:pt idx="81">Online</cx:pt>
          <cx:pt idx="82">Online</cx:pt>
          <cx:pt idx="83">Online</cx:pt>
          <cx:pt idx="84">Online</cx:pt>
          <cx:pt idx="85">Offline</cx:pt>
          <cx:pt idx="86">Offline</cx:pt>
          <cx:pt idx="87">Offline</cx:pt>
          <cx:pt idx="88">Online</cx:pt>
          <cx:pt idx="89">Offline</cx:pt>
          <cx:pt idx="90">Offline</cx:pt>
          <cx:pt idx="91">Offline</cx:pt>
          <cx:pt idx="92">Online</cx:pt>
          <cx:pt idx="93">Online</cx:pt>
          <cx:pt idx="94">Offline</cx:pt>
          <cx:pt idx="95">Online</cx:pt>
          <cx:pt idx="96">Offline</cx:pt>
          <cx:pt idx="97">Offline</cx:pt>
          <cx:pt idx="98">Offline</cx:pt>
          <cx:pt idx="99">Offline</cx:pt>
        </cx:lvl>
        <cx:lvl ptCount="100">
          <cx:pt idx="0">Baby Food</cx:pt>
          <cx:pt idx="1">Cereal</cx:pt>
          <cx:pt idx="2">Office Supplies</cx:pt>
          <cx:pt idx="3">Fruits</cx:pt>
          <cx:pt idx="4">Office Supplies</cx:pt>
          <cx:pt idx="5">Baby Food</cx:pt>
          <cx:pt idx="6">Household</cx:pt>
          <cx:pt idx="7">Vegetables</cx:pt>
          <cx:pt idx="8">Personal Care</cx:pt>
          <cx:pt idx="9">Cereal</cx:pt>
          <cx:pt idx="10">Vegetables</cx:pt>
          <cx:pt idx="11">Clothes</cx:pt>
          <cx:pt idx="12">Clothes</cx:pt>
          <cx:pt idx="13">Household</cx:pt>
          <cx:pt idx="14">Personal Care</cx:pt>
          <cx:pt idx="15">Clothes</cx:pt>
          <cx:pt idx="16">Cosmetics</cx:pt>
          <cx:pt idx="17">Beverages</cx:pt>
          <cx:pt idx="18">Household</cx:pt>
          <cx:pt idx="19">Meat</cx:pt>
          <cx:pt idx="20">Baby Food</cx:pt>
          <cx:pt idx="21">Baby Food</cx:pt>
          <cx:pt idx="22">Snacks</cx:pt>
          <cx:pt idx="23">Fruits</cx:pt>
          <cx:pt idx="24">Personal Care</cx:pt>
          <cx:pt idx="25">Cosmetics</cx:pt>
          <cx:pt idx="26">Fruits</cx:pt>
          <cx:pt idx="27">Fruits</cx:pt>
          <cx:pt idx="28">Beverages</cx:pt>
          <cx:pt idx="29">Household</cx:pt>
          <cx:pt idx="30">Cosmetics</cx:pt>
          <cx:pt idx="31">Personal Care</cx:pt>
          <cx:pt idx="32">Office Supplies</cx:pt>
          <cx:pt idx="33">Household</cx:pt>
          <cx:pt idx="34">Snacks</cx:pt>
          <cx:pt idx="35">Personal Care</cx:pt>
          <cx:pt idx="36">Fruits</cx:pt>
          <cx:pt idx="37">Meat</cx:pt>
          <cx:pt idx="38">Office Supplies</cx:pt>
          <cx:pt idx="39">Office Supplies</cx:pt>
          <cx:pt idx="40">Personal Care</cx:pt>
          <cx:pt idx="41">Cosmetics</cx:pt>
          <cx:pt idx="42">Cereal</cx:pt>
          <cx:pt idx="43">Vegetables</cx:pt>
          <cx:pt idx="44">Clothes</cx:pt>
          <cx:pt idx="45">Cereal</cx:pt>
          <cx:pt idx="46">Cosmetics</cx:pt>
          <cx:pt idx="47">Personal Care</cx:pt>
          <cx:pt idx="48">Clothes</cx:pt>
          <cx:pt idx="49">Office Supplies</cx:pt>
          <cx:pt idx="50">Clothes</cx:pt>
          <cx:pt idx="51">Fruits</cx:pt>
          <cx:pt idx="52">Cereal</cx:pt>
          <cx:pt idx="53">Office Supplies</cx:pt>
          <cx:pt idx="54">Fruits</cx:pt>
          <cx:pt idx="55">Clothes</cx:pt>
          <cx:pt idx="56">Clothes</cx:pt>
          <cx:pt idx="57">Cosmetics</cx:pt>
          <cx:pt idx="58">Household</cx:pt>
          <cx:pt idx="59">Cosmetics</cx:pt>
          <cx:pt idx="60">Cereal</cx:pt>
          <cx:pt idx="61">Baby Food</cx:pt>
          <cx:pt idx="62">Office Supplies</cx:pt>
          <cx:pt idx="63">Clothes</cx:pt>
          <cx:pt idx="64">Cosmetics</cx:pt>
          <cx:pt idx="65">Cosmetics</cx:pt>
          <cx:pt idx="66">Personal Care</cx:pt>
          <cx:pt idx="67">Clothes</cx:pt>
          <cx:pt idx="68">Office Supplies</cx:pt>
          <cx:pt idx="69">Clothes</cx:pt>
          <cx:pt idx="70">Office Supplies</cx:pt>
          <cx:pt idx="71">Fruits</cx:pt>
          <cx:pt idx="72">Beverages</cx:pt>
          <cx:pt idx="73">Cereal</cx:pt>
          <cx:pt idx="74">Cosmetics</cx:pt>
          <cx:pt idx="75">Household</cx:pt>
          <cx:pt idx="76">Beverages</cx:pt>
          <cx:pt idx="77">Vegetables</cx:pt>
          <cx:pt idx="78">Baby Food</cx:pt>
          <cx:pt idx="79">Cosmetics</cx:pt>
          <cx:pt idx="80">Household</cx:pt>
          <cx:pt idx="81">Clothes</cx:pt>
          <cx:pt idx="82">Cosmetics</cx:pt>
          <cx:pt idx="83">Snacks</cx:pt>
          <cx:pt idx="84">Vegetables</cx:pt>
          <cx:pt idx="85">Personal Care</cx:pt>
          <cx:pt idx="86">Beverages</cx:pt>
          <cx:pt idx="87">Baby Food</cx:pt>
          <cx:pt idx="88">Fruits</cx:pt>
          <cx:pt idx="89">Beverages</cx:pt>
          <cx:pt idx="90">Office Supplies</cx:pt>
          <cx:pt idx="91">Beverages</cx:pt>
          <cx:pt idx="92">Office Supplies</cx:pt>
          <cx:pt idx="93">Cosmetics</cx:pt>
          <cx:pt idx="94">Beverages</cx:pt>
          <cx:pt idx="95">Clothes</cx:pt>
          <cx:pt idx="96">Fruits</cx:pt>
          <cx:pt idx="97">Vegetables</cx:pt>
          <cx:pt idx="98">Personal Care</cx:pt>
          <cx:pt idx="99">Household</cx:pt>
        </cx:lvl>
        <cx:lvl ptCount="100">
          <cx:pt idx="0">Tuvalu</cx:pt>
          <cx:pt idx="1">Grenada</cx:pt>
          <cx:pt idx="2">Russia</cx:pt>
          <cx:pt idx="3">Sao Tome and Principe</cx:pt>
          <cx:pt idx="4">Rwanda</cx:pt>
          <cx:pt idx="5">Solomon Islands</cx:pt>
          <cx:pt idx="6">Angola</cx:pt>
          <cx:pt idx="7">Burkina Faso</cx:pt>
          <cx:pt idx="8">Republic of the Congo</cx:pt>
          <cx:pt idx="9">Senegal</cx:pt>
          <cx:pt idx="10">Kyrgyzstan</cx:pt>
          <cx:pt idx="11">Cape Verde</cx:pt>
          <cx:pt idx="12">Bangladesh</cx:pt>
          <cx:pt idx="13">Honduras</cx:pt>
          <cx:pt idx="14">Mongolia</cx:pt>
          <cx:pt idx="15">Bulgaria</cx:pt>
          <cx:pt idx="16">Sri Lanka</cx:pt>
          <cx:pt idx="17">Cameroon</cx:pt>
          <cx:pt idx="18">Turkmenistan</cx:pt>
          <cx:pt idx="19">East Timor</cx:pt>
          <cx:pt idx="20">Norway</cx:pt>
          <cx:pt idx="21">Portugal</cx:pt>
          <cx:pt idx="22">Honduras</cx:pt>
          <cx:pt idx="23">New Zealand</cx:pt>
          <cx:pt idx="24">Moldova </cx:pt>
          <cx:pt idx="25">France</cx:pt>
          <cx:pt idx="26">Kiribati</cx:pt>
          <cx:pt idx="27">Mali</cx:pt>
          <cx:pt idx="28">Norway</cx:pt>
          <cx:pt idx="29">The Gambia</cx:pt>
          <cx:pt idx="30">Switzerland</cx:pt>
          <cx:pt idx="31">South Sudan</cx:pt>
          <cx:pt idx="32">Australia</cx:pt>
          <cx:pt idx="33">Myanmar</cx:pt>
          <cx:pt idx="34">Djibouti</cx:pt>
          <cx:pt idx="35">Costa Rica</cx:pt>
          <cx:pt idx="36">Syria</cx:pt>
          <cx:pt idx="37">The Gambia</cx:pt>
          <cx:pt idx="38">Brunei</cx:pt>
          <cx:pt idx="39">Bulgaria</cx:pt>
          <cx:pt idx="40">Niger</cx:pt>
          <cx:pt idx="41">Azerbaijan</cx:pt>
          <cx:pt idx="42">The Gambia</cx:pt>
          <cx:pt idx="43">Slovakia</cx:pt>
          <cx:pt idx="44">Myanmar</cx:pt>
          <cx:pt idx="45">Comoros</cx:pt>
          <cx:pt idx="46">Iceland</cx:pt>
          <cx:pt idx="47">Switzerland</cx:pt>
          <cx:pt idx="48">Macedonia</cx:pt>
          <cx:pt idx="49">Mauritania</cx:pt>
          <cx:pt idx="50">Albania</cx:pt>
          <cx:pt idx="51">Lesotho</cx:pt>
          <cx:pt idx="52">Saudi Arabia</cx:pt>
          <cx:pt idx="53">Sierra Leone</cx:pt>
          <cx:pt idx="54">Sao Tome and Principe</cx:pt>
          <cx:pt idx="55">Cote d'Ivoire</cx:pt>
          <cx:pt idx="56">Fiji</cx:pt>
          <cx:pt idx="57">Austria</cx:pt>
          <cx:pt idx="58">United Kingdom</cx:pt>
          <cx:pt idx="59">Djibouti</cx:pt>
          <cx:pt idx="60">Australia</cx:pt>
          <cx:pt idx="61">San Marino</cx:pt>
          <cx:pt idx="62">Cameroon</cx:pt>
          <cx:pt idx="63">Libya</cx:pt>
          <cx:pt idx="64">Haiti</cx:pt>
          <cx:pt idx="65">Rwanda</cx:pt>
          <cx:pt idx="66">Gabon</cx:pt>
          <cx:pt idx="67">Belize</cx:pt>
          <cx:pt idx="68">Lithuania</cx:pt>
          <cx:pt idx="69">Madagascar</cx:pt>
          <cx:pt idx="70">Turkmenistan</cx:pt>
          <cx:pt idx="71">Libya</cx:pt>
          <cx:pt idx="72">Democratic Republic of the Congo</cx:pt>
          <cx:pt idx="73">Djibouti</cx:pt>
          <cx:pt idx="74">Pakistan</cx:pt>
          <cx:pt idx="75">Mexico</cx:pt>
          <cx:pt idx="76">Federated States of Micronesia</cx:pt>
          <cx:pt idx="77">Laos</cx:pt>
          <cx:pt idx="78">Monaco</cx:pt>
          <cx:pt idx="79">Samoa </cx:pt>
          <cx:pt idx="80">Spain</cx:pt>
          <cx:pt idx="81">Lebanon</cx:pt>
          <cx:pt idx="82">Iran</cx:pt>
          <cx:pt idx="83">Zambia</cx:pt>
          <cx:pt idx="84">Kenya</cx:pt>
          <cx:pt idx="85">Mexico</cx:pt>
          <cx:pt idx="86">Sao Tome and Principe</cx:pt>
          <cx:pt idx="87">The Gambia</cx:pt>
          <cx:pt idx="88">Kuwait</cx:pt>
          <cx:pt idx="89">Slovenia</cx:pt>
          <cx:pt idx="90">Sierra Leone</cx:pt>
          <cx:pt idx="91">Australia</cx:pt>
          <cx:pt idx="92">Azerbaijan</cx:pt>
          <cx:pt idx="93">Romania</cx:pt>
          <cx:pt idx="94">Nicaragua</cx:pt>
          <cx:pt idx="95">Mali</cx:pt>
          <cx:pt idx="96">Malaysia</cx:pt>
          <cx:pt idx="97">Sierra Leone</cx:pt>
          <cx:pt idx="98">Mexico</cx:pt>
          <cx:pt idx="99">Mozambique</cx:pt>
        </cx:lvl>
        <cx:lvl ptCount="100">
          <cx:pt idx="0">Australia and Oceania</cx:pt>
          <cx:pt idx="1">Central America and the Caribbean</cx:pt>
          <cx:pt idx="2">Europe</cx:pt>
          <cx:pt idx="3">Sub-Saharan Africa</cx:pt>
          <cx:pt idx="4">Sub-Saharan Africa</cx:pt>
          <cx:pt idx="5">Australia and Oceania</cx:pt>
          <cx:pt idx="6">Sub-Saharan Africa</cx:pt>
          <cx:pt idx="7">Sub-Saharan Africa</cx:pt>
          <cx:pt idx="8">Sub-Saharan Africa</cx:pt>
          <cx:pt idx="9">Sub-Saharan Africa</cx:pt>
          <cx:pt idx="10">Asia</cx:pt>
          <cx:pt idx="11">Sub-Saharan Africa</cx:pt>
          <cx:pt idx="12">Asia</cx:pt>
          <cx:pt idx="13">Central America and the Caribbean</cx:pt>
          <cx:pt idx="14">Asia</cx:pt>
          <cx:pt idx="15">Europe</cx:pt>
          <cx:pt idx="16">Asia</cx:pt>
          <cx:pt idx="17">Sub-Saharan Africa</cx:pt>
          <cx:pt idx="18">Asia</cx:pt>
          <cx:pt idx="19">Australia and Oceania</cx:pt>
          <cx:pt idx="20">Europe</cx:pt>
          <cx:pt idx="21">Europe</cx:pt>
          <cx:pt idx="22">Central America and the Caribbean</cx:pt>
          <cx:pt idx="23">Australia and Oceania</cx:pt>
          <cx:pt idx="24">Europe</cx:pt>
          <cx:pt idx="25">Europe</cx:pt>
          <cx:pt idx="26">Australia and Oceania</cx:pt>
          <cx:pt idx="27">Sub-Saharan Africa</cx:pt>
          <cx:pt idx="28">Europe</cx:pt>
          <cx:pt idx="29">Sub-Saharan Africa</cx:pt>
          <cx:pt idx="30">Europe</cx:pt>
          <cx:pt idx="31">Sub-Saharan Africa</cx:pt>
          <cx:pt idx="32">Australia and Oceania</cx:pt>
          <cx:pt idx="33">Asia</cx:pt>
          <cx:pt idx="34">Sub-Saharan Africa</cx:pt>
          <cx:pt idx="35">Central America and the Caribbean</cx:pt>
          <cx:pt idx="36">Middle East and North Africa</cx:pt>
          <cx:pt idx="37">Sub-Saharan Africa</cx:pt>
          <cx:pt idx="38">Asia</cx:pt>
          <cx:pt idx="39">Europe</cx:pt>
          <cx:pt idx="40">Sub-Saharan Africa</cx:pt>
          <cx:pt idx="41">Middle East and North Africa</cx:pt>
          <cx:pt idx="42">Sub-Saharan Africa</cx:pt>
          <cx:pt idx="43">Europe</cx:pt>
          <cx:pt idx="44">Asia</cx:pt>
          <cx:pt idx="45">Sub-Saharan Africa</cx:pt>
          <cx:pt idx="46">Europe</cx:pt>
          <cx:pt idx="47">Europe</cx:pt>
          <cx:pt idx="48">Europe</cx:pt>
          <cx:pt idx="49">Sub-Saharan Africa</cx:pt>
          <cx:pt idx="50">Europe</cx:pt>
          <cx:pt idx="51">Sub-Saharan Africa</cx:pt>
          <cx:pt idx="52">Middle East and North Africa</cx:pt>
          <cx:pt idx="53">Sub-Saharan Africa</cx:pt>
          <cx:pt idx="54">Sub-Saharan Africa</cx:pt>
          <cx:pt idx="55">Sub-Saharan Africa</cx:pt>
          <cx:pt idx="56">Australia and Oceania</cx:pt>
          <cx:pt idx="57">Europe</cx:pt>
          <cx:pt idx="58">Europe</cx:pt>
          <cx:pt idx="59">Sub-Saharan Africa</cx:pt>
          <cx:pt idx="60">Australia and Oceania</cx:pt>
          <cx:pt idx="61">Europe</cx:pt>
          <cx:pt idx="62">Sub-Saharan Africa</cx:pt>
          <cx:pt idx="63">Middle East and North Africa</cx:pt>
          <cx:pt idx="64">Central America and the Caribbean</cx:pt>
          <cx:pt idx="65">Sub-Saharan Africa</cx:pt>
          <cx:pt idx="66">Sub-Saharan Africa</cx:pt>
          <cx:pt idx="67">Central America and the Caribbean</cx:pt>
          <cx:pt idx="68">Europe</cx:pt>
          <cx:pt idx="69">Sub-Saharan Africa</cx:pt>
          <cx:pt idx="70">Asia</cx:pt>
          <cx:pt idx="71">Middle East and North Africa</cx:pt>
          <cx:pt idx="72">Sub-Saharan Africa</cx:pt>
          <cx:pt idx="73">Sub-Saharan Africa</cx:pt>
          <cx:pt idx="74">Middle East and North Africa</cx:pt>
          <cx:pt idx="75">North America</cx:pt>
          <cx:pt idx="76">Australia and Oceania</cx:pt>
          <cx:pt idx="77">Asia</cx:pt>
          <cx:pt idx="78">Europe</cx:pt>
          <cx:pt idx="79">Australia and Oceania</cx:pt>
          <cx:pt idx="80">Europe</cx:pt>
          <cx:pt idx="81">Middle East and North Africa</cx:pt>
          <cx:pt idx="82">Middle East and North Africa</cx:pt>
          <cx:pt idx="83">Sub-Saharan Africa</cx:pt>
          <cx:pt idx="84">Sub-Saharan Africa</cx:pt>
          <cx:pt idx="85">North America</cx:pt>
          <cx:pt idx="86">Sub-Saharan Africa</cx:pt>
          <cx:pt idx="87">Sub-Saharan Africa</cx:pt>
          <cx:pt idx="88">Middle East and North Africa</cx:pt>
          <cx:pt idx="89">Europe</cx:pt>
          <cx:pt idx="90">Sub-Saharan Africa</cx:pt>
          <cx:pt idx="91">Australia and Oceania</cx:pt>
          <cx:pt idx="92">Middle East and North Africa</cx:pt>
          <cx:pt idx="93">Europe</cx:pt>
          <cx:pt idx="94">Central America and the Caribbean</cx:pt>
          <cx:pt idx="95">Sub-Saharan Africa</cx:pt>
          <cx:pt idx="96">Asia</cx:pt>
          <cx:pt idx="97">Sub-Saharan Africa</cx:pt>
          <cx:pt idx="98">North America</cx:pt>
          <cx:pt idx="99">Sub-Saharan Africa</cx:pt>
        </cx:lvl>
      </cx:strDim>
      <cx:numDim type="val">
        <cx:f>'Amazon Sales data'!$N$2:$N$101</cx:f>
        <cx:lvl ptCount="100" formatCode="General">
          <cx:pt idx="0">951410.5</cx:pt>
          <cx:pt idx="1">248406.35999999999</cx:pt>
          <cx:pt idx="2">224598.75</cx:pt>
          <cx:pt idx="3">19525.82</cx:pt>
          <cx:pt idx="4">639077.5</cx:pt>
          <cx:pt idx="5">285087.64000000001</cx:pt>
          <cx:pt idx="6">693911.51000000001</cx:pt>
          <cx:pt idx="7">510216.65999999997</cx:pt>
          <cx:pt idx="8">152114.20000000001</cx:pt>
          <cx:pt idx="9">584073.87</cx:pt>
          <cx:pt idx="10">7828.1199999999999</cx:pt>
          <cx:pt idx="11">306097.91999999998</cx:pt>
          <cx:pt idx="12">606834.71999999997</cx:pt>
          <cx:pt idx="13">1487261.02</cx:pt>
          <cx:pt idx="14">122819.06</cx:pt>
          <cx:pt idx="15">122865.12</cx:pt>
          <cx:pt idx="16">1208744.24</cx:pt>
          <cx:pt idx="17">85033.800000000003</cx:pt>
          <cx:pt idx="18">634745.90000000002</cx:pt>
          <cx:pt idx="19">337937.59999999998</cx:pt>
          <cx:pt idx="20">714157</cx:pt>
          <cx:pt idx="21">122029.78</cx:pt>
          <cx:pt idx="22">122686.5</cx:pt>
          <cx:pt idx="23">5270.6700000000001</cx:pt>
          <cx:pt idx="24">127054.2</cx:pt>
          <cx:pt idx="25">315574.04999999999</cx:pt>
          <cx:pt idx="26">13009.18</cx:pt>
          <cx:pt idx="27">14031.02</cx:pt>
          <cx:pt idx="28">80241.839999999997</cx:pt>
          <cx:pt idx="29">392780.09999999998</cx:pt>
          <cx:pt idx="30">1505888.0700000001</cx:pt>
          <cx:pt idx="31">53252.5</cx:pt>
          <cx:pt idx="32">369155</cx:pt>
          <cx:pt idx="33">1367272.5</cx:pt>
          <cx:pt idx="34">404010.78000000003</cx:pt>
          <cx:pt idx="35">160609.54000000001</cx:pt>
          <cx:pt idx="36">9119.4400000000005</cx:pt>
          <cx:pt idx="37">272672.40000000002</cx:pt>
          <cx:pt idx="38">846885</cx:pt>
          <cx:pt idx="39">503358.75</cx:pt>
          <cx:pt idx="40">75555.899999999994</cx:pt>
          <cx:pt idx="41">1257775.5800000001</cx:pt>
          <cx:pt idx="42">187545.03</cx:pt>
          <cx:pt idx="43">10795.23</cx:pt>
          <cx:pt idx="44">435499.20000000001</cx:pt>
          <cx:pt idx="45">85223.580000000002</cx:pt>
          <cx:pt idx="46">1541705.29</cx:pt>
          <cx:pt idx="47">6841.3800000000001</cx:pt>
          <cx:pt idx="48">575916.47999999998</cx:pt>
          <cx:pt idx="49">159832.5</cx:pt>
          <cx:pt idx="50">166635.35999999999</cx:pt>
          <cx:pt idx="51">23150.459999999999</cx:pt>
          <cx:pt idx="52">359941.16999999998</cx:pt>
          <cx:pt idx="53">436446.25</cx:pt>
          <cx:pt idx="54">18405.169999999998</cx:pt>
          <cx:pt idx="55">255718.07999999999</cx:pt>
          <cx:pt idx="56">727423.19999999995</cx:pt>
          <cx:pt idx="57">495007.89000000001</cx:pt>
          <cx:pt idx="58">46735.860000000001</cx:pt>
          <cx:pt idx="59">1254472.05</cx:pt>
          <cx:pt idx="60">60418.379999999997</cx:pt>
          <cx:pt idx="61">455335</cx:pt>
          <cx:pt idx="62">696647.5</cx:pt>
          <cx:pt idx="63">449159.03999999998</cx:pt>
          <cx:pt idx="64">296448.34999999998</cx:pt>
          <cx:pt idx="65">778415.98999999999</cx:pt>
          <cx:pt idx="66">216919.35999999999</cx:pt>
          <cx:pt idx="67">403773.12</cx:pt>
          <cx:pt idx="68">1046233.75</cx:pt>
          <cx:pt idx="69">539196.47999999998</cx:pt>
          <cx:pt idx="70">632512.5</cx:pt>
          <cx:pt idx="71">1621.9300000000001</cx:pt>
          <cx:pt idx="72">89904.059999999998</cx:pt>
          <cx:pt idx="73">766835.04000000004</cx:pt>
          <cx:pt idx="74">1719922.04</cx:pt>
          <cx:pt idx="75">1152486.4199999999</cx:pt>
          <cx:pt idx="76">146875.14000000001</cx:pt>
          <cx:pt idx="77">235601.16</cx:pt>
          <cx:pt idx="78">825738.04000000004</cx:pt>
          <cx:pt idx="79">1678540.98</cx:pt>
          <cx:pt idx="80">747939.48999999999</cx:pt>
          <cx:pt idx="81">579000.95999999996</cx:pt>
          <cx:pt idx="82">1128242.4299999999</cx:pt>
          <cx:pt idx="83">225246.89999999999</cx:pt>
          <cx:pt idx="84">407630.40999999997</cx:pt>
          <cx:pt idx="85">160935.32000000001</cx:pt>
          <cx:pt idx="86">138262.14000000001</cx:pt>
          <cx:pt idx="87">532885.73999999999</cx:pt>
          <cx:pt idx="88">1258.02</cx:pt>
          <cx:pt idx="89">72975.600000000006</cx:pt>
          <cx:pt idx="90">119685</cx:pt>
          <cx:pt idx="91">147031.73999999999</cx:pt>
          <cx:pt idx="92">255151.25</cx:pt>
          <cx:pt idx="93">1375311.7</cx:pt>
          <cx:pt idx="94">127722.96000000001</cx:pt>
          <cx:pt idx="95">65214.720000000001</cx:pt>
          <cx:pt idx="96">15103.469999999999</cx:pt>
          <cx:pt idx="97">93748.050000000003</cx:pt>
          <cx:pt idx="98">144521.01999999999</cx:pt>
          <cx:pt idx="99">889472.91000000003</cx:pt>
        </cx:lvl>
      </cx:numDim>
    </cx:data>
  </cx:chartData>
  <cx:chart>
    <cx:plotArea>
      <cx:plotAreaRegion>
        <cx:plotSurface>
          <cx:spPr>
            <a:ln>
              <a:solidFill>
                <a:schemeClr val="tx1">
                  <a:lumMod val="95000"/>
                </a:schemeClr>
              </a:solidFill>
            </a:ln>
          </cx:spPr>
        </cx:plotSurface>
        <cx:series layoutId="clusteredColumn" uniqueId="{2B88DEC9-3BF6-4427-B96C-05FD0FA190F1}" formatIdx="0">
          <cx:tx>
            <cx:txData>
              <cx:f>'Amazon Sales data'!$G$1</cx:f>
              <cx:v>Order ID</cx:v>
            </cx:txData>
          </cx:tx>
          <cx:spPr>
            <a:solidFill>
              <a:schemeClr val="tx1"/>
            </a:solidFill>
            <a:effectLst>
              <a:glow rad="139700">
                <a:schemeClr val="tx1">
                  <a:lumMod val="95000"/>
                  <a:alpha val="40000"/>
                </a:schemeClr>
              </a:glow>
              <a:outerShdw blurRad="63500" dist="50800" dir="5400000" sx="99000" sy="99000" algn="ctr" rotWithShape="0">
                <a:srgbClr val="000000">
                  <a:alpha val="79000"/>
                </a:srgbClr>
              </a:outerShdw>
            </a:effectLst>
          </cx:spPr>
          <cx:dataId val="0"/>
          <cx:layoutPr>
            <cx:aggregation/>
          </cx:layoutPr>
          <cx:axisId val="1"/>
        </cx:series>
        <cx:series layoutId="paretoLine" ownerIdx="0" uniqueId="{A0CB107C-7588-48EA-AAB6-80D3FE54CBD5}" formatIdx="1">
          <cx:axisId val="2"/>
        </cx:series>
        <cx:series layoutId="clusteredColumn" hidden="1" uniqueId="{485CE917-8906-49EC-8783-D784CC281CE8}" formatIdx="2">
          <cx:tx>
            <cx:txData>
              <cx:f>'Amazon Sales data'!$H$1</cx:f>
              <cx:v>Ship Date</cx:v>
            </cx:txData>
          </cx:tx>
          <cx:dataId val="1"/>
          <cx:layoutPr>
            <cx:aggregation/>
          </cx:layoutPr>
          <cx:axisId val="1"/>
        </cx:series>
        <cx:series layoutId="paretoLine" ownerIdx="2" uniqueId="{7C3DB2A1-F334-41AA-9E3A-8334DD4651B1}" formatIdx="3">
          <cx:axisId val="2"/>
        </cx:series>
        <cx:series layoutId="clusteredColumn" hidden="1" uniqueId="{1A44A0F0-A94E-4084-8282-E2BAE3A34364}" formatIdx="4">
          <cx:tx>
            <cx:txData>
              <cx:f>'Amazon Sales data'!$I$1</cx:f>
              <cx:v>Units Sold</cx:v>
            </cx:txData>
          </cx:tx>
          <cx:dataId val="2"/>
          <cx:layoutPr>
            <cx:aggregation/>
          </cx:layoutPr>
          <cx:axisId val="1"/>
        </cx:series>
        <cx:series layoutId="paretoLine" ownerIdx="4" uniqueId="{21F7E596-3C9A-414F-AD83-9004466C41DC}" formatIdx="5">
          <cx:axisId val="2"/>
        </cx:series>
        <cx:series layoutId="clusteredColumn" hidden="1" uniqueId="{63DFB3C2-69D6-484F-B4B2-86B30671D8FB}" formatIdx="6">
          <cx:tx>
            <cx:txData>
              <cx:f>'Amazon Sales data'!$J$1</cx:f>
              <cx:v>Unit Price</cx:v>
            </cx:txData>
          </cx:tx>
          <cx:dataId val="3"/>
          <cx:layoutPr>
            <cx:aggregation/>
          </cx:layoutPr>
          <cx:axisId val="1"/>
        </cx:series>
        <cx:series layoutId="paretoLine" ownerIdx="6" uniqueId="{35AC8E49-4E00-4D2A-BC13-0DA430711AA5}" formatIdx="7">
          <cx:axisId val="2"/>
        </cx:series>
        <cx:series layoutId="clusteredColumn" hidden="1" uniqueId="{A931B991-9AFC-47AB-9672-4F2645ECE1B0}" formatIdx="8">
          <cx:tx>
            <cx:txData>
              <cx:v>Unit Cost</cx:v>
            </cx:txData>
          </cx:tx>
          <cx:dataId val="4"/>
          <cx:layoutPr>
            <cx:aggregation/>
          </cx:layoutPr>
          <cx:axisId val="1"/>
        </cx:series>
        <cx:series layoutId="paretoLine" ownerIdx="8" uniqueId="{14F92857-2173-4731-992A-F870D6336E32}" formatIdx="9">
          <cx:axisId val="2"/>
        </cx:series>
        <cx:series layoutId="clusteredColumn" hidden="1" uniqueId="{3880D2CF-6BC5-446C-A63B-B2E52649FFC3}" formatIdx="10">
          <cx:tx>
            <cx:txData>
              <cx:v>Total Revenue</cx:v>
            </cx:txData>
          </cx:tx>
          <cx:dataId val="5"/>
          <cx:layoutPr>
            <cx:aggregation/>
          </cx:layoutPr>
          <cx:axisId val="1"/>
        </cx:series>
        <cx:series layoutId="paretoLine" ownerIdx="10" uniqueId="{DC00BD03-B67A-4F91-9392-8367A5557283}" formatIdx="11">
          <cx:axisId val="2"/>
        </cx:series>
        <cx:series layoutId="clusteredColumn" hidden="1" uniqueId="{334AEC23-A8FE-48C5-A281-86BE651D7243}" formatIdx="12">
          <cx:tx>
            <cx:txData>
              <cx:v>Total Cost</cx:v>
            </cx:txData>
          </cx:tx>
          <cx:dataId val="6"/>
          <cx:layoutPr>
            <cx:aggregation/>
          </cx:layoutPr>
          <cx:axisId val="1"/>
        </cx:series>
        <cx:series layoutId="paretoLine" ownerIdx="12" uniqueId="{C9BA2E18-7CDF-4E2E-9E4C-ACE9E4EE8BBE}" formatIdx="13">
          <cx:axisId val="2"/>
        </cx:series>
        <cx:series layoutId="clusteredColumn" hidden="1" uniqueId="{34BA87FF-53D7-4C77-9C0C-BEABED6DB6C7}" formatIdx="14">
          <cx:tx>
            <cx:txData>
              <cx:v>Total Profit</cx:v>
            </cx:txData>
          </cx:tx>
          <cx:dataId val="7"/>
          <cx:layoutPr>
            <cx:aggregation/>
          </cx:layoutPr>
          <cx:axisId val="1"/>
        </cx:series>
        <cx:series layoutId="paretoLine" ownerIdx="14" uniqueId="{0CA91AFD-9B6A-4664-B8AD-893F36B3BA4C}" formatIdx="15">
          <cx:axisId val="2"/>
        </cx:series>
      </cx:plotAreaRegion>
      <cx:axis id="0">
        <cx:catScaling gapWidth="0.300000012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CEDB-95C6-4AF7-A40C-2536952DB0BA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28B92-4181-40BF-A6A4-82B7BC035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28B92-4181-40BF-A6A4-82B7BC03589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7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1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5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252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7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7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77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10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7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6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6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B03C-4F41-402F-A318-6ED732E3C9B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CE66-C271-4A2C-BECB-0122BBF1A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24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3B97-97AE-5E8B-2E57-594484565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2766645"/>
            <a:ext cx="7151077" cy="1340133"/>
          </a:xfrm>
        </p:spPr>
        <p:txBody>
          <a:bodyPr/>
          <a:lstStyle/>
          <a:p>
            <a:r>
              <a:rPr lang="en-IN" dirty="0"/>
              <a:t>Amazone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B08FF-3F2D-D325-0CDC-CBC8D31E1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2372" y="6006328"/>
            <a:ext cx="2947105" cy="456995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000000"/>
                </a:highlight>
              </a:rPr>
              <a:t>: Analysis by Nidhi Desai</a:t>
            </a:r>
          </a:p>
          <a:p>
            <a:endParaRPr lang="en-IN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E7FE2-0519-5BF3-DE4A-981727417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72" y="2810812"/>
            <a:ext cx="3009628" cy="1229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2E12A-C7DF-5353-E42A-D5067A9FE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295" y="4298460"/>
            <a:ext cx="1313688" cy="15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2FFF1E-AE2A-03E6-88C2-BCE17E84B17C}"/>
              </a:ext>
            </a:extLst>
          </p:cNvPr>
          <p:cNvSpPr txBox="1"/>
          <p:nvPr/>
        </p:nvSpPr>
        <p:spPr>
          <a:xfrm>
            <a:off x="156308" y="390769"/>
            <a:ext cx="9472246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Hello everyone,</a:t>
            </a:r>
          </a:p>
          <a:p>
            <a:pPr algn="l"/>
            <a:endParaRPr lang="en-US" sz="2500" b="1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25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I am excited to share with you my project on Amazon sales data analysis! As part of my internship with </a:t>
            </a:r>
            <a:r>
              <a:rPr lang="en-US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-apple-system"/>
              </a:rPr>
              <a:t>Unified Mentor</a:t>
            </a:r>
            <a:r>
              <a:rPr lang="en-US" sz="25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, I had the opportunity to work on this project and gain valuable insights into analyzing sales data.</a:t>
            </a:r>
          </a:p>
          <a:p>
            <a:pPr algn="l"/>
            <a:endParaRPr lang="en-US" sz="2500" b="1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25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In this project, I used </a:t>
            </a:r>
            <a:r>
              <a:rPr lang="en-US" sz="2500" b="1" i="0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PowerBI</a:t>
            </a:r>
            <a:r>
              <a:rPr lang="en-US" sz="25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to analyze Amazon sales data and created visualizations to better understand trends and patterns.</a:t>
            </a:r>
          </a:p>
          <a:p>
            <a:pPr algn="l"/>
            <a:endParaRPr lang="en-US" sz="2500" b="1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25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I had a great time working on this project and learned a lot in the process. I hope it inspires you to dive into data analysis and explore the insights that can be gained from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97288-C0FF-D93A-3A6B-95DD728C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585" y="930031"/>
            <a:ext cx="1719384" cy="7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88A0-2256-167C-9DD2-0C341AEC34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36800"/>
            <a:ext cx="9613900" cy="3598863"/>
          </a:xfrm>
        </p:spPr>
        <p:txBody>
          <a:bodyPr>
            <a:normAutofit/>
          </a:bodyPr>
          <a:lstStyle/>
          <a:p>
            <a:r>
              <a:rPr lang="en-IN" dirty="0"/>
              <a:t>Perform ETL (Extract – Transform – Load)</a:t>
            </a:r>
          </a:p>
          <a:p>
            <a:r>
              <a:rPr lang="en-IN" dirty="0"/>
              <a:t>Develop dashboard by using Power BI</a:t>
            </a:r>
          </a:p>
          <a:p>
            <a:r>
              <a:rPr lang="en-IN" dirty="0"/>
              <a:t>Sales forecasting and trend analysis</a:t>
            </a:r>
          </a:p>
          <a:p>
            <a:r>
              <a:rPr lang="en-US" dirty="0"/>
              <a:t>Aggregate data points such as cost, revenue, profit, and sales at appropriate levels (daily, weekly, monthly) for meaningful analysis.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21D8-B012-6F75-73AB-82E805D23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2475"/>
            <a:ext cx="9613900" cy="1081088"/>
          </a:xfrm>
        </p:spPr>
        <p:txBody>
          <a:bodyPr/>
          <a:lstStyle/>
          <a:p>
            <a:r>
              <a:rPr lang="en-IN" dirty="0"/>
              <a:t>Objective &amp; Benefits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8C56B-ABEB-22D9-E76A-CA354C3F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898769"/>
            <a:ext cx="1625600" cy="7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EFD35F-A951-75D6-3836-33E2A9D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154"/>
            <a:ext cx="3618524" cy="1211385"/>
          </a:xfrm>
        </p:spPr>
        <p:txBody>
          <a:bodyPr/>
          <a:lstStyle/>
          <a:p>
            <a:r>
              <a:rPr lang="en-IN" dirty="0"/>
              <a:t>Bar Chart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F06E9D-EB1D-57D2-9E9E-039642B233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926530"/>
              </p:ext>
            </p:extLst>
          </p:nvPr>
        </p:nvGraphicFramePr>
        <p:xfrm>
          <a:off x="0" y="1711569"/>
          <a:ext cx="10683631" cy="5146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23DB2B3-D239-E179-863D-58C34128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523" y="171684"/>
            <a:ext cx="1577477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16B8-9BD7-E8DE-1B07-C553FFB3CC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9075"/>
            <a:ext cx="3384550" cy="1090613"/>
          </a:xfrm>
        </p:spPr>
        <p:txBody>
          <a:bodyPr/>
          <a:lstStyle/>
          <a:p>
            <a:r>
              <a:rPr lang="en-IN" dirty="0"/>
              <a:t>Pareto Chart : 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4D020934-A758-477F-FFF1-7E45D10CBA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8709000"/>
                  </p:ext>
                </p:extLst>
              </p:nvPr>
            </p:nvGraphicFramePr>
            <p:xfrm>
              <a:off x="742461" y="2057400"/>
              <a:ext cx="10746153" cy="4515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4D020934-A758-477F-FFF1-7E45D10CB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461" y="2057400"/>
                <a:ext cx="10746153" cy="4515338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C9A01FA-ECE7-DA4E-6832-5EE268145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523" y="327066"/>
            <a:ext cx="1577477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0587-72A6-6171-8DB1-A0E257638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2475"/>
            <a:ext cx="9613900" cy="1081088"/>
          </a:xfrm>
        </p:spPr>
        <p:txBody>
          <a:bodyPr/>
          <a:lstStyle/>
          <a:p>
            <a:r>
              <a:rPr lang="en-IN" dirty="0"/>
              <a:t>Sum of Total Revenue by Order Priority 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79E16F-966C-46AE-7125-CB99B2451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120093"/>
              </p:ext>
            </p:extLst>
          </p:nvPr>
        </p:nvGraphicFramePr>
        <p:xfrm>
          <a:off x="351692" y="2057400"/>
          <a:ext cx="803030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8FD4ADD-FB66-3194-4E86-0ACF276A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30" y="828430"/>
            <a:ext cx="1609969" cy="7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396D4-9B36-5A41-9198-EB00317A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91" y="890953"/>
            <a:ext cx="8706686" cy="5791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958CC-DFB0-6397-66AC-DEF189F68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68" y="615458"/>
            <a:ext cx="1648432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73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161</TotalTime>
  <Words>178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Trebuchet MS</vt:lpstr>
      <vt:lpstr>Berlin</vt:lpstr>
      <vt:lpstr>Amazone Sales Data</vt:lpstr>
      <vt:lpstr>PowerPoint Presentation</vt:lpstr>
      <vt:lpstr>Objective &amp; Benefits</vt:lpstr>
      <vt:lpstr>Bar Chart :</vt:lpstr>
      <vt:lpstr>Pareto Chart : </vt:lpstr>
      <vt:lpstr>Sum of Total Revenue by Order Priority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Amazone Sales Data</dc:title>
  <dc:creator>NIDHI DESAI</dc:creator>
  <cp:lastModifiedBy>NIDHI DESAI</cp:lastModifiedBy>
  <cp:revision>10</cp:revision>
  <dcterms:created xsi:type="dcterms:W3CDTF">2024-03-19T08:12:37Z</dcterms:created>
  <dcterms:modified xsi:type="dcterms:W3CDTF">2024-03-25T09:34:49Z</dcterms:modified>
</cp:coreProperties>
</file>