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9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20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11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4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0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3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8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7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7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7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6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9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6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2D51-3096-441D-95B6-3F0C7DFD9556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8245-6B00-4343-9C08-313D644AB2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25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3BD9-BFBB-60BA-1FEE-BA6F81A01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26" y="1332650"/>
            <a:ext cx="6858000" cy="1241822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Analyzing</a:t>
            </a:r>
            <a:r>
              <a:rPr lang="en-IN" b="1" dirty="0"/>
              <a:t> Hotel </a:t>
            </a:r>
            <a:r>
              <a:rPr lang="en-IN" sz="6700" b="1" dirty="0"/>
              <a:t>Booking</a:t>
            </a:r>
            <a:r>
              <a:rPr lang="en-IN" b="1" dirty="0"/>
              <a:t>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02685-7D96-530C-9546-188570AE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26" y="5122506"/>
            <a:ext cx="7086600" cy="867747"/>
          </a:xfrm>
        </p:spPr>
        <p:txBody>
          <a:bodyPr>
            <a:normAutofit/>
          </a:bodyPr>
          <a:lstStyle/>
          <a:p>
            <a:r>
              <a:rPr lang="en-IN" dirty="0"/>
              <a:t>Presented by : Nidhi Desai</a:t>
            </a:r>
          </a:p>
          <a:p>
            <a:r>
              <a:rPr lang="en-IN" dirty="0"/>
              <a:t>Guide by : </a:t>
            </a:r>
            <a:r>
              <a:rPr lang="en-IN" dirty="0" err="1"/>
              <a:t>Mr.Abhishek</a:t>
            </a:r>
            <a:r>
              <a:rPr lang="en-IN" dirty="0"/>
              <a:t> </a:t>
            </a:r>
            <a:r>
              <a:rPr lang="en-IN" dirty="0" err="1"/>
              <a:t>Wavhal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0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0406-E428-89DB-C0D4-EE787280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Trends Over Time and Market Segment Contribution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5228-70DE-91EF-FD25-30B5167B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booking trends vary over time, and what is the contribution of different market segments to these trends?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500" dirty="0"/>
              <a:t>Showing with Ribbon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68223-011A-F9CC-1B54-487893FD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03" y="3639774"/>
            <a:ext cx="6020322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5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D218-7120-E8F7-03A0-12D7924D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Booking Summary by Customer Types and Meal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1438-E426-0692-529C-BC470FD4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booking summary based on different customer types and meal options, and how does it vary in terms of average daily rate (ADR) and total special requests?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84DAD-0944-A535-6D0A-525F3773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836047"/>
            <a:ext cx="10433569" cy="24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6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381A-794A-C9EA-3F75-859F8765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country &amp;customer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5697-DC31-C0C1-7D3A-72FC33CA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Filled map visualization Country &amp; customer type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DF6D2-8736-BCF6-4BF1-203D103A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37" y="2658646"/>
            <a:ext cx="10425063" cy="37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6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EEAB-2493-F699-8BBD-92E291BD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75" y="576251"/>
            <a:ext cx="3391678" cy="1159244"/>
          </a:xfrm>
        </p:spPr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AB57-6202-8D5D-A04C-CD9B5B2BB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595535"/>
            <a:ext cx="10130516" cy="1754155"/>
          </a:xfrm>
        </p:spPr>
        <p:txBody>
          <a:bodyPr/>
          <a:lstStyle/>
          <a:p>
            <a:r>
              <a:rPr lang="en-US" dirty="0"/>
              <a:t>In conclusion, a thorough analysis of these </a:t>
            </a:r>
            <a:r>
              <a:rPr lang="en-US" sz="2000" dirty="0"/>
              <a:t>questions</a:t>
            </a:r>
            <a:r>
              <a:rPr lang="en-US" dirty="0"/>
              <a:t> offers valuable insights for strategic decision-making, allowing the hotel to tailor its services, marketing efforts, and operational strategies to better meet guest preferences and optimize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1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B116-C8F9-0DE9-A748-BD5AB0CC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664" y="753532"/>
            <a:ext cx="7221895" cy="3529219"/>
          </a:xfrm>
        </p:spPr>
        <p:txBody>
          <a:bodyPr>
            <a:normAutofit/>
          </a:bodyPr>
          <a:lstStyle/>
          <a:p>
            <a:r>
              <a:rPr lang="en-IN" sz="4000" dirty="0"/>
              <a:t>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56662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5802-3215-7FD4-6034-C91D72D2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391885"/>
            <a:ext cx="9448800" cy="1137228"/>
          </a:xfrm>
        </p:spPr>
        <p:txBody>
          <a:bodyPr/>
          <a:lstStyle/>
          <a:p>
            <a:r>
              <a:rPr lang="en-IN" dirty="0"/>
              <a:t>Summary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FB98-E39C-B257-FECE-EF1EC744C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2" y="2661816"/>
            <a:ext cx="11476652" cy="3487057"/>
          </a:xfrm>
        </p:spPr>
        <p:txBody>
          <a:bodyPr>
            <a:normAutofit/>
          </a:bodyPr>
          <a:lstStyle/>
          <a:p>
            <a:r>
              <a:rPr lang="en-IN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Deciphering Hotel Insights : From Market Segmentation to Booking Trends   </a:t>
            </a:r>
          </a:p>
          <a:p>
            <a:endParaRPr lang="en-IN" sz="18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r>
              <a:rPr lang="en-IN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 This presentation delves into a comprehensive analysis of hotel data, unravelling insights that span market preferences, cancellation trends, occupancy dynamics, and guest demographics.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09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2FCA-C093-E863-0ED1-93FF4B3D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Segment Preferences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376D63-095D-D4BC-AFBF-818D86CE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 of market segment prefer?</a:t>
            </a:r>
          </a:p>
          <a:p>
            <a:endParaRPr lang="en-IN" dirty="0"/>
          </a:p>
          <a:p>
            <a:r>
              <a:rPr lang="en-IN" sz="1500" dirty="0"/>
              <a:t>Use only table chart for better result</a:t>
            </a:r>
          </a:p>
          <a:p>
            <a:endParaRPr lang="en-IN" sz="15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ADBF730-9AB9-4975-47F0-5489FB7E7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970" y="2736167"/>
            <a:ext cx="1996613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9754-7830-D432-2644-36FBFB43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Cancellation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8E52-230B-8CB2-6F58-BD08B0CC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people cancelled their reservation?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500" dirty="0"/>
              <a:t>Distribute between hotel</a:t>
            </a:r>
            <a:endParaRPr lang="en-IN" sz="15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B7C85-9728-24F5-F849-6753F094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19" y="3077980"/>
            <a:ext cx="3939881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6D88-C826-A46C-6C9B-0427FF5A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Occupancy Trends Over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4423-5E3B-4FD8-F4BA-C700E769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hotel occupancy vary over different months of the year?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B349E-1691-8617-1153-05D28BA0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1" y="2836506"/>
            <a:ext cx="9657183" cy="31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FD96-A103-F8B4-9428-B08E72DA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Proportion of Bookings by Market Segment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7C5E-E78B-8645-9CD3-24031AD5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chart to represent the proportion of bookings from each market segment?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C6285-4A3D-042E-9DA6-7F16D3B7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1" y="3264685"/>
            <a:ext cx="6001139" cy="32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7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4213-9542-328D-4D25-2A2BA7D2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Contribution by Customer Types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FFCE-DFD1-D9DE-5332-1109BA21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 stacked area chart or a clustered column chart to showcase the revenue contribution of various customer types in each hotel?</a:t>
            </a:r>
          </a:p>
          <a:p>
            <a:endParaRPr lang="en-US" dirty="0"/>
          </a:p>
          <a:p>
            <a:r>
              <a:rPr lang="en-US" sz="1500" dirty="0"/>
              <a:t>With use of Area chart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1CF45-623E-EB90-4C48-4F500206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78" y="3312086"/>
            <a:ext cx="6005080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4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5B38-FB90-9565-6CBC-143A52AF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Guest Demographics Variation Across Customer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02B4-AEED-8E76-945B-8638DEE6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guests based on the number of adults, children, and babies, and how does it vary across customer types?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6469B-0E96-954F-CCFB-7CE8A17D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77" y="3139925"/>
            <a:ext cx="6195597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2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8022-770A-5972-EDC1-E0364D70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Trends Over Months and Stays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4C00-3B0E-FCF4-A89A-45A8FE27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booking trends change over different months, and what is the distribution of stays in terms of weekends and weekdays?</a:t>
            </a:r>
          </a:p>
          <a:p>
            <a:endParaRPr lang="en-US" dirty="0"/>
          </a:p>
          <a:p>
            <a:r>
              <a:rPr lang="en-US" sz="1500" dirty="0"/>
              <a:t>With use of collum chart for </a:t>
            </a:r>
          </a:p>
          <a:p>
            <a:pPr marL="0" indent="0">
              <a:buNone/>
            </a:pPr>
            <a:r>
              <a:rPr lang="en-US" sz="1500" dirty="0"/>
              <a:t>better understanding</a:t>
            </a:r>
            <a:endParaRPr lang="en-IN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05B38-9BA1-1681-E50D-A6C5FBF2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576" y="3228930"/>
            <a:ext cx="7903027" cy="25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242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373</TotalTime>
  <Words>358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Analyzing Hotel Booking Dynamics</vt:lpstr>
      <vt:lpstr>Summary </vt:lpstr>
      <vt:lpstr>Market Segment Preferences</vt:lpstr>
      <vt:lpstr>Cancellation Analysis</vt:lpstr>
      <vt:lpstr> Occupancy Trends Over Months</vt:lpstr>
      <vt:lpstr> Proportion of Bookings by Market Segment</vt:lpstr>
      <vt:lpstr>Revenue Contribution by Customer Types </vt:lpstr>
      <vt:lpstr> Guest Demographics Variation Across Customer Types</vt:lpstr>
      <vt:lpstr>Booking Trends Over Months and Stays Distribution</vt:lpstr>
      <vt:lpstr>Booking Trends Over Time and Market Segment Contribution</vt:lpstr>
      <vt:lpstr>Booking Summary by Customer Types and Meal Options</vt:lpstr>
      <vt:lpstr>country &amp;customer type</vt:lpstr>
      <vt:lpstr>Conclusion :</vt:lpstr>
      <vt:lpstr>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Hotel Booking Dynamics</dc:title>
  <dc:creator>NIDHI DESAI</dc:creator>
  <cp:lastModifiedBy>NIDHI DESAI</cp:lastModifiedBy>
  <cp:revision>1</cp:revision>
  <dcterms:created xsi:type="dcterms:W3CDTF">2024-01-01T03:30:19Z</dcterms:created>
  <dcterms:modified xsi:type="dcterms:W3CDTF">2024-01-01T09:44:10Z</dcterms:modified>
</cp:coreProperties>
</file>