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1270000" y="4267112"/>
            <a:ext cx="10464800" cy="609777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8"/>
            <a:ext cx="9753604" cy="650579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2"/>
            <a:ext cx="12401550" cy="8267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5"/>
            <a:ext cx="9429750" cy="62865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ESU I/O ML PROJEC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PESU I/O ML PROJECT</a:t>
            </a:r>
          </a:p>
        </p:txBody>
      </p:sp>
      <p:sp>
        <p:nvSpPr>
          <p:cNvPr id="120" name="- Nidhi Gupta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37462">
              <a:defRPr sz="3400"/>
            </a:pPr>
            <a:r>
              <a:t>- Nidhi Gupta</a:t>
            </a:r>
          </a:p>
          <a:p>
            <a:pPr defTabSz="537462">
              <a:defRPr sz="3400"/>
            </a:pPr>
            <a:r>
              <a:t>PES2201900392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HANK YO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GISTIC REGRESSION"/>
          <p:cNvSpPr txBox="1"/>
          <p:nvPr>
            <p:ph type="ctrTitle"/>
          </p:nvPr>
        </p:nvSpPr>
        <p:spPr>
          <a:xfrm>
            <a:off x="1270000" y="2535765"/>
            <a:ext cx="10464800" cy="3302003"/>
          </a:xfrm>
          <a:prstGeom prst="rect">
            <a:avLst/>
          </a:prstGeom>
        </p:spPr>
        <p:txBody>
          <a:bodyPr/>
          <a:lstStyle/>
          <a:p>
            <a:pPr/>
            <a:r>
              <a:t>LOGISTIC REGRESSION </a:t>
            </a:r>
          </a:p>
        </p:txBody>
      </p:sp>
      <p:sp>
        <p:nvSpPr>
          <p:cNvPr id="125" name="PROJECT TITLE : PREDICTING HOW MANY USERS BOUGHT AN IPHONE"/>
          <p:cNvSpPr txBox="1"/>
          <p:nvPr/>
        </p:nvSpPr>
        <p:spPr>
          <a:xfrm>
            <a:off x="859840" y="6583020"/>
            <a:ext cx="1077712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PROJECT TITLE : PREDICTING HOW MANY USERS BOUGHT AN IPHONE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OGISTIC REGRESSION vs LINEAR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00"/>
            </a:lvl1pPr>
          </a:lstStyle>
          <a:p>
            <a:pPr/>
            <a:r>
              <a:t>LOGISTIC REGRESSION vs LINEAR REGRESSION</a:t>
            </a:r>
          </a:p>
        </p:txBody>
      </p:sp>
      <p:sp>
        <p:nvSpPr>
          <p:cNvPr id="128" name="Logistic regression predicts categorical outcomes (binomial/multinomial values of y), whereas linear Regression is good for predicting continuous-valued outcomes (such as the weight of a person in kg, the amount of rainfall in cm)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355600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Logistic regression predicts categorical outcomes (binomial/multinomial values of y), whereas linear Regression is good for predicting continuous-valued outcomes (such as the weight of a person in kg, the amount of rainfall in cm).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G-4746.jpg" descr="IMG-474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411811"/>
            <a:ext cx="13004800" cy="68791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OGISTIC REGRESSION ASSUMPTIONS"/>
          <p:cNvSpPr txBox="1"/>
          <p:nvPr>
            <p:ph type="title"/>
          </p:nvPr>
        </p:nvSpPr>
        <p:spPr>
          <a:xfrm>
            <a:off x="952500" y="253999"/>
            <a:ext cx="11099800" cy="1752481"/>
          </a:xfrm>
          <a:prstGeom prst="rect">
            <a:avLst/>
          </a:prstGeom>
        </p:spPr>
        <p:txBody>
          <a:bodyPr/>
          <a:lstStyle>
            <a:lvl1pPr algn="l" defTabSz="429768">
              <a:defRPr b="1" sz="52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LOGISTIC REGRESSION</a:t>
            </a:r>
          </a:p>
        </p:txBody>
      </p:sp>
      <p:sp>
        <p:nvSpPr>
          <p:cNvPr id="133" name="Logistic Regression is a linear model.…"/>
          <p:cNvSpPr txBox="1"/>
          <p:nvPr>
            <p:ph type="body" idx="1"/>
          </p:nvPr>
        </p:nvSpPr>
        <p:spPr>
          <a:xfrm>
            <a:off x="762000" y="1836515"/>
            <a:ext cx="11099800" cy="6774085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4100"/>
              </a:lnSpc>
              <a:spcBef>
                <a:spcPts val="1200"/>
              </a:spcBef>
              <a:buSzTx/>
              <a:buNone/>
              <a:defRPr sz="3900"/>
            </a:pPr>
            <a:r>
              <a:t>Logistic Regression is a linear model. </a:t>
            </a:r>
          </a:p>
          <a:p>
            <a:pPr marL="0" indent="0" defTabSz="457200">
              <a:lnSpc>
                <a:spcPts val="4100"/>
              </a:lnSpc>
              <a:spcBef>
                <a:spcPts val="1200"/>
              </a:spcBef>
              <a:buSzTx/>
              <a:buNone/>
              <a:defRPr sz="3900"/>
            </a:pPr>
            <a:r>
              <a:t>Note: Logistic Regression can be used for as many independent variables as we want. However we should be aware that we won’t be able to visualize the results in more than 3 dimensions.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G-4747.jpg" descr="IMG-474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978860"/>
            <a:ext cx="13004800" cy="57958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ROJ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HOW PESU I/O HELPED 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PESU I/O HELPED 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