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7138-88A6-FEF7-652E-F82535E2F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9266-BBB4-E184-1CF9-7B5E6262F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2321-9566-DA81-4B66-5D0AB8E9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7FC1B-07A2-659F-D779-FF175FB4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5FB1-E303-4379-BB69-C0135CBF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70C7-0FAF-AA72-BD38-71BB7238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8724-3FA8-16DE-FA85-79631E18D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242A-38FD-DFD4-7E6A-EDF72398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CE94-9B75-D90E-A9CC-929586BD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84A5-C77B-DB89-0674-F98C53F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F1941-10E6-2010-AF9C-D570FCE6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A6571-FBBF-8552-EA62-CECF320CE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1D9AB-7000-76DB-CBAE-9B67C0D2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0B127-55BD-5442-F69B-524B5064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EB8C-4B8C-93C6-F67A-76D5D48C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7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D04D-324B-94ED-1A7D-89CB7816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AB25-7F96-B45E-4D89-D74F13E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1105-A49C-FB2F-EA09-10874B2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627F1-9098-FB0A-D024-8B13BF0B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238E-BDBD-5B3E-9EF9-E6571541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3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0C15-CF2A-6F0C-CA2A-C770EBE05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12E99-CCB4-B97D-7201-F052B1A3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6DEC-F836-E356-A639-FADDFD79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DC56A-63B5-E597-5305-0F95C32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4EC0F-2F95-762B-0BB6-7548F6A56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036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21BF-FE21-9EAA-128B-7F84AAF8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0DA8-5D16-0240-A386-E693C75B2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23BDE-B577-35DD-EE3C-43F96BC8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59F9D-DEB5-CE61-01D0-1DDB310A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89D19-A5E8-81E3-C2C3-682029100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4320F-B272-F910-28E6-8F5679A4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65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08B-F688-F6EC-2181-03ECEF83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CEADB-0050-4C07-0DD4-28925F9B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53A83-71ED-01AB-C26E-71EA3A22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4372E-C0D2-6054-00D0-F8CE11986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ECFA2-18D1-B5E1-117D-7617EC185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E1C3D-9369-5910-A095-67B5DCCD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E42DE-62D8-9C04-4D55-DED3FE4A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F717D-06FE-6362-3C13-E65F8E50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08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9873-380F-2B4D-F040-175EB6E8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42CB4-6E5A-8F1C-10A2-A3329A379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0493B-91ED-7163-2CAB-0F27A47E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63949-0D45-1782-9133-7E8113A1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7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D83A2-E822-4BB7-92CE-36BD09C2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EE2CC-8D72-B525-381F-F8EEFD88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B6D9F-82EA-40AB-D66D-00F02A73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28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BD8A-E02F-4C99-E972-9AD4E8D4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EA06-7BF7-CC9A-77D0-A26BB17B6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C006D-6413-5C60-1468-0FDF47AC4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36B76-0D6B-AC80-9508-73249E34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3C365-CD69-239C-CD19-9A2A6366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41CE-C5A7-97AA-4DDE-96E96587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6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3886-E6C3-5C0C-8AAA-A08CD748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750EE-BCFC-82F0-1F22-8235ECB73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5373F-4ED7-8DB4-E0A4-1D1DA178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E935-77C4-52A5-8FE0-F7CC2ECA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432A-FFEB-2795-7207-7C48C9F4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7704F-A174-03C5-7E4E-1FF92200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0EE74-5CCC-2952-2E5C-B5EA4C34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A227C-7DEB-90A9-4EB2-2DE395B6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D2CA9-0394-817A-54B6-7E87CD29E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237EA-5597-4AB7-A4CB-BFBC7F3D200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FB017-C0A3-CAEB-A3AD-AB82009F3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751A-10F5-990D-678E-06479976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E384-29E2-4DE8-A38C-CD9845F5C2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4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79AC0B-0717-9812-D986-1A4EF1309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662940"/>
            <a:ext cx="7086600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82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C80B8C-F006-4D69-DC15-F35A0FF7D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559"/>
            <a:ext cx="12192000" cy="62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31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D48F5-B093-EACB-58D1-D5024BC71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739"/>
            <a:ext cx="12192000" cy="6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FED54-3DB8-D6AE-7ED8-D29AA64F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70"/>
            <a:ext cx="12192000" cy="66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74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7AF3AA-DAF5-99D7-1B97-F0247995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6" y="403087"/>
            <a:ext cx="12192000" cy="605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213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387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216FE-8B13-8CDB-0E14-3F348C7D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8" y="640866"/>
            <a:ext cx="11878322" cy="523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6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9ADF7-836E-4B73-E048-180EC213D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433"/>
            <a:ext cx="12192000" cy="609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FA453E-6D4A-D5D3-3BEA-D87A1C7C2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813"/>
            <a:ext cx="12192000" cy="6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7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A6358-2B50-632C-4F98-EBC4CD832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86"/>
            <a:ext cx="12192000" cy="654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CCD949-E8D9-36CF-1676-A809521BC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299"/>
            <a:ext cx="12192000" cy="666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CE58C-69FB-82EA-DA74-121FFAA37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058"/>
            <a:ext cx="12192000" cy="61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D9300-2655-BB87-501C-ED3C0A3EC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939"/>
            <a:ext cx="12192000" cy="611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7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A11F9-140B-1EE3-8A23-8730A775C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661"/>
            <a:ext cx="12192000" cy="617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5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NIDHYA</dc:creator>
  <cp:lastModifiedBy>NIDHYA</cp:lastModifiedBy>
  <cp:revision>1</cp:revision>
  <dcterms:created xsi:type="dcterms:W3CDTF">2025-03-30T16:27:28Z</dcterms:created>
  <dcterms:modified xsi:type="dcterms:W3CDTF">2025-03-30T19:35:56Z</dcterms:modified>
</cp:coreProperties>
</file>