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C73E-A600-2C40-B973-C43142B8D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BB0AD-1F5D-F84A-8C2C-B3B2B508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8714-AEDC-274B-8EA0-694A558B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250C-8312-B04E-AC69-9CB0B75DF930}" type="datetimeFigureOut">
              <a:rPr lang="en-DK" smtClean="0"/>
              <a:t>21/11/2021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8E74-F2F5-6D46-846D-7C9352C2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AB5F6-DD3A-FC4F-9A80-CCC83954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8E9C-6267-AC4E-BF70-8AEC21C887C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6096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38BF-492D-5D4A-9216-BF1EE48F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47D9F-0B78-5E4B-BECC-9FBD5FD51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E67A7-33C4-464B-AE0C-01C07170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250C-8312-B04E-AC69-9CB0B75DF930}" type="datetimeFigureOut">
              <a:rPr lang="en-DK" smtClean="0"/>
              <a:t>21/11/2021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D60EC-56B0-0B47-AE28-BEA3BD00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041F5-785C-5544-BC2B-98D8E037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8E9C-6267-AC4E-BF70-8AEC21C887C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8193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967CD-BFCE-5741-98F7-3E87A52C7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55E33-FACE-5847-982C-8D6C5955F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7A834-1468-A643-BB14-0128003D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250C-8312-B04E-AC69-9CB0B75DF930}" type="datetimeFigureOut">
              <a:rPr lang="en-DK" smtClean="0"/>
              <a:t>21/11/2021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874F3-41B5-3749-A50F-B3CF0946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48DF8-9AE6-8A46-AA8B-86912C5E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8E9C-6267-AC4E-BF70-8AEC21C887C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6103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65E4-B5AB-124C-A75B-83CA7A12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C5F5B-0022-964C-82C5-0D006F2AE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9FDEE-C5F5-C24E-B488-BA4AE1B3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250C-8312-B04E-AC69-9CB0B75DF930}" type="datetimeFigureOut">
              <a:rPr lang="en-DK" smtClean="0"/>
              <a:t>21/11/2021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F96CF-D4AC-1D42-873B-42EA4C43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6616A-2956-404A-AFCB-AEB957B3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8E9C-6267-AC4E-BF70-8AEC21C887C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3335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CBD3-7B4D-E14E-AE8C-CDFEC8A7A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EECFA-9939-B04A-97DE-C3BDCCA43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0DE41-863E-A244-8A10-554B8E73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250C-8312-B04E-AC69-9CB0B75DF930}" type="datetimeFigureOut">
              <a:rPr lang="en-DK" smtClean="0"/>
              <a:t>21/11/2021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67FE1-08AC-9147-93DD-701BD4F0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82D0B-5CA1-1C42-944F-864C9CAB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8E9C-6267-AC4E-BF70-8AEC21C887C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22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6492-78EE-BE40-AC03-3B7ACB7A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F8AB-F7B1-6644-BB5F-4DD6A1B5D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D047-7F05-7D4F-B28C-5ED967A0B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57132-57EB-5149-A652-59414762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250C-8312-B04E-AC69-9CB0B75DF930}" type="datetimeFigureOut">
              <a:rPr lang="en-DK" smtClean="0"/>
              <a:t>21/11/2021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C5AC-889E-BD44-9A7C-9091063E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443BA-C58A-6C48-9BA7-E566FD9B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8E9C-6267-AC4E-BF70-8AEC21C887C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952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FAD9-8AC7-4646-A4D7-F4827F34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72636-C2F2-9A46-818F-40675E77D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32AED-57AB-AF42-8E53-49687482C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C13D0-F8B1-E649-8A9A-EF69E5706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18E0-1FE9-9442-AC34-478FC62B3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24367-80CE-5245-BC7F-B3B9384E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250C-8312-B04E-AC69-9CB0B75DF930}" type="datetimeFigureOut">
              <a:rPr lang="en-DK" smtClean="0"/>
              <a:t>21/11/2021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E2B17-CE11-5441-A1F8-73AA09E4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C8D21-4C36-4A4A-BE07-F005D8FD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8E9C-6267-AC4E-BF70-8AEC21C887C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3352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BBFD-E97D-9441-8D8E-D49CB6C0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658F6-9AB5-3A4B-B933-1AC369B6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250C-8312-B04E-AC69-9CB0B75DF930}" type="datetimeFigureOut">
              <a:rPr lang="en-DK" smtClean="0"/>
              <a:t>21/11/2021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89249-2EF5-464B-96EC-B674BAB1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6B17B-4E79-CC4D-9DD0-68C87CA0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8E9C-6267-AC4E-BF70-8AEC21C887C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4164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C6811-96B4-DC4C-BB35-EC3B4C12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250C-8312-B04E-AC69-9CB0B75DF930}" type="datetimeFigureOut">
              <a:rPr lang="en-DK" smtClean="0"/>
              <a:t>21/11/2021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7BBE3-725C-624F-913F-27527CA0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3DE73-4A10-AE4D-BB28-62B52E64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8E9C-6267-AC4E-BF70-8AEC21C887C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593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6A2E-D65A-0F45-B803-FBD83DE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1B9C6-BB69-E142-A074-73A2AD1B6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FF5FD-58F9-0D47-B2F1-C4A6006A5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0E637-32D0-4049-AD5E-C8484BD7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250C-8312-B04E-AC69-9CB0B75DF930}" type="datetimeFigureOut">
              <a:rPr lang="en-DK" smtClean="0"/>
              <a:t>21/11/2021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5577B-CE63-1848-9225-D802F54F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3860D-E5C9-1846-A7B7-A3194653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8E9C-6267-AC4E-BF70-8AEC21C887C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2863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A411-849F-B744-9D5E-D5CB87FD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7EB12-8DA2-4941-990B-9F8B0E181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1D4D4-8DC7-7F43-AA93-91C0B41A1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E24CF-E1F5-CC43-839D-FDFC2617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250C-8312-B04E-AC69-9CB0B75DF930}" type="datetimeFigureOut">
              <a:rPr lang="en-DK" smtClean="0"/>
              <a:t>21/11/2021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3FCE9-1B5E-144B-8979-1380D96A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B15BB-BAD4-3B40-B28E-74EA5BBD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8E9C-6267-AC4E-BF70-8AEC21C887C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704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B2B7DA-ADED-7C4D-A223-31812F31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B418B-32F3-9846-A485-D0F11C1E3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D7C41-4375-4141-8503-FAE4EB264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250C-8312-B04E-AC69-9CB0B75DF930}" type="datetimeFigureOut">
              <a:rPr lang="en-DK" smtClean="0"/>
              <a:t>21/11/2021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4EC0C-E5B0-EB46-A800-7B74DB2EA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8EB07-B9A9-0E4A-B609-B13BF4D3D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D8E9C-6267-AC4E-BF70-8AEC21C887C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6229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CFE2-FDDF-9F4F-8C93-9EF3F0CC3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Blockchain Experiment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B06CF-04EE-7D4E-9570-532A7AADC9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Phillip &amp; Manas</a:t>
            </a:r>
          </a:p>
        </p:txBody>
      </p:sp>
    </p:spTree>
    <p:extLst>
      <p:ext uri="{BB962C8B-B14F-4D97-AF65-F5344CB8AC3E}">
        <p14:creationId xmlns:p14="http://schemas.microsoft.com/office/powerpoint/2010/main" val="323742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ED246-94B1-044A-A7EA-F6E6FCC2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Main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B5DCA-954B-7843-B697-BA263A1C7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Experiment with Blockchain (start a blockchain)</a:t>
            </a:r>
          </a:p>
          <a:p>
            <a:r>
              <a:rPr lang="en-DK" dirty="0"/>
              <a:t>Implement in Swift? Is it possible</a:t>
            </a:r>
          </a:p>
          <a:p>
            <a:r>
              <a:rPr lang="en-DK" dirty="0"/>
              <a:t>Get the blockchain running on a server</a:t>
            </a:r>
          </a:p>
          <a:p>
            <a:r>
              <a:rPr lang="en-DK" dirty="0"/>
              <a:t>What is the goal (determine on the way)</a:t>
            </a:r>
          </a:p>
        </p:txBody>
      </p:sp>
    </p:spTree>
    <p:extLst>
      <p:ext uri="{BB962C8B-B14F-4D97-AF65-F5344CB8AC3E}">
        <p14:creationId xmlns:p14="http://schemas.microsoft.com/office/powerpoint/2010/main" val="399772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A0E3-D5D6-B649-A80A-5FF12D91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Implementing PoW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E8E4A-813C-EE41-BCE8-224CE7953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Proof of work concept should be implemented (Like Bitcoin)</a:t>
            </a:r>
          </a:p>
          <a:p>
            <a:pPr marL="0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56205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6575-A2C1-6747-A454-1939419C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6A2D5-F687-D44D-9B56-DF533EBFE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Blockchain creating game</a:t>
            </a:r>
          </a:p>
          <a:p>
            <a:r>
              <a:rPr lang="en-DK" dirty="0"/>
              <a:t>Blockchain game with monetary/coin rewards</a:t>
            </a:r>
          </a:p>
          <a:p>
            <a:r>
              <a:rPr lang="en-DK" dirty="0"/>
              <a:t>Easy to implement blockchain technology in the daily life (for example if you want to validate how tangible stuff is made or ”transacted with” without tampering)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20209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C90F-CB6F-B142-AF3D-39D5AC4A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6AC05-E8DD-184C-BFD8-9F5783E9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/>
              <a:t>Just </a:t>
            </a:r>
          </a:p>
        </p:txBody>
      </p:sp>
    </p:spTree>
    <p:extLst>
      <p:ext uri="{BB962C8B-B14F-4D97-AF65-F5344CB8AC3E}">
        <p14:creationId xmlns:p14="http://schemas.microsoft.com/office/powerpoint/2010/main" val="3737699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94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Blockchain Experiment</vt:lpstr>
      <vt:lpstr>Main goals</vt:lpstr>
      <vt:lpstr>Implementing PoW</vt:lpstr>
      <vt:lpstr>Ideas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Experiment</dc:title>
  <dc:creator>Manas Singh Katyal</dc:creator>
  <cp:lastModifiedBy>Manas Singh Katyal</cp:lastModifiedBy>
  <cp:revision>1</cp:revision>
  <dcterms:created xsi:type="dcterms:W3CDTF">2021-11-21T20:20:49Z</dcterms:created>
  <dcterms:modified xsi:type="dcterms:W3CDTF">2021-11-21T21:13:11Z</dcterms:modified>
</cp:coreProperties>
</file>