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A6A6A6"/>
    <a:srgbClr val="00695C"/>
    <a:srgbClr val="009688"/>
    <a:srgbClr val="4DB6AC"/>
    <a:srgbClr val="B3C7CC"/>
    <a:srgbClr val="A5E4A0"/>
    <a:srgbClr val="BCD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12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6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39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0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50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77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05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76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55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32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F62B-B23C-4088-8D35-D0ADE54D837E}" type="datetimeFigureOut">
              <a:rPr lang="uk-UA" smtClean="0"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B8A4-566A-4A59-980E-A7A17FD44F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50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100000">
              <a:srgbClr val="A5E4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815270" y="2247187"/>
            <a:ext cx="8233158" cy="1937047"/>
            <a:chOff x="2005770" y="2170987"/>
            <a:chExt cx="8233158" cy="193704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156" y="2203034"/>
              <a:ext cx="1905000" cy="19050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542" y="2170987"/>
              <a:ext cx="1905000" cy="190500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928" y="2170987"/>
              <a:ext cx="1905000" cy="19050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770" y="2203034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18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3790950"/>
            <a:ext cx="190500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790950"/>
            <a:ext cx="1905000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3790950"/>
            <a:ext cx="190500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3790950"/>
            <a:ext cx="1905000" cy="1905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12192000" cy="283845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49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009688"/>
            </a:gs>
            <a:gs pos="100000">
              <a:srgbClr val="4DB6AC"/>
            </a:gs>
            <a:gs pos="0">
              <a:srgbClr val="00695C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343150"/>
            <a:ext cx="190500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2343150"/>
            <a:ext cx="1905000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343150"/>
            <a:ext cx="190500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2343150"/>
            <a:ext cx="1905000" cy="1905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825" y="533400"/>
            <a:ext cx="752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93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Emily Lalaith</dc:creator>
  <cp:lastModifiedBy>Emily Lalaith</cp:lastModifiedBy>
  <cp:revision>3</cp:revision>
  <dcterms:created xsi:type="dcterms:W3CDTF">2018-05-03T19:29:09Z</dcterms:created>
  <dcterms:modified xsi:type="dcterms:W3CDTF">2018-05-04T05:30:23Z</dcterms:modified>
</cp:coreProperties>
</file>