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356D3D-E587-43DA-AD63-4BF1BC723A24}" v="332" dt="2025-08-03T18:00:38.231"/>
  </p1510:revLst>
</p1510:revInfo>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Chauhan" userId="056435934e25a235" providerId="LiveId" clId="{E7356D3D-E587-43DA-AD63-4BF1BC723A24}"/>
    <pc:docChg chg="undo custSel addSld delSld modSld sldOrd delSection modSection">
      <pc:chgData name="Nidhi Chauhan" userId="056435934e25a235" providerId="LiveId" clId="{E7356D3D-E587-43DA-AD63-4BF1BC723A24}" dt="2025-08-03T18:02:09.464" v="2906" actId="207"/>
      <pc:docMkLst>
        <pc:docMk/>
      </pc:docMkLst>
      <pc:sldChg chg="modSp mod">
        <pc:chgData name="Nidhi Chauhan" userId="056435934e25a235" providerId="LiveId" clId="{E7356D3D-E587-43DA-AD63-4BF1BC723A24}" dt="2025-08-01T08:56:24.603" v="2133" actId="207"/>
        <pc:sldMkLst>
          <pc:docMk/>
          <pc:sldMk cId="3477014710" sldId="256"/>
        </pc:sldMkLst>
        <pc:spChg chg="mod">
          <ac:chgData name="Nidhi Chauhan" userId="056435934e25a235" providerId="LiveId" clId="{E7356D3D-E587-43DA-AD63-4BF1BC723A24}" dt="2025-08-01T08:56:24.603" v="2133" actId="207"/>
          <ac:spMkLst>
            <pc:docMk/>
            <pc:sldMk cId="3477014710" sldId="256"/>
            <ac:spMk id="4" creationId="{F9701E97-243D-AAC0-3AC7-0DA91C66E1EA}"/>
          </ac:spMkLst>
        </pc:spChg>
        <pc:spChg chg="mod">
          <ac:chgData name="Nidhi Chauhan" userId="056435934e25a235" providerId="LiveId" clId="{E7356D3D-E587-43DA-AD63-4BF1BC723A24}" dt="2025-08-01T08:56:07.625" v="2128" actId="14100"/>
          <ac:spMkLst>
            <pc:docMk/>
            <pc:sldMk cId="3477014710" sldId="256"/>
            <ac:spMk id="5" creationId="{1D0EE268-AF27-84CD-3E80-459B4A978DED}"/>
          </ac:spMkLst>
        </pc:spChg>
        <pc:picChg chg="mod">
          <ac:chgData name="Nidhi Chauhan" userId="056435934e25a235" providerId="LiveId" clId="{E7356D3D-E587-43DA-AD63-4BF1BC723A24}" dt="2025-08-01T07:37:09.123" v="479" actId="1076"/>
          <ac:picMkLst>
            <pc:docMk/>
            <pc:sldMk cId="3477014710" sldId="256"/>
            <ac:picMk id="7" creationId="{FE0CC569-48C9-503F-4D03-CEE60B131BB1}"/>
          </ac:picMkLst>
        </pc:picChg>
      </pc:sldChg>
      <pc:sldChg chg="addSp delSp modSp mod setBg">
        <pc:chgData name="Nidhi Chauhan" userId="056435934e25a235" providerId="LiveId" clId="{E7356D3D-E587-43DA-AD63-4BF1BC723A24}" dt="2025-08-02T08:17:42.742" v="2253" actId="14100"/>
        <pc:sldMkLst>
          <pc:docMk/>
          <pc:sldMk cId="2424357889" sldId="257"/>
        </pc:sldMkLst>
        <pc:spChg chg="mod">
          <ac:chgData name="Nidhi Chauhan" userId="056435934e25a235" providerId="LiveId" clId="{E7356D3D-E587-43DA-AD63-4BF1BC723A24}" dt="2025-08-01T07:36:59.797" v="477" actId="122"/>
          <ac:spMkLst>
            <pc:docMk/>
            <pc:sldMk cId="2424357889" sldId="257"/>
            <ac:spMk id="2" creationId="{8D4388C7-C6A7-0CB7-D5F4-A40B0DAB4522}"/>
          </ac:spMkLst>
        </pc:spChg>
        <pc:spChg chg="mod">
          <ac:chgData name="Nidhi Chauhan" userId="056435934e25a235" providerId="LiveId" clId="{E7356D3D-E587-43DA-AD63-4BF1BC723A24}" dt="2025-08-02T08:17:42.742" v="2253" actId="14100"/>
          <ac:spMkLst>
            <pc:docMk/>
            <pc:sldMk cId="2424357889" sldId="257"/>
            <ac:spMk id="3" creationId="{BB646531-3ABB-DEF7-F5FF-91539491892F}"/>
          </ac:spMkLst>
        </pc:spChg>
        <pc:cxnChg chg="mod">
          <ac:chgData name="Nidhi Chauhan" userId="056435934e25a235" providerId="LiveId" clId="{E7356D3D-E587-43DA-AD63-4BF1BC723A24}" dt="2025-08-01T08:50:53.752" v="2062" actId="1037"/>
          <ac:cxnSpMkLst>
            <pc:docMk/>
            <pc:sldMk cId="2424357889" sldId="257"/>
            <ac:cxnSpMk id="5" creationId="{8024633A-585B-C41F-6A20-84545EEB8718}"/>
          </ac:cxnSpMkLst>
        </pc:cxnChg>
        <pc:cxnChg chg="add mod">
          <ac:chgData name="Nidhi Chauhan" userId="056435934e25a235" providerId="LiveId" clId="{E7356D3D-E587-43DA-AD63-4BF1BC723A24}" dt="2025-08-01T07:38:23.117" v="666" actId="1076"/>
          <ac:cxnSpMkLst>
            <pc:docMk/>
            <pc:sldMk cId="2424357889" sldId="257"/>
            <ac:cxnSpMk id="6" creationId="{DFC1AD55-B67E-551F-880B-ED7E8AE98B5E}"/>
          </ac:cxnSpMkLst>
        </pc:cxnChg>
        <pc:cxnChg chg="add mod">
          <ac:chgData name="Nidhi Chauhan" userId="056435934e25a235" providerId="LiveId" clId="{E7356D3D-E587-43DA-AD63-4BF1BC723A24}" dt="2025-08-01T07:38:15.300" v="665" actId="1076"/>
          <ac:cxnSpMkLst>
            <pc:docMk/>
            <pc:sldMk cId="2424357889" sldId="257"/>
            <ac:cxnSpMk id="7" creationId="{68D09584-05C7-FDBA-560D-C29DFFBBBD5E}"/>
          </ac:cxnSpMkLst>
        </pc:cxnChg>
        <pc:cxnChg chg="add mod">
          <ac:chgData name="Nidhi Chauhan" userId="056435934e25a235" providerId="LiveId" clId="{E7356D3D-E587-43DA-AD63-4BF1BC723A24}" dt="2025-08-01T07:38:02.614" v="663" actId="1076"/>
          <ac:cxnSpMkLst>
            <pc:docMk/>
            <pc:sldMk cId="2424357889" sldId="257"/>
            <ac:cxnSpMk id="8" creationId="{7BAB01D3-35D9-A8C7-17BA-D8DCBFCB028A}"/>
          </ac:cxnSpMkLst>
        </pc:cxnChg>
        <pc:cxnChg chg="add mod">
          <ac:chgData name="Nidhi Chauhan" userId="056435934e25a235" providerId="LiveId" clId="{E7356D3D-E587-43DA-AD63-4BF1BC723A24}" dt="2025-08-01T07:38:06.793" v="664" actId="1076"/>
          <ac:cxnSpMkLst>
            <pc:docMk/>
            <pc:sldMk cId="2424357889" sldId="257"/>
            <ac:cxnSpMk id="9" creationId="{7406BFCB-CE1D-C0DF-482C-3D630F876BF8}"/>
          </ac:cxnSpMkLst>
        </pc:cxnChg>
      </pc:sldChg>
      <pc:sldChg chg="addSp delSp modSp mod setBg">
        <pc:chgData name="Nidhi Chauhan" userId="056435934e25a235" providerId="LiveId" clId="{E7356D3D-E587-43DA-AD63-4BF1BC723A24}" dt="2025-08-02T08:17:31.207" v="2252" actId="1076"/>
        <pc:sldMkLst>
          <pc:docMk/>
          <pc:sldMk cId="3267680789" sldId="258"/>
        </pc:sldMkLst>
        <pc:spChg chg="mod">
          <ac:chgData name="Nidhi Chauhan" userId="056435934e25a235" providerId="LiveId" clId="{E7356D3D-E587-43DA-AD63-4BF1BC723A24}" dt="2025-08-01T08:38:49.056" v="1747" actId="14100"/>
          <ac:spMkLst>
            <pc:docMk/>
            <pc:sldMk cId="3267680789" sldId="258"/>
            <ac:spMk id="2" creationId="{EA3C1662-015A-BEFF-6A6F-E6E0AD7BB462}"/>
          </ac:spMkLst>
        </pc:spChg>
        <pc:spChg chg="add mod">
          <ac:chgData name="Nidhi Chauhan" userId="056435934e25a235" providerId="LiveId" clId="{E7356D3D-E587-43DA-AD63-4BF1BC723A24}" dt="2025-08-02T08:17:31.207" v="2252" actId="1076"/>
          <ac:spMkLst>
            <pc:docMk/>
            <pc:sldMk cId="3267680789" sldId="258"/>
            <ac:spMk id="13" creationId="{D39CC72D-DFF1-78DA-CE02-113189612457}"/>
          </ac:spMkLst>
        </pc:spChg>
        <pc:cxnChg chg="mod">
          <ac:chgData name="Nidhi Chauhan" userId="056435934e25a235" providerId="LiveId" clId="{E7356D3D-E587-43DA-AD63-4BF1BC723A24}" dt="2025-08-01T08:38:57.600" v="1795" actId="1037"/>
          <ac:cxnSpMkLst>
            <pc:docMk/>
            <pc:sldMk cId="3267680789" sldId="258"/>
            <ac:cxnSpMk id="4" creationId="{BA008E19-5355-32BB-7A0D-400E22D586B4}"/>
          </ac:cxnSpMkLst>
        </pc:cxnChg>
        <pc:cxnChg chg="add mod">
          <ac:chgData name="Nidhi Chauhan" userId="056435934e25a235" providerId="LiveId" clId="{E7356D3D-E587-43DA-AD63-4BF1BC723A24}" dt="2025-08-01T07:38:45.768" v="667"/>
          <ac:cxnSpMkLst>
            <pc:docMk/>
            <pc:sldMk cId="3267680789" sldId="258"/>
            <ac:cxnSpMk id="5" creationId="{53AA7F70-C9E4-BA6F-AA0B-AEF3CC3294FC}"/>
          </ac:cxnSpMkLst>
        </pc:cxnChg>
        <pc:cxnChg chg="add mod">
          <ac:chgData name="Nidhi Chauhan" userId="056435934e25a235" providerId="LiveId" clId="{E7356D3D-E587-43DA-AD63-4BF1BC723A24}" dt="2025-08-01T07:38:45.768" v="667"/>
          <ac:cxnSpMkLst>
            <pc:docMk/>
            <pc:sldMk cId="3267680789" sldId="258"/>
            <ac:cxnSpMk id="6" creationId="{76A01752-1AA5-4F85-0019-EBFD0F55629A}"/>
          </ac:cxnSpMkLst>
        </pc:cxnChg>
        <pc:cxnChg chg="add mod">
          <ac:chgData name="Nidhi Chauhan" userId="056435934e25a235" providerId="LiveId" clId="{E7356D3D-E587-43DA-AD63-4BF1BC723A24}" dt="2025-08-01T07:40:58.654" v="702"/>
          <ac:cxnSpMkLst>
            <pc:docMk/>
            <pc:sldMk cId="3267680789" sldId="258"/>
            <ac:cxnSpMk id="7" creationId="{B21C8B75-F1F5-052F-375A-41CF407C51BA}"/>
          </ac:cxnSpMkLst>
        </pc:cxnChg>
        <pc:cxnChg chg="add mod">
          <ac:chgData name="Nidhi Chauhan" userId="056435934e25a235" providerId="LiveId" clId="{E7356D3D-E587-43DA-AD63-4BF1BC723A24}" dt="2025-08-01T07:40:58.654" v="702"/>
          <ac:cxnSpMkLst>
            <pc:docMk/>
            <pc:sldMk cId="3267680789" sldId="258"/>
            <ac:cxnSpMk id="8" creationId="{2CC48172-2B5E-265A-FD84-4C7AAFA79D70}"/>
          </ac:cxnSpMkLst>
        </pc:cxnChg>
      </pc:sldChg>
      <pc:sldChg chg="addSp delSp modSp mod setBg">
        <pc:chgData name="Nidhi Chauhan" userId="056435934e25a235" providerId="LiveId" clId="{E7356D3D-E587-43DA-AD63-4BF1BC723A24}" dt="2025-08-01T09:05:21.746" v="2210" actId="14100"/>
        <pc:sldMkLst>
          <pc:docMk/>
          <pc:sldMk cId="1428171703" sldId="259"/>
        </pc:sldMkLst>
        <pc:spChg chg="mod">
          <ac:chgData name="Nidhi Chauhan" userId="056435934e25a235" providerId="LiveId" clId="{E7356D3D-E587-43DA-AD63-4BF1BC723A24}" dt="2025-08-01T08:48:57.003" v="2017" actId="1076"/>
          <ac:spMkLst>
            <pc:docMk/>
            <pc:sldMk cId="1428171703" sldId="259"/>
            <ac:spMk id="2" creationId="{D2BDC420-0965-77D2-D4A5-E9AF0D1BA7ED}"/>
          </ac:spMkLst>
        </pc:spChg>
        <pc:spChg chg="mod">
          <ac:chgData name="Nidhi Chauhan" userId="056435934e25a235" providerId="LiveId" clId="{E7356D3D-E587-43DA-AD63-4BF1BC723A24}" dt="2025-08-01T08:49:37.206" v="2021" actId="14100"/>
          <ac:spMkLst>
            <pc:docMk/>
            <pc:sldMk cId="1428171703" sldId="259"/>
            <ac:spMk id="3" creationId="{AA5F4D8D-EE36-CB54-C061-0BE0B6EF5509}"/>
          </ac:spMkLst>
        </pc:spChg>
        <pc:picChg chg="add mod ord">
          <ac:chgData name="Nidhi Chauhan" userId="056435934e25a235" providerId="LiveId" clId="{E7356D3D-E587-43DA-AD63-4BF1BC723A24}" dt="2025-08-01T09:05:21.746" v="2210" actId="14100"/>
          <ac:picMkLst>
            <pc:docMk/>
            <pc:sldMk cId="1428171703" sldId="259"/>
            <ac:picMk id="13" creationId="{5D338D2C-3700-20EC-95E1-416BE1026C78}"/>
          </ac:picMkLst>
        </pc:picChg>
        <pc:cxnChg chg="add mod">
          <ac:chgData name="Nidhi Chauhan" userId="056435934e25a235" providerId="LiveId" clId="{E7356D3D-E587-43DA-AD63-4BF1BC723A24}" dt="2025-08-01T08:49:01.494" v="2018" actId="1076"/>
          <ac:cxnSpMkLst>
            <pc:docMk/>
            <pc:sldMk cId="1428171703" sldId="259"/>
            <ac:cxnSpMk id="4" creationId="{37D35F80-1600-3521-39E9-705FDB3BE254}"/>
          </ac:cxnSpMkLst>
        </pc:cxnChg>
        <pc:cxnChg chg="add mod">
          <ac:chgData name="Nidhi Chauhan" userId="056435934e25a235" providerId="LiveId" clId="{E7356D3D-E587-43DA-AD63-4BF1BC723A24}" dt="2025-08-01T08:48:33.079" v="2014" actId="692"/>
          <ac:cxnSpMkLst>
            <pc:docMk/>
            <pc:sldMk cId="1428171703" sldId="259"/>
            <ac:cxnSpMk id="15" creationId="{F5378E43-9A89-906A-7F75-A2763EA4E444}"/>
          </ac:cxnSpMkLst>
        </pc:cxnChg>
        <pc:cxnChg chg="add mod">
          <ac:chgData name="Nidhi Chauhan" userId="056435934e25a235" providerId="LiveId" clId="{E7356D3D-E587-43DA-AD63-4BF1BC723A24}" dt="2025-08-01T08:48:33.079" v="2014" actId="692"/>
          <ac:cxnSpMkLst>
            <pc:docMk/>
            <pc:sldMk cId="1428171703" sldId="259"/>
            <ac:cxnSpMk id="17" creationId="{C5CC3109-2733-F089-AB8B-3A7FBE874F8B}"/>
          </ac:cxnSpMkLst>
        </pc:cxnChg>
      </pc:sldChg>
      <pc:sldChg chg="addSp delSp modSp new mod modClrScheme chgLayout">
        <pc:chgData name="Nidhi Chauhan" userId="056435934e25a235" providerId="LiveId" clId="{E7356D3D-E587-43DA-AD63-4BF1BC723A24}" dt="2025-08-02T08:32:46.131" v="2255"/>
        <pc:sldMkLst>
          <pc:docMk/>
          <pc:sldMk cId="853064265" sldId="260"/>
        </pc:sldMkLst>
        <pc:spChg chg="mod ord">
          <ac:chgData name="Nidhi Chauhan" userId="056435934e25a235" providerId="LiveId" clId="{E7356D3D-E587-43DA-AD63-4BF1BC723A24}" dt="2025-08-01T07:40:11.417" v="696" actId="207"/>
          <ac:spMkLst>
            <pc:docMk/>
            <pc:sldMk cId="853064265" sldId="260"/>
            <ac:spMk id="2" creationId="{6C531F62-9667-9A47-07F1-8910070B1FC4}"/>
          </ac:spMkLst>
        </pc:spChg>
        <pc:spChg chg="add mod">
          <ac:chgData name="Nidhi Chauhan" userId="056435934e25a235" providerId="LiveId" clId="{E7356D3D-E587-43DA-AD63-4BF1BC723A24}" dt="2025-08-02T08:32:46.131" v="2255"/>
          <ac:spMkLst>
            <pc:docMk/>
            <pc:sldMk cId="853064265" sldId="260"/>
            <ac:spMk id="3" creationId="{C0AE7F89-B875-5346-CB7A-24CC47E992B2}"/>
          </ac:spMkLst>
        </pc:spChg>
        <pc:spChg chg="add mod">
          <ac:chgData name="Nidhi Chauhan" userId="056435934e25a235" providerId="LiveId" clId="{E7356D3D-E587-43DA-AD63-4BF1BC723A24}" dt="2025-08-01T08:30:23.040" v="1478" actId="1076"/>
          <ac:spMkLst>
            <pc:docMk/>
            <pc:sldMk cId="853064265" sldId="260"/>
            <ac:spMk id="4" creationId="{D3EDECC6-AE53-60E8-2C6F-E480BAF46CB8}"/>
          </ac:spMkLst>
        </pc:spChg>
        <pc:spChg chg="add del mod">
          <ac:chgData name="Nidhi Chauhan" userId="056435934e25a235" providerId="LiveId" clId="{E7356D3D-E587-43DA-AD63-4BF1BC723A24}" dt="2025-08-01T08:31:51.609" v="1506" actId="1076"/>
          <ac:spMkLst>
            <pc:docMk/>
            <pc:sldMk cId="853064265" sldId="260"/>
            <ac:spMk id="5" creationId="{B8DB91C2-FBB2-4242-9072-63022CAE23D7}"/>
          </ac:spMkLst>
        </pc:spChg>
        <pc:spChg chg="add mod">
          <ac:chgData name="Nidhi Chauhan" userId="056435934e25a235" providerId="LiveId" clId="{E7356D3D-E587-43DA-AD63-4BF1BC723A24}" dt="2025-08-01T08:32:41.689" v="1511" actId="1076"/>
          <ac:spMkLst>
            <pc:docMk/>
            <pc:sldMk cId="853064265" sldId="260"/>
            <ac:spMk id="6" creationId="{F1742EB4-6C60-E103-8D3F-AED20D8DE509}"/>
          </ac:spMkLst>
        </pc:spChg>
        <pc:spChg chg="add mod">
          <ac:chgData name="Nidhi Chauhan" userId="056435934e25a235" providerId="LiveId" clId="{E7356D3D-E587-43DA-AD63-4BF1BC723A24}" dt="2025-08-01T08:34:55.686" v="1545" actId="1076"/>
          <ac:spMkLst>
            <pc:docMk/>
            <pc:sldMk cId="853064265" sldId="260"/>
            <ac:spMk id="9" creationId="{2E3BDA06-7C8B-4622-AFCB-4FF5493F5264}"/>
          </ac:spMkLst>
        </pc:spChg>
        <pc:spChg chg="add mod">
          <ac:chgData name="Nidhi Chauhan" userId="056435934e25a235" providerId="LiveId" clId="{E7356D3D-E587-43DA-AD63-4BF1BC723A24}" dt="2025-08-01T08:34:48.486" v="1544" actId="1036"/>
          <ac:spMkLst>
            <pc:docMk/>
            <pc:sldMk cId="853064265" sldId="260"/>
            <ac:spMk id="11" creationId="{0804BB83-E0A4-2CBD-B14E-034EA88B28B4}"/>
          </ac:spMkLst>
        </pc:spChg>
        <pc:picChg chg="add mod">
          <ac:chgData name="Nidhi Chauhan" userId="056435934e25a235" providerId="LiveId" clId="{E7356D3D-E587-43DA-AD63-4BF1BC723A24}" dt="2025-08-01T08:32:26.331" v="1508" actId="207"/>
          <ac:picMkLst>
            <pc:docMk/>
            <pc:sldMk cId="853064265" sldId="260"/>
            <ac:picMk id="8" creationId="{DEF8F475-B5C6-FCB8-62D1-F60F0F6F413E}"/>
          </ac:picMkLst>
        </pc:picChg>
        <pc:picChg chg="add mod">
          <ac:chgData name="Nidhi Chauhan" userId="056435934e25a235" providerId="LiveId" clId="{E7356D3D-E587-43DA-AD63-4BF1BC723A24}" dt="2025-08-01T08:32:54.397" v="1512" actId="1076"/>
          <ac:picMkLst>
            <pc:docMk/>
            <pc:sldMk cId="853064265" sldId="260"/>
            <ac:picMk id="10" creationId="{30569659-43EF-D39A-45CC-1D88BEBD1D5E}"/>
          </ac:picMkLst>
        </pc:picChg>
        <pc:picChg chg="add mod">
          <ac:chgData name="Nidhi Chauhan" userId="056435934e25a235" providerId="LiveId" clId="{E7356D3D-E587-43DA-AD63-4BF1BC723A24}" dt="2025-08-01T08:32:59.857" v="1513" actId="1076"/>
          <ac:picMkLst>
            <pc:docMk/>
            <pc:sldMk cId="853064265" sldId="260"/>
            <ac:picMk id="14" creationId="{AE841F38-86C9-122B-7D82-FFCAB0A97BA2}"/>
          </ac:picMkLst>
        </pc:picChg>
        <pc:picChg chg="add mod">
          <ac:chgData name="Nidhi Chauhan" userId="056435934e25a235" providerId="LiveId" clId="{E7356D3D-E587-43DA-AD63-4BF1BC723A24}" dt="2025-08-01T08:37:48.221" v="1673" actId="1076"/>
          <ac:picMkLst>
            <pc:docMk/>
            <pc:sldMk cId="853064265" sldId="260"/>
            <ac:picMk id="16" creationId="{F7E06153-7BC2-1C1D-C2F9-34BE9549FEC8}"/>
          </ac:picMkLst>
        </pc:picChg>
        <pc:picChg chg="add mod">
          <ac:chgData name="Nidhi Chauhan" userId="056435934e25a235" providerId="LiveId" clId="{E7356D3D-E587-43DA-AD63-4BF1BC723A24}" dt="2025-08-01T08:30:47.743" v="1494" actId="1076"/>
          <ac:picMkLst>
            <pc:docMk/>
            <pc:sldMk cId="853064265" sldId="260"/>
            <ac:picMk id="20" creationId="{17F56886-873E-501C-BBCF-CC035F29604B}"/>
          </ac:picMkLst>
        </pc:picChg>
        <pc:picChg chg="add mod">
          <ac:chgData name="Nidhi Chauhan" userId="056435934e25a235" providerId="LiveId" clId="{E7356D3D-E587-43DA-AD63-4BF1BC723A24}" dt="2025-08-01T08:30:47.743" v="1494" actId="1076"/>
          <ac:picMkLst>
            <pc:docMk/>
            <pc:sldMk cId="853064265" sldId="260"/>
            <ac:picMk id="22" creationId="{661FEF5D-E2BC-498F-684B-F8F4CC949774}"/>
          </ac:picMkLst>
        </pc:picChg>
        <pc:cxnChg chg="add mod">
          <ac:chgData name="Nidhi Chauhan" userId="056435934e25a235" providerId="LiveId" clId="{E7356D3D-E587-43DA-AD63-4BF1BC723A24}" dt="2025-08-01T07:51:34.447" v="1276" actId="1037"/>
          <ac:cxnSpMkLst>
            <pc:docMk/>
            <pc:sldMk cId="853064265" sldId="260"/>
            <ac:cxnSpMk id="7" creationId="{58584657-8A7C-A05E-BD05-D5F03D8B256A}"/>
          </ac:cxnSpMkLst>
        </pc:cxnChg>
      </pc:sldChg>
      <pc:sldChg chg="add del setBg">
        <pc:chgData name="Nidhi Chauhan" userId="056435934e25a235" providerId="LiveId" clId="{E7356D3D-E587-43DA-AD63-4BF1BC723A24}" dt="2025-08-01T07:37:30.885" v="482"/>
        <pc:sldMkLst>
          <pc:docMk/>
          <pc:sldMk cId="1994983689" sldId="261"/>
        </pc:sldMkLst>
      </pc:sldChg>
      <pc:sldChg chg="addSp modSp new mod setBg modClrScheme chgLayout">
        <pc:chgData name="Nidhi Chauhan" userId="056435934e25a235" providerId="LiveId" clId="{E7356D3D-E587-43DA-AD63-4BF1BC723A24}" dt="2025-08-01T08:54:28.496" v="2114" actId="14100"/>
        <pc:sldMkLst>
          <pc:docMk/>
          <pc:sldMk cId="4169545955" sldId="261"/>
        </pc:sldMkLst>
        <pc:spChg chg="add mod">
          <ac:chgData name="Nidhi Chauhan" userId="056435934e25a235" providerId="LiveId" clId="{E7356D3D-E587-43DA-AD63-4BF1BC723A24}" dt="2025-08-01T08:45:27.106" v="1872" actId="207"/>
          <ac:spMkLst>
            <pc:docMk/>
            <pc:sldMk cId="4169545955" sldId="261"/>
            <ac:spMk id="2" creationId="{3FE96F7C-398C-03A1-97E9-5A3E0DEED58D}"/>
          </ac:spMkLst>
        </pc:spChg>
        <pc:spChg chg="add mod">
          <ac:chgData name="Nidhi Chauhan" userId="056435934e25a235" providerId="LiveId" clId="{E7356D3D-E587-43DA-AD63-4BF1BC723A24}" dt="2025-08-01T08:54:28.496" v="2114" actId="14100"/>
          <ac:spMkLst>
            <pc:docMk/>
            <pc:sldMk cId="4169545955" sldId="261"/>
            <ac:spMk id="6" creationId="{CD05C2EB-C8ED-B921-DE51-33D29013888C}"/>
          </ac:spMkLst>
        </pc:spChg>
        <pc:cxnChg chg="add mod">
          <ac:chgData name="Nidhi Chauhan" userId="056435934e25a235" providerId="LiveId" clId="{E7356D3D-E587-43DA-AD63-4BF1BC723A24}" dt="2025-08-01T08:46:00.439" v="1921" actId="14100"/>
          <ac:cxnSpMkLst>
            <pc:docMk/>
            <pc:sldMk cId="4169545955" sldId="261"/>
            <ac:cxnSpMk id="3" creationId="{E61E30EE-623E-6054-4DF3-2732A172AA17}"/>
          </ac:cxnSpMkLst>
        </pc:cxnChg>
      </pc:sldChg>
      <pc:sldChg chg="addSp modSp new mod ord">
        <pc:chgData name="Nidhi Chauhan" userId="056435934e25a235" providerId="LiveId" clId="{E7356D3D-E587-43DA-AD63-4BF1BC723A24}" dt="2025-08-01T08:54:54.448" v="2123" actId="1076"/>
        <pc:sldMkLst>
          <pc:docMk/>
          <pc:sldMk cId="1345493043" sldId="262"/>
        </pc:sldMkLst>
        <pc:spChg chg="mod">
          <ac:chgData name="Nidhi Chauhan" userId="056435934e25a235" providerId="LiveId" clId="{E7356D3D-E587-43DA-AD63-4BF1BC723A24}" dt="2025-08-01T08:52:43.324" v="2091" actId="207"/>
          <ac:spMkLst>
            <pc:docMk/>
            <pc:sldMk cId="1345493043" sldId="262"/>
            <ac:spMk id="2" creationId="{9CD0B940-6C5F-C1B5-5D77-A8854DFBE8CF}"/>
          </ac:spMkLst>
        </pc:spChg>
        <pc:spChg chg="add mod">
          <ac:chgData name="Nidhi Chauhan" userId="056435934e25a235" providerId="LiveId" clId="{E7356D3D-E587-43DA-AD63-4BF1BC723A24}" dt="2025-08-01T08:54:54.448" v="2123" actId="1076"/>
          <ac:spMkLst>
            <pc:docMk/>
            <pc:sldMk cId="1345493043" sldId="262"/>
            <ac:spMk id="4" creationId="{6BE5335F-FD5A-1AEC-B4D4-A38DBE098549}"/>
          </ac:spMkLst>
        </pc:spChg>
        <pc:cxnChg chg="add mod">
          <ac:chgData name="Nidhi Chauhan" userId="056435934e25a235" providerId="LiveId" clId="{E7356D3D-E587-43DA-AD63-4BF1BC723A24}" dt="2025-08-01T08:54:49.668" v="2122" actId="1035"/>
          <ac:cxnSpMkLst>
            <pc:docMk/>
            <pc:sldMk cId="1345493043" sldId="262"/>
            <ac:cxnSpMk id="3" creationId="{32FDEBD0-EE97-6FDC-498E-9D106E82798B}"/>
          </ac:cxnSpMkLst>
        </pc:cxnChg>
      </pc:sldChg>
      <pc:sldChg chg="addSp delSp modSp new mod">
        <pc:chgData name="Nidhi Chauhan" userId="056435934e25a235" providerId="LiveId" clId="{E7356D3D-E587-43DA-AD63-4BF1BC723A24}" dt="2025-08-02T17:29:00.036" v="2262"/>
        <pc:sldMkLst>
          <pc:docMk/>
          <pc:sldMk cId="4262282130" sldId="263"/>
        </pc:sldMkLst>
        <pc:spChg chg="mod">
          <ac:chgData name="Nidhi Chauhan" userId="056435934e25a235" providerId="LiveId" clId="{E7356D3D-E587-43DA-AD63-4BF1BC723A24}" dt="2025-08-01T08:58:03.896" v="2160" actId="207"/>
          <ac:spMkLst>
            <pc:docMk/>
            <pc:sldMk cId="4262282130" sldId="263"/>
            <ac:spMk id="2" creationId="{05AFBF82-150F-F629-D704-4B497A731E92}"/>
          </ac:spMkLst>
        </pc:spChg>
        <pc:spChg chg="add mod">
          <ac:chgData name="Nidhi Chauhan" userId="056435934e25a235" providerId="LiveId" clId="{E7356D3D-E587-43DA-AD63-4BF1BC723A24}" dt="2025-08-02T08:16:12.111" v="2235" actId="1076"/>
          <ac:spMkLst>
            <pc:docMk/>
            <pc:sldMk cId="4262282130" sldId="263"/>
            <ac:spMk id="5" creationId="{8BC61F99-F149-0958-D28F-401B0F0C17B1}"/>
          </ac:spMkLst>
        </pc:spChg>
        <pc:graphicFrameChg chg="add del mod">
          <ac:chgData name="Nidhi Chauhan" userId="056435934e25a235" providerId="LiveId" clId="{E7356D3D-E587-43DA-AD63-4BF1BC723A24}" dt="2025-08-02T08:13:17.571" v="2215" actId="478"/>
          <ac:graphicFrameMkLst>
            <pc:docMk/>
            <pc:sldMk cId="4262282130" sldId="263"/>
            <ac:graphicFrameMk id="3" creationId="{006E1B96-5515-E13F-734A-1FF78A62F4BF}"/>
          </ac:graphicFrameMkLst>
        </pc:graphicFrameChg>
        <pc:graphicFrameChg chg="add mod modGraphic">
          <ac:chgData name="Nidhi Chauhan" userId="056435934e25a235" providerId="LiveId" clId="{E7356D3D-E587-43DA-AD63-4BF1BC723A24}" dt="2025-08-02T17:29:00.036" v="2262"/>
          <ac:graphicFrameMkLst>
            <pc:docMk/>
            <pc:sldMk cId="4262282130" sldId="263"/>
            <ac:graphicFrameMk id="4" creationId="{56371E17-B7D7-A23C-2EE1-3D64E6FBD7B9}"/>
          </ac:graphicFrameMkLst>
        </pc:graphicFrameChg>
        <pc:cxnChg chg="add mod">
          <ac:chgData name="Nidhi Chauhan" userId="056435934e25a235" providerId="LiveId" clId="{E7356D3D-E587-43DA-AD63-4BF1BC723A24}" dt="2025-08-01T08:59:28.365" v="2181"/>
          <ac:cxnSpMkLst>
            <pc:docMk/>
            <pc:sldMk cId="4262282130" sldId="263"/>
            <ac:cxnSpMk id="6" creationId="{5EFD757D-6A31-206A-DE31-A777194522A0}"/>
          </ac:cxnSpMkLst>
        </pc:cxnChg>
      </pc:sldChg>
      <pc:sldChg chg="addSp delSp modSp new mod modClrScheme chgLayout">
        <pc:chgData name="Nidhi Chauhan" userId="056435934e25a235" providerId="LiveId" clId="{E7356D3D-E587-43DA-AD63-4BF1BC723A24}" dt="2025-08-03T17:18:23.169" v="2473" actId="404"/>
        <pc:sldMkLst>
          <pc:docMk/>
          <pc:sldMk cId="2920335576" sldId="264"/>
        </pc:sldMkLst>
        <pc:spChg chg="del mod ord">
          <ac:chgData name="Nidhi Chauhan" userId="056435934e25a235" providerId="LiveId" clId="{E7356D3D-E587-43DA-AD63-4BF1BC723A24}" dt="2025-08-03T16:56:01.367" v="2263" actId="700"/>
          <ac:spMkLst>
            <pc:docMk/>
            <pc:sldMk cId="2920335576" sldId="264"/>
            <ac:spMk id="2" creationId="{86F625D3-2ECE-8603-F46D-E5DC6931C70C}"/>
          </ac:spMkLst>
        </pc:spChg>
        <pc:spChg chg="add del mod ord">
          <ac:chgData name="Nidhi Chauhan" userId="056435934e25a235" providerId="LiveId" clId="{E7356D3D-E587-43DA-AD63-4BF1BC723A24}" dt="2025-08-03T16:56:08.983" v="2264" actId="700"/>
          <ac:spMkLst>
            <pc:docMk/>
            <pc:sldMk cId="2920335576" sldId="264"/>
            <ac:spMk id="3" creationId="{CD79DD37-7D3F-531F-A079-1698A3CDECEC}"/>
          </ac:spMkLst>
        </pc:spChg>
        <pc:spChg chg="add del mod ord">
          <ac:chgData name="Nidhi Chauhan" userId="056435934e25a235" providerId="LiveId" clId="{E7356D3D-E587-43DA-AD63-4BF1BC723A24}" dt="2025-08-03T16:56:08.983" v="2264" actId="700"/>
          <ac:spMkLst>
            <pc:docMk/>
            <pc:sldMk cId="2920335576" sldId="264"/>
            <ac:spMk id="4" creationId="{272D0C21-7C6F-8563-6372-BD2CA9F3443B}"/>
          </ac:spMkLst>
        </pc:spChg>
        <pc:spChg chg="add del mod ord">
          <ac:chgData name="Nidhi Chauhan" userId="056435934e25a235" providerId="LiveId" clId="{E7356D3D-E587-43DA-AD63-4BF1BC723A24}" dt="2025-08-03T16:56:08.983" v="2264" actId="700"/>
          <ac:spMkLst>
            <pc:docMk/>
            <pc:sldMk cId="2920335576" sldId="264"/>
            <ac:spMk id="5" creationId="{94A96F10-D5E3-1D3A-7EE1-869CA8D81EBF}"/>
          </ac:spMkLst>
        </pc:spChg>
        <pc:spChg chg="add del mod ord">
          <ac:chgData name="Nidhi Chauhan" userId="056435934e25a235" providerId="LiveId" clId="{E7356D3D-E587-43DA-AD63-4BF1BC723A24}" dt="2025-08-03T16:56:11.280" v="2265" actId="478"/>
          <ac:spMkLst>
            <pc:docMk/>
            <pc:sldMk cId="2920335576" sldId="264"/>
            <ac:spMk id="6" creationId="{8ACF26DD-800F-4F89-2186-479157DAD589}"/>
          </ac:spMkLst>
        </pc:spChg>
        <pc:spChg chg="add mod ord">
          <ac:chgData name="Nidhi Chauhan" userId="056435934e25a235" providerId="LiveId" clId="{E7356D3D-E587-43DA-AD63-4BF1BC723A24}" dt="2025-08-03T17:12:10.627" v="2424" actId="208"/>
          <ac:spMkLst>
            <pc:docMk/>
            <pc:sldMk cId="2920335576" sldId="264"/>
            <ac:spMk id="7" creationId="{4B8FA32E-9D71-AA2E-A23F-DE171D53C3D1}"/>
          </ac:spMkLst>
        </pc:spChg>
        <pc:spChg chg="add del mod ord">
          <ac:chgData name="Nidhi Chauhan" userId="056435934e25a235" providerId="LiveId" clId="{E7356D3D-E587-43DA-AD63-4BF1BC723A24}" dt="2025-08-03T17:00:53.786" v="2338"/>
          <ac:spMkLst>
            <pc:docMk/>
            <pc:sldMk cId="2920335576" sldId="264"/>
            <ac:spMk id="8" creationId="{79197B8C-3CC9-3F06-0544-62D758E10D17}"/>
          </ac:spMkLst>
        </pc:spChg>
        <pc:spChg chg="add mod ord">
          <ac:chgData name="Nidhi Chauhan" userId="056435934e25a235" providerId="LiveId" clId="{E7356D3D-E587-43DA-AD63-4BF1BC723A24}" dt="2025-08-03T17:12:14.662" v="2425" actId="208"/>
          <ac:spMkLst>
            <pc:docMk/>
            <pc:sldMk cId="2920335576" sldId="264"/>
            <ac:spMk id="9" creationId="{6A0909BD-DDB0-C528-7E46-ADE25DF00972}"/>
          </ac:spMkLst>
        </pc:spChg>
        <pc:spChg chg="add del mod ord">
          <ac:chgData name="Nidhi Chauhan" userId="056435934e25a235" providerId="LiveId" clId="{E7356D3D-E587-43DA-AD63-4BF1BC723A24}" dt="2025-08-03T17:02:48.823" v="2353"/>
          <ac:spMkLst>
            <pc:docMk/>
            <pc:sldMk cId="2920335576" sldId="264"/>
            <ac:spMk id="10" creationId="{047BFC0F-2F32-F8F6-57B9-25239CA5E3A3}"/>
          </ac:spMkLst>
        </pc:spChg>
        <pc:spChg chg="add mod">
          <ac:chgData name="Nidhi Chauhan" userId="056435934e25a235" providerId="LiveId" clId="{E7356D3D-E587-43DA-AD63-4BF1BC723A24}" dt="2025-08-03T17:11:42.213" v="2423" actId="207"/>
          <ac:spMkLst>
            <pc:docMk/>
            <pc:sldMk cId="2920335576" sldId="264"/>
            <ac:spMk id="13" creationId="{FEF24DEA-6DD5-C2E2-D353-4FE28BEA42A6}"/>
          </ac:spMkLst>
        </pc:spChg>
        <pc:spChg chg="add del mod">
          <ac:chgData name="Nidhi Chauhan" userId="056435934e25a235" providerId="LiveId" clId="{E7356D3D-E587-43DA-AD63-4BF1BC723A24}" dt="2025-08-03T17:15:09.743" v="2441" actId="478"/>
          <ac:spMkLst>
            <pc:docMk/>
            <pc:sldMk cId="2920335576" sldId="264"/>
            <ac:spMk id="15" creationId="{07F8625D-154B-1257-6017-5AAAE52BB06C}"/>
          </ac:spMkLst>
        </pc:spChg>
        <pc:spChg chg="add del mod">
          <ac:chgData name="Nidhi Chauhan" userId="056435934e25a235" providerId="LiveId" clId="{E7356D3D-E587-43DA-AD63-4BF1BC723A24}" dt="2025-08-03T17:15:30.825" v="2444" actId="21"/>
          <ac:spMkLst>
            <pc:docMk/>
            <pc:sldMk cId="2920335576" sldId="264"/>
            <ac:spMk id="18" creationId="{E86887FA-CF6D-2073-BA8C-F432B5565E86}"/>
          </ac:spMkLst>
        </pc:spChg>
        <pc:spChg chg="add del mod">
          <ac:chgData name="Nidhi Chauhan" userId="056435934e25a235" providerId="LiveId" clId="{E7356D3D-E587-43DA-AD63-4BF1BC723A24}" dt="2025-08-03T17:17:09.266" v="2459" actId="21"/>
          <ac:spMkLst>
            <pc:docMk/>
            <pc:sldMk cId="2920335576" sldId="264"/>
            <ac:spMk id="21" creationId="{77F5D941-42B5-9CD0-1143-7CFB844A2804}"/>
          </ac:spMkLst>
        </pc:spChg>
        <pc:spChg chg="add del mod">
          <ac:chgData name="Nidhi Chauhan" userId="056435934e25a235" providerId="LiveId" clId="{E7356D3D-E587-43DA-AD63-4BF1BC723A24}" dt="2025-08-03T17:17:18.005" v="2461" actId="478"/>
          <ac:spMkLst>
            <pc:docMk/>
            <pc:sldMk cId="2920335576" sldId="264"/>
            <ac:spMk id="22" creationId="{77F5D941-42B5-9CD0-1143-7CFB844A2804}"/>
          </ac:spMkLst>
        </pc:spChg>
        <pc:graphicFrameChg chg="add del mod modGraphic">
          <ac:chgData name="Nidhi Chauhan" userId="056435934e25a235" providerId="LiveId" clId="{E7356D3D-E587-43DA-AD63-4BF1BC723A24}" dt="2025-08-03T17:17:01.333" v="2458" actId="21"/>
          <ac:graphicFrameMkLst>
            <pc:docMk/>
            <pc:sldMk cId="2920335576" sldId="264"/>
            <ac:graphicFrameMk id="11" creationId="{25EBCFDC-CAE4-90F1-C47B-C44B4DC7E5D7}"/>
          </ac:graphicFrameMkLst>
        </pc:graphicFrameChg>
        <pc:graphicFrameChg chg="add del mod modGraphic">
          <ac:chgData name="Nidhi Chauhan" userId="056435934e25a235" providerId="LiveId" clId="{E7356D3D-E587-43DA-AD63-4BF1BC723A24}" dt="2025-08-03T17:15:02.278" v="2439" actId="21"/>
          <ac:graphicFrameMkLst>
            <pc:docMk/>
            <pc:sldMk cId="2920335576" sldId="264"/>
            <ac:graphicFrameMk id="12" creationId="{BDF38A80-6B81-14B1-0F59-6156F80DDDB6}"/>
          </ac:graphicFrameMkLst>
        </pc:graphicFrameChg>
        <pc:graphicFrameChg chg="add del mod">
          <ac:chgData name="Nidhi Chauhan" userId="056435934e25a235" providerId="LiveId" clId="{E7356D3D-E587-43DA-AD63-4BF1BC723A24}" dt="2025-08-03T17:15:16.382" v="2443" actId="478"/>
          <ac:graphicFrameMkLst>
            <pc:docMk/>
            <pc:sldMk cId="2920335576" sldId="264"/>
            <ac:graphicFrameMk id="16" creationId="{BDF38A80-6B81-14B1-0F59-6156F80DDDB6}"/>
          </ac:graphicFrameMkLst>
        </pc:graphicFrameChg>
        <pc:graphicFrameChg chg="add mod modGraphic">
          <ac:chgData name="Nidhi Chauhan" userId="056435934e25a235" providerId="LiveId" clId="{E7356D3D-E587-43DA-AD63-4BF1BC723A24}" dt="2025-08-03T17:18:23.169" v="2473" actId="404"/>
          <ac:graphicFrameMkLst>
            <pc:docMk/>
            <pc:sldMk cId="2920335576" sldId="264"/>
            <ac:graphicFrameMk id="19" creationId="{CA3CDA89-38A0-B2C2-72EA-847679993548}"/>
          </ac:graphicFrameMkLst>
        </pc:graphicFrameChg>
        <pc:graphicFrameChg chg="add mod modGraphic">
          <ac:chgData name="Nidhi Chauhan" userId="056435934e25a235" providerId="LiveId" clId="{E7356D3D-E587-43DA-AD63-4BF1BC723A24}" dt="2025-08-03T17:18:12.812" v="2472" actId="404"/>
          <ac:graphicFrameMkLst>
            <pc:docMk/>
            <pc:sldMk cId="2920335576" sldId="264"/>
            <ac:graphicFrameMk id="23" creationId="{15AE2EFD-32F2-966F-1465-BC47EB100E0F}"/>
          </ac:graphicFrameMkLst>
        </pc:graphicFrameChg>
      </pc:sldChg>
      <pc:sldChg chg="new del">
        <pc:chgData name="Nidhi Chauhan" userId="056435934e25a235" providerId="LiveId" clId="{E7356D3D-E587-43DA-AD63-4BF1BC723A24}" dt="2025-08-01T09:05:40.183" v="2212" actId="680"/>
        <pc:sldMkLst>
          <pc:docMk/>
          <pc:sldMk cId="3704288772" sldId="264"/>
        </pc:sldMkLst>
      </pc:sldChg>
      <pc:sldChg chg="addSp delSp modSp new mod modClrScheme chgLayout">
        <pc:chgData name="Nidhi Chauhan" userId="056435934e25a235" providerId="LiveId" clId="{E7356D3D-E587-43DA-AD63-4BF1BC723A24}" dt="2025-08-03T17:39:25.406" v="2656" actId="1076"/>
        <pc:sldMkLst>
          <pc:docMk/>
          <pc:sldMk cId="1147835655" sldId="265"/>
        </pc:sldMkLst>
        <pc:spChg chg="del">
          <ac:chgData name="Nidhi Chauhan" userId="056435934e25a235" providerId="LiveId" clId="{E7356D3D-E587-43DA-AD63-4BF1BC723A24}" dt="2025-08-03T17:20:41.978" v="2475" actId="700"/>
          <ac:spMkLst>
            <pc:docMk/>
            <pc:sldMk cId="1147835655" sldId="265"/>
            <ac:spMk id="2" creationId="{1AD70752-F1CB-989F-5C24-13E3F388D514}"/>
          </ac:spMkLst>
        </pc:spChg>
        <pc:spChg chg="del">
          <ac:chgData name="Nidhi Chauhan" userId="056435934e25a235" providerId="LiveId" clId="{E7356D3D-E587-43DA-AD63-4BF1BC723A24}" dt="2025-08-03T17:20:41.978" v="2475" actId="700"/>
          <ac:spMkLst>
            <pc:docMk/>
            <pc:sldMk cId="1147835655" sldId="265"/>
            <ac:spMk id="3" creationId="{5C441DAF-D2BA-397F-0C9F-C457EECEB0D8}"/>
          </ac:spMkLst>
        </pc:spChg>
        <pc:spChg chg="del">
          <ac:chgData name="Nidhi Chauhan" userId="056435934e25a235" providerId="LiveId" clId="{E7356D3D-E587-43DA-AD63-4BF1BC723A24}" dt="2025-08-03T17:20:41.978" v="2475" actId="700"/>
          <ac:spMkLst>
            <pc:docMk/>
            <pc:sldMk cId="1147835655" sldId="265"/>
            <ac:spMk id="4" creationId="{043F5B8F-9AB1-3D08-2CBA-10318E91FB56}"/>
          </ac:spMkLst>
        </pc:spChg>
        <pc:spChg chg="del">
          <ac:chgData name="Nidhi Chauhan" userId="056435934e25a235" providerId="LiveId" clId="{E7356D3D-E587-43DA-AD63-4BF1BC723A24}" dt="2025-08-03T17:20:41.978" v="2475" actId="700"/>
          <ac:spMkLst>
            <pc:docMk/>
            <pc:sldMk cId="1147835655" sldId="265"/>
            <ac:spMk id="5" creationId="{AE9BA303-45D8-6FAE-5940-AB1ED3EBCC56}"/>
          </ac:spMkLst>
        </pc:spChg>
        <pc:spChg chg="del">
          <ac:chgData name="Nidhi Chauhan" userId="056435934e25a235" providerId="LiveId" clId="{E7356D3D-E587-43DA-AD63-4BF1BC723A24}" dt="2025-08-03T17:20:41.978" v="2475" actId="700"/>
          <ac:spMkLst>
            <pc:docMk/>
            <pc:sldMk cId="1147835655" sldId="265"/>
            <ac:spMk id="6" creationId="{35FEFE87-7A66-A0AD-9519-1270346CC545}"/>
          </ac:spMkLst>
        </pc:spChg>
        <pc:spChg chg="add mod">
          <ac:chgData name="Nidhi Chauhan" userId="056435934e25a235" providerId="LiveId" clId="{E7356D3D-E587-43DA-AD63-4BF1BC723A24}" dt="2025-08-03T17:39:25.406" v="2656" actId="1076"/>
          <ac:spMkLst>
            <pc:docMk/>
            <pc:sldMk cId="1147835655" sldId="265"/>
            <ac:spMk id="7" creationId="{3C31C114-9104-AB85-49D8-D875DA73DC6C}"/>
          </ac:spMkLst>
        </pc:spChg>
        <pc:picChg chg="add mod">
          <ac:chgData name="Nidhi Chauhan" userId="056435934e25a235" providerId="LiveId" clId="{E7356D3D-E587-43DA-AD63-4BF1BC723A24}" dt="2025-08-03T17:23:39.590" v="2522" actId="208"/>
          <ac:picMkLst>
            <pc:docMk/>
            <pc:sldMk cId="1147835655" sldId="265"/>
            <ac:picMk id="2050" creationId="{9D75009B-D783-68A4-F91D-CDC93B6820CE}"/>
          </ac:picMkLst>
        </pc:picChg>
      </pc:sldChg>
      <pc:sldChg chg="addSp modSp new mod">
        <pc:chgData name="Nidhi Chauhan" userId="056435934e25a235" providerId="LiveId" clId="{E7356D3D-E587-43DA-AD63-4BF1BC723A24}" dt="2025-08-03T17:29:00.805" v="2562" actId="207"/>
        <pc:sldMkLst>
          <pc:docMk/>
          <pc:sldMk cId="3283897200" sldId="266"/>
        </pc:sldMkLst>
        <pc:spChg chg="add mod">
          <ac:chgData name="Nidhi Chauhan" userId="056435934e25a235" providerId="LiveId" clId="{E7356D3D-E587-43DA-AD63-4BF1BC723A24}" dt="2025-08-03T17:29:00.805" v="2562" actId="207"/>
          <ac:spMkLst>
            <pc:docMk/>
            <pc:sldMk cId="3283897200" sldId="266"/>
            <ac:spMk id="2" creationId="{B8F034A1-A06B-547A-338A-9CCF8971200B}"/>
          </ac:spMkLst>
        </pc:spChg>
        <pc:spChg chg="add mod">
          <ac:chgData name="Nidhi Chauhan" userId="056435934e25a235" providerId="LiveId" clId="{E7356D3D-E587-43DA-AD63-4BF1BC723A24}" dt="2025-08-03T17:28:38.727" v="2560" actId="5793"/>
          <ac:spMkLst>
            <pc:docMk/>
            <pc:sldMk cId="3283897200" sldId="266"/>
            <ac:spMk id="4" creationId="{E0F2D399-6956-30B1-B73C-671422938656}"/>
          </ac:spMkLst>
        </pc:spChg>
        <pc:spChg chg="add mod">
          <ac:chgData name="Nidhi Chauhan" userId="056435934e25a235" providerId="LiveId" clId="{E7356D3D-E587-43DA-AD63-4BF1BC723A24}" dt="2025-08-03T17:28:45.851" v="2561" actId="1076"/>
          <ac:spMkLst>
            <pc:docMk/>
            <pc:sldMk cId="3283897200" sldId="266"/>
            <ac:spMk id="5" creationId="{3D52FE25-3EDA-2CD4-13C0-525080F1540D}"/>
          </ac:spMkLst>
        </pc:spChg>
        <pc:picChg chg="add mod">
          <ac:chgData name="Nidhi Chauhan" userId="056435934e25a235" providerId="LiveId" clId="{E7356D3D-E587-43DA-AD63-4BF1BC723A24}" dt="2025-08-03T17:28:32.839" v="2558" actId="14100"/>
          <ac:picMkLst>
            <pc:docMk/>
            <pc:sldMk cId="3283897200" sldId="266"/>
            <ac:picMk id="3074" creationId="{79DDB7DA-C9F5-D403-23D6-5552E40B4AB3}"/>
          </ac:picMkLst>
        </pc:picChg>
      </pc:sldChg>
      <pc:sldChg chg="addSp delSp modSp new mod">
        <pc:chgData name="Nidhi Chauhan" userId="056435934e25a235" providerId="LiveId" clId="{E7356D3D-E587-43DA-AD63-4BF1BC723A24}" dt="2025-08-03T17:33:51.209" v="2610" actId="20577"/>
        <pc:sldMkLst>
          <pc:docMk/>
          <pc:sldMk cId="814725014" sldId="267"/>
        </pc:sldMkLst>
        <pc:spChg chg="add mod">
          <ac:chgData name="Nidhi Chauhan" userId="056435934e25a235" providerId="LiveId" clId="{E7356D3D-E587-43DA-AD63-4BF1BC723A24}" dt="2025-08-03T17:30:18.657" v="2576" actId="20577"/>
          <ac:spMkLst>
            <pc:docMk/>
            <pc:sldMk cId="814725014" sldId="267"/>
            <ac:spMk id="2" creationId="{1A6C7A1E-4211-0301-7425-4DAAF90E725C}"/>
          </ac:spMkLst>
        </pc:spChg>
        <pc:spChg chg="add del mod">
          <ac:chgData name="Nidhi Chauhan" userId="056435934e25a235" providerId="LiveId" clId="{E7356D3D-E587-43DA-AD63-4BF1BC723A24}" dt="2025-08-03T17:32:01.021" v="2588"/>
          <ac:spMkLst>
            <pc:docMk/>
            <pc:sldMk cId="814725014" sldId="267"/>
            <ac:spMk id="4" creationId="{CC9E56A5-CE96-07AD-77AA-B89F8F73A9D9}"/>
          </ac:spMkLst>
        </pc:spChg>
        <pc:spChg chg="add mod">
          <ac:chgData name="Nidhi Chauhan" userId="056435934e25a235" providerId="LiveId" clId="{E7356D3D-E587-43DA-AD63-4BF1BC723A24}" dt="2025-08-03T17:33:33.236" v="2605" actId="1076"/>
          <ac:spMkLst>
            <pc:docMk/>
            <pc:sldMk cId="814725014" sldId="267"/>
            <ac:spMk id="7" creationId="{52AB8082-C931-0EFD-FA62-13907C80555E}"/>
          </ac:spMkLst>
        </pc:spChg>
        <pc:graphicFrameChg chg="add mod modGraphic">
          <ac:chgData name="Nidhi Chauhan" userId="056435934e25a235" providerId="LiveId" clId="{E7356D3D-E587-43DA-AD63-4BF1BC723A24}" dt="2025-08-03T17:33:51.209" v="2610" actId="20577"/>
          <ac:graphicFrameMkLst>
            <pc:docMk/>
            <pc:sldMk cId="814725014" sldId="267"/>
            <ac:graphicFrameMk id="3" creationId="{FCDB3F88-CB05-22D5-99F4-51DBAA2011A3}"/>
          </ac:graphicFrameMkLst>
        </pc:graphicFrameChg>
        <pc:picChg chg="add del">
          <ac:chgData name="Nidhi Chauhan" userId="056435934e25a235" providerId="LiveId" clId="{E7356D3D-E587-43DA-AD63-4BF1BC723A24}" dt="2025-08-03T17:32:01.021" v="2586" actId="478"/>
          <ac:picMkLst>
            <pc:docMk/>
            <pc:sldMk cId="814725014" sldId="267"/>
            <ac:picMk id="6" creationId="{11FC3AE1-CC8F-F771-0230-032F71B83340}"/>
          </ac:picMkLst>
        </pc:picChg>
      </pc:sldChg>
      <pc:sldChg chg="addSp modSp new mod">
        <pc:chgData name="Nidhi Chauhan" userId="056435934e25a235" providerId="LiveId" clId="{E7356D3D-E587-43DA-AD63-4BF1BC723A24}" dt="2025-08-03T17:37:56.448" v="2643" actId="5793"/>
        <pc:sldMkLst>
          <pc:docMk/>
          <pc:sldMk cId="453898447" sldId="268"/>
        </pc:sldMkLst>
        <pc:spChg chg="add mod">
          <ac:chgData name="Nidhi Chauhan" userId="056435934e25a235" providerId="LiveId" clId="{E7356D3D-E587-43DA-AD63-4BF1BC723A24}" dt="2025-08-03T17:35:16.597" v="2623" actId="207"/>
          <ac:spMkLst>
            <pc:docMk/>
            <pc:sldMk cId="453898447" sldId="268"/>
            <ac:spMk id="2" creationId="{A3B336E2-335B-5E7F-FABA-23B1AB3BC084}"/>
          </ac:spMkLst>
        </pc:spChg>
        <pc:spChg chg="add mod">
          <ac:chgData name="Nidhi Chauhan" userId="056435934e25a235" providerId="LiveId" clId="{E7356D3D-E587-43DA-AD63-4BF1BC723A24}" dt="2025-08-03T17:37:56.448" v="2643" actId="5793"/>
          <ac:spMkLst>
            <pc:docMk/>
            <pc:sldMk cId="453898447" sldId="268"/>
            <ac:spMk id="3" creationId="{B9DC6DDA-6CB6-EC71-5216-81E18084BFD4}"/>
          </ac:spMkLst>
        </pc:spChg>
        <pc:picChg chg="add mod">
          <ac:chgData name="Nidhi Chauhan" userId="056435934e25a235" providerId="LiveId" clId="{E7356D3D-E587-43DA-AD63-4BF1BC723A24}" dt="2025-08-03T17:36:08.162" v="2629" actId="208"/>
          <ac:picMkLst>
            <pc:docMk/>
            <pc:sldMk cId="453898447" sldId="268"/>
            <ac:picMk id="5122" creationId="{F1D9CAD4-AA2F-8F85-4274-0E3FD3379DE7}"/>
          </ac:picMkLst>
        </pc:picChg>
      </pc:sldChg>
      <pc:sldChg chg="addSp modSp new mod">
        <pc:chgData name="Nidhi Chauhan" userId="056435934e25a235" providerId="LiveId" clId="{E7356D3D-E587-43DA-AD63-4BF1BC723A24}" dt="2025-08-03T17:47:35.891" v="2776" actId="208"/>
        <pc:sldMkLst>
          <pc:docMk/>
          <pc:sldMk cId="3733898092" sldId="269"/>
        </pc:sldMkLst>
        <pc:spChg chg="add mod">
          <ac:chgData name="Nidhi Chauhan" userId="056435934e25a235" providerId="LiveId" clId="{E7356D3D-E587-43DA-AD63-4BF1BC723A24}" dt="2025-08-03T17:38:58.921" v="2655" actId="207"/>
          <ac:spMkLst>
            <pc:docMk/>
            <pc:sldMk cId="3733898092" sldId="269"/>
            <ac:spMk id="2" creationId="{DCA47A25-4A6D-BBA0-4F2C-16CC98E14BAD}"/>
          </ac:spMkLst>
        </pc:spChg>
        <pc:spChg chg="add mod">
          <ac:chgData name="Nidhi Chauhan" userId="056435934e25a235" providerId="LiveId" clId="{E7356D3D-E587-43DA-AD63-4BF1BC723A24}" dt="2025-08-03T17:43:52.519" v="2734" actId="14100"/>
          <ac:spMkLst>
            <pc:docMk/>
            <pc:sldMk cId="3733898092" sldId="269"/>
            <ac:spMk id="3" creationId="{7D3A6E0C-BA0D-C38D-EB8A-9421FAAD91D3}"/>
          </ac:spMkLst>
        </pc:spChg>
        <pc:spChg chg="add mod">
          <ac:chgData name="Nidhi Chauhan" userId="056435934e25a235" providerId="LiveId" clId="{E7356D3D-E587-43DA-AD63-4BF1BC723A24}" dt="2025-08-03T17:44:21.538" v="2748" actId="20577"/>
          <ac:spMkLst>
            <pc:docMk/>
            <pc:sldMk cId="3733898092" sldId="269"/>
            <ac:spMk id="4" creationId="{FB4D2DA6-ED78-177E-B408-474381C1600F}"/>
          </ac:spMkLst>
        </pc:spChg>
        <pc:picChg chg="add mod">
          <ac:chgData name="Nidhi Chauhan" userId="056435934e25a235" providerId="LiveId" clId="{E7356D3D-E587-43DA-AD63-4BF1BC723A24}" dt="2025-08-03T17:47:32.759" v="2775" actId="208"/>
          <ac:picMkLst>
            <pc:docMk/>
            <pc:sldMk cId="3733898092" sldId="269"/>
            <ac:picMk id="6146" creationId="{2681563A-FC99-BF78-224C-D94587F3FD93}"/>
          </ac:picMkLst>
        </pc:picChg>
        <pc:picChg chg="add mod">
          <ac:chgData name="Nidhi Chauhan" userId="056435934e25a235" providerId="LiveId" clId="{E7356D3D-E587-43DA-AD63-4BF1BC723A24}" dt="2025-08-03T17:47:35.891" v="2776" actId="208"/>
          <ac:picMkLst>
            <pc:docMk/>
            <pc:sldMk cId="3733898092" sldId="269"/>
            <ac:picMk id="6148" creationId="{D3F7E8B7-9ADF-7AAC-1609-D37B733F6F39}"/>
          </ac:picMkLst>
        </pc:picChg>
      </pc:sldChg>
      <pc:sldChg chg="addSp modSp new mod">
        <pc:chgData name="Nidhi Chauhan" userId="056435934e25a235" providerId="LiveId" clId="{E7356D3D-E587-43DA-AD63-4BF1BC723A24}" dt="2025-08-03T17:47:25.405" v="2774" actId="208"/>
        <pc:sldMkLst>
          <pc:docMk/>
          <pc:sldMk cId="2184651987" sldId="270"/>
        </pc:sldMkLst>
        <pc:spChg chg="add mod">
          <ac:chgData name="Nidhi Chauhan" userId="056435934e25a235" providerId="LiveId" clId="{E7356D3D-E587-43DA-AD63-4BF1BC723A24}" dt="2025-08-03T17:45:41.986" v="2759" actId="207"/>
          <ac:spMkLst>
            <pc:docMk/>
            <pc:sldMk cId="2184651987" sldId="270"/>
            <ac:spMk id="2" creationId="{56A8FBE1-0A9C-16E8-A413-55E74750298D}"/>
          </ac:spMkLst>
        </pc:spChg>
        <pc:spChg chg="add mod">
          <ac:chgData name="Nidhi Chauhan" userId="056435934e25a235" providerId="LiveId" clId="{E7356D3D-E587-43DA-AD63-4BF1BC723A24}" dt="2025-08-03T17:47:03.350" v="2769" actId="14100"/>
          <ac:spMkLst>
            <pc:docMk/>
            <pc:sldMk cId="2184651987" sldId="270"/>
            <ac:spMk id="3" creationId="{5E8DF78D-CCD4-E9B3-D86E-1FA45495DAF3}"/>
          </ac:spMkLst>
        </pc:spChg>
        <pc:picChg chg="add mod">
          <ac:chgData name="Nidhi Chauhan" userId="056435934e25a235" providerId="LiveId" clId="{E7356D3D-E587-43DA-AD63-4BF1BC723A24}" dt="2025-08-03T17:47:25.405" v="2774" actId="208"/>
          <ac:picMkLst>
            <pc:docMk/>
            <pc:sldMk cId="2184651987" sldId="270"/>
            <ac:picMk id="7170" creationId="{0D6930DF-2E24-DDBA-E712-A87974B9F1D1}"/>
          </ac:picMkLst>
        </pc:picChg>
      </pc:sldChg>
      <pc:sldChg chg="addSp modSp new mod">
        <pc:chgData name="Nidhi Chauhan" userId="056435934e25a235" providerId="LiveId" clId="{E7356D3D-E587-43DA-AD63-4BF1BC723A24}" dt="2025-08-03T17:52:23.562" v="2822" actId="208"/>
        <pc:sldMkLst>
          <pc:docMk/>
          <pc:sldMk cId="3897148243" sldId="271"/>
        </pc:sldMkLst>
        <pc:spChg chg="add mod">
          <ac:chgData name="Nidhi Chauhan" userId="056435934e25a235" providerId="LiveId" clId="{E7356D3D-E587-43DA-AD63-4BF1BC723A24}" dt="2025-08-03T17:51:50.237" v="2817" actId="20577"/>
          <ac:spMkLst>
            <pc:docMk/>
            <pc:sldMk cId="3897148243" sldId="271"/>
            <ac:spMk id="2" creationId="{CE7AE2A0-5DEE-E9BE-D17E-3AAD6839B48C}"/>
          </ac:spMkLst>
        </pc:spChg>
        <pc:spChg chg="add mod">
          <ac:chgData name="Nidhi Chauhan" userId="056435934e25a235" providerId="LiveId" clId="{E7356D3D-E587-43DA-AD63-4BF1BC723A24}" dt="2025-08-03T17:52:02.221" v="2818" actId="1076"/>
          <ac:spMkLst>
            <pc:docMk/>
            <pc:sldMk cId="3897148243" sldId="271"/>
            <ac:spMk id="3" creationId="{D234A190-D0AA-A818-9BFA-EFA2ED8E0CD4}"/>
          </ac:spMkLst>
        </pc:spChg>
        <pc:spChg chg="add mod">
          <ac:chgData name="Nidhi Chauhan" userId="056435934e25a235" providerId="LiveId" clId="{E7356D3D-E587-43DA-AD63-4BF1BC723A24}" dt="2025-08-03T17:52:08.512" v="2819" actId="1076"/>
          <ac:spMkLst>
            <pc:docMk/>
            <pc:sldMk cId="3897148243" sldId="271"/>
            <ac:spMk id="4" creationId="{BB5F62D3-BC0A-D904-972B-25110638D74E}"/>
          </ac:spMkLst>
        </pc:spChg>
        <pc:picChg chg="add mod">
          <ac:chgData name="Nidhi Chauhan" userId="056435934e25a235" providerId="LiveId" clId="{E7356D3D-E587-43DA-AD63-4BF1BC723A24}" dt="2025-08-03T17:52:23.562" v="2822" actId="208"/>
          <ac:picMkLst>
            <pc:docMk/>
            <pc:sldMk cId="3897148243" sldId="271"/>
            <ac:picMk id="8194" creationId="{D8FE739D-84F2-7AB0-D6EB-DDF4287F7094}"/>
          </ac:picMkLst>
        </pc:picChg>
      </pc:sldChg>
      <pc:sldChg chg="addSp modSp new mod">
        <pc:chgData name="Nidhi Chauhan" userId="056435934e25a235" providerId="LiveId" clId="{E7356D3D-E587-43DA-AD63-4BF1BC723A24}" dt="2025-08-03T17:57:30.443" v="2860" actId="1076"/>
        <pc:sldMkLst>
          <pc:docMk/>
          <pc:sldMk cId="1823288881" sldId="272"/>
        </pc:sldMkLst>
        <pc:spChg chg="add mod">
          <ac:chgData name="Nidhi Chauhan" userId="056435934e25a235" providerId="LiveId" clId="{E7356D3D-E587-43DA-AD63-4BF1BC723A24}" dt="2025-08-03T17:54:12.315" v="2831" actId="207"/>
          <ac:spMkLst>
            <pc:docMk/>
            <pc:sldMk cId="1823288881" sldId="272"/>
            <ac:spMk id="2" creationId="{B3618399-2048-6CFA-568F-29209EFADF94}"/>
          </ac:spMkLst>
        </pc:spChg>
        <pc:spChg chg="add mod">
          <ac:chgData name="Nidhi Chauhan" userId="056435934e25a235" providerId="LiveId" clId="{E7356D3D-E587-43DA-AD63-4BF1BC723A24}" dt="2025-08-03T17:57:30.443" v="2860" actId="1076"/>
          <ac:spMkLst>
            <pc:docMk/>
            <pc:sldMk cId="1823288881" sldId="272"/>
            <ac:spMk id="3" creationId="{F069BC25-A925-5461-641D-141ECD8ED97D}"/>
          </ac:spMkLst>
        </pc:spChg>
        <pc:picChg chg="add mod">
          <ac:chgData name="Nidhi Chauhan" userId="056435934e25a235" providerId="LiveId" clId="{E7356D3D-E587-43DA-AD63-4BF1BC723A24}" dt="2025-08-03T17:57:02.367" v="2854" actId="208"/>
          <ac:picMkLst>
            <pc:docMk/>
            <pc:sldMk cId="1823288881" sldId="272"/>
            <ac:picMk id="9218" creationId="{5B317C0C-899D-A889-C955-373BECF733B1}"/>
          </ac:picMkLst>
        </pc:picChg>
      </pc:sldChg>
      <pc:sldChg chg="addSp modSp new mod">
        <pc:chgData name="Nidhi Chauhan" userId="056435934e25a235" providerId="LiveId" clId="{E7356D3D-E587-43DA-AD63-4BF1BC723A24}" dt="2025-08-03T18:02:09.464" v="2906" actId="207"/>
        <pc:sldMkLst>
          <pc:docMk/>
          <pc:sldMk cId="4047154641" sldId="273"/>
        </pc:sldMkLst>
        <pc:spChg chg="add mod">
          <ac:chgData name="Nidhi Chauhan" userId="056435934e25a235" providerId="LiveId" clId="{E7356D3D-E587-43DA-AD63-4BF1BC723A24}" dt="2025-08-03T18:01:31.857" v="2900" actId="207"/>
          <ac:spMkLst>
            <pc:docMk/>
            <pc:sldMk cId="4047154641" sldId="273"/>
            <ac:spMk id="2" creationId="{CF3C44CA-C769-6DFA-6FDF-7DEBBE49EE58}"/>
          </ac:spMkLst>
        </pc:spChg>
        <pc:spChg chg="add mod">
          <ac:chgData name="Nidhi Chauhan" userId="056435934e25a235" providerId="LiveId" clId="{E7356D3D-E587-43DA-AD63-4BF1BC723A24}" dt="2025-08-03T18:02:09.464" v="2906" actId="207"/>
          <ac:spMkLst>
            <pc:docMk/>
            <pc:sldMk cId="4047154641" sldId="273"/>
            <ac:spMk id="3" creationId="{B77A96B0-2845-772D-A77D-1E3C0298DD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47895-D1F5-4C19-9052-9146EB2F1150}"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A183B-5DEF-41F4-98AD-3EBD8A238FDD}" type="slidenum">
              <a:rPr lang="en-IN" smtClean="0"/>
              <a:t>‹#›</a:t>
            </a:fld>
            <a:endParaRPr lang="en-IN"/>
          </a:p>
        </p:txBody>
      </p:sp>
    </p:spTree>
    <p:extLst>
      <p:ext uri="{BB962C8B-B14F-4D97-AF65-F5344CB8AC3E}">
        <p14:creationId xmlns:p14="http://schemas.microsoft.com/office/powerpoint/2010/main" val="11762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EA183B-5DEF-41F4-98AD-3EBD8A238FDD}" type="slidenum">
              <a:rPr lang="en-IN" smtClean="0"/>
              <a:t>3</a:t>
            </a:fld>
            <a:endParaRPr lang="en-IN"/>
          </a:p>
        </p:txBody>
      </p:sp>
    </p:spTree>
    <p:extLst>
      <p:ext uri="{BB962C8B-B14F-4D97-AF65-F5344CB8AC3E}">
        <p14:creationId xmlns:p14="http://schemas.microsoft.com/office/powerpoint/2010/main" val="2518544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EA183B-5DEF-41F4-98AD-3EBD8A238FDD}" type="slidenum">
              <a:rPr lang="en-IN" smtClean="0"/>
              <a:t>4</a:t>
            </a:fld>
            <a:endParaRPr lang="en-IN"/>
          </a:p>
        </p:txBody>
      </p:sp>
    </p:spTree>
    <p:extLst>
      <p:ext uri="{BB962C8B-B14F-4D97-AF65-F5344CB8AC3E}">
        <p14:creationId xmlns:p14="http://schemas.microsoft.com/office/powerpoint/2010/main" val="1579783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EA183B-5DEF-41F4-98AD-3EBD8A238FDD}" type="slidenum">
              <a:rPr lang="en-IN" smtClean="0"/>
              <a:t>9</a:t>
            </a:fld>
            <a:endParaRPr lang="en-IN"/>
          </a:p>
        </p:txBody>
      </p:sp>
    </p:spTree>
    <p:extLst>
      <p:ext uri="{BB962C8B-B14F-4D97-AF65-F5344CB8AC3E}">
        <p14:creationId xmlns:p14="http://schemas.microsoft.com/office/powerpoint/2010/main" val="86775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EA183B-5DEF-41F4-98AD-3EBD8A238FDD}" type="slidenum">
              <a:rPr lang="en-IN" smtClean="0"/>
              <a:t>10</a:t>
            </a:fld>
            <a:endParaRPr lang="en-IN"/>
          </a:p>
        </p:txBody>
      </p:sp>
    </p:spTree>
    <p:extLst>
      <p:ext uri="{BB962C8B-B14F-4D97-AF65-F5344CB8AC3E}">
        <p14:creationId xmlns:p14="http://schemas.microsoft.com/office/powerpoint/2010/main" val="307809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EA183B-5DEF-41F4-98AD-3EBD8A238FDD}" type="slidenum">
              <a:rPr lang="en-IN" smtClean="0"/>
              <a:t>13</a:t>
            </a:fld>
            <a:endParaRPr lang="en-IN"/>
          </a:p>
        </p:txBody>
      </p:sp>
    </p:spTree>
    <p:extLst>
      <p:ext uri="{BB962C8B-B14F-4D97-AF65-F5344CB8AC3E}">
        <p14:creationId xmlns:p14="http://schemas.microsoft.com/office/powerpoint/2010/main" val="2088182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EA183B-5DEF-41F4-98AD-3EBD8A238FDD}" type="slidenum">
              <a:rPr lang="en-IN" smtClean="0"/>
              <a:t>17</a:t>
            </a:fld>
            <a:endParaRPr lang="en-IN"/>
          </a:p>
        </p:txBody>
      </p:sp>
    </p:spTree>
    <p:extLst>
      <p:ext uri="{BB962C8B-B14F-4D97-AF65-F5344CB8AC3E}">
        <p14:creationId xmlns:p14="http://schemas.microsoft.com/office/powerpoint/2010/main" val="1938485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EA183B-5DEF-41F4-98AD-3EBD8A238FDD}" type="slidenum">
              <a:rPr lang="en-IN" smtClean="0"/>
              <a:t>18</a:t>
            </a:fld>
            <a:endParaRPr lang="en-IN"/>
          </a:p>
        </p:txBody>
      </p:sp>
    </p:spTree>
    <p:extLst>
      <p:ext uri="{BB962C8B-B14F-4D97-AF65-F5344CB8AC3E}">
        <p14:creationId xmlns:p14="http://schemas.microsoft.com/office/powerpoint/2010/main" val="423244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BF58-3CBB-F741-7B7A-DEE9D2B220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079599-7358-B765-1D7A-594C910F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CEE2E8-07B6-C836-EE1D-D8F62A3797A0}"/>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5" name="Footer Placeholder 4">
            <a:extLst>
              <a:ext uri="{FF2B5EF4-FFF2-40B4-BE49-F238E27FC236}">
                <a16:creationId xmlns:a16="http://schemas.microsoft.com/office/drawing/2014/main" id="{C31268B5-2114-7375-528A-6F0C59473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860C6-8A6E-8C1C-A4FE-297FF1935FDB}"/>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346566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E02-CF41-22FF-58CF-B36DB7E8E9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EFA9F0-A2A5-93A5-40BF-42ACECF92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8C69F0-8AEF-14B2-73D2-085DD6ADA28A}"/>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5" name="Footer Placeholder 4">
            <a:extLst>
              <a:ext uri="{FF2B5EF4-FFF2-40B4-BE49-F238E27FC236}">
                <a16:creationId xmlns:a16="http://schemas.microsoft.com/office/drawing/2014/main" id="{6D92F56E-089A-8CE8-E05A-60D71490D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666F5F-764E-3644-A93D-A053883BCE57}"/>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425234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105DF-4208-16A3-17BA-CF5486FA3E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AE0155-608D-F5E2-5973-FBBE6CBB4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A6C5C-E82D-DEFF-B7C4-8346F54151B7}"/>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5" name="Footer Placeholder 4">
            <a:extLst>
              <a:ext uri="{FF2B5EF4-FFF2-40B4-BE49-F238E27FC236}">
                <a16:creationId xmlns:a16="http://schemas.microsoft.com/office/drawing/2014/main" id="{AE7E0099-FB3A-2DC8-8D51-F22231926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B7CD8-AE5E-FCAF-5F0D-DF243C4E513F}"/>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2025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310B-3A6A-AF33-D499-DE7A625B5C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F835AD-4E43-3987-5849-46B40E22A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D6F45-8B23-0EFD-2C21-5D730066BD1D}"/>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5" name="Footer Placeholder 4">
            <a:extLst>
              <a:ext uri="{FF2B5EF4-FFF2-40B4-BE49-F238E27FC236}">
                <a16:creationId xmlns:a16="http://schemas.microsoft.com/office/drawing/2014/main" id="{AB4EC1AF-7FF9-C569-8381-ABF2933702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CD1FC-A84C-DA55-A9EC-D359C3C9D748}"/>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394236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ADDD-5FE6-FC62-C6F9-AEAED3BE9F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7CEF27-FEEE-D76D-154E-496B5D5D5C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23B06-4AB8-439C-20C0-BAA36F3E471F}"/>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5" name="Footer Placeholder 4">
            <a:extLst>
              <a:ext uri="{FF2B5EF4-FFF2-40B4-BE49-F238E27FC236}">
                <a16:creationId xmlns:a16="http://schemas.microsoft.com/office/drawing/2014/main" id="{54BBF0C0-A8D4-63F8-72FC-C6C2750D0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8C98E-E3C7-9404-5931-E5AE7808B1B8}"/>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145417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74A8-95AE-4A7D-BFCE-A3FCDFB8E7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192580-F08D-51ED-6968-3B5F4255C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7CDEFA-F10E-CB6F-8DDE-C45E82329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F7CBE7-F36C-668E-69C9-078006C1306F}"/>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6" name="Footer Placeholder 5">
            <a:extLst>
              <a:ext uri="{FF2B5EF4-FFF2-40B4-BE49-F238E27FC236}">
                <a16:creationId xmlns:a16="http://schemas.microsoft.com/office/drawing/2014/main" id="{63C2742C-D3A1-B062-AF25-AD3A7C56C9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290F0C-396B-ECD5-7390-6FC97288D831}"/>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350491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5914-6695-6B2C-68B9-9344728511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FB8A1A-57FD-21FE-D457-046CE0113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C4EA9-A044-8DEB-62C0-A3C59D86A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86CA42-DA34-6E74-EB64-43115D99F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D9933-E4AD-6864-D052-BE63B703D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38ABB9-94EF-7D56-6E60-7905E1D89881}"/>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8" name="Footer Placeholder 7">
            <a:extLst>
              <a:ext uri="{FF2B5EF4-FFF2-40B4-BE49-F238E27FC236}">
                <a16:creationId xmlns:a16="http://schemas.microsoft.com/office/drawing/2014/main" id="{0F92F6E9-B4EB-8312-9B21-9F094A0953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90D839-4336-6D50-D49D-E5497EA2E70F}"/>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168005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7741-CFBE-0204-9730-80F7A95466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D244FC-B29F-F0EF-3C38-CFDDA70CAE56}"/>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4" name="Footer Placeholder 3">
            <a:extLst>
              <a:ext uri="{FF2B5EF4-FFF2-40B4-BE49-F238E27FC236}">
                <a16:creationId xmlns:a16="http://schemas.microsoft.com/office/drawing/2014/main" id="{5E6CEEB6-97B2-1E0E-006E-419CC07A17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DB0B01-82E8-1F05-368B-01A06623C44A}"/>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235467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9B882-FD6B-24FC-C84F-44C2484B7EC3}"/>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3" name="Footer Placeholder 2">
            <a:extLst>
              <a:ext uri="{FF2B5EF4-FFF2-40B4-BE49-F238E27FC236}">
                <a16:creationId xmlns:a16="http://schemas.microsoft.com/office/drawing/2014/main" id="{7A64E75F-EE50-B517-F4B8-47E0BEDE4E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2C9485-6D75-EF89-F94A-0F6D8BA0CE4D}"/>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390405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9A76-3302-86EF-9E3E-953213BFF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74BB3E-2D68-D8B4-3BCC-6499B9864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7C911C-3A33-1404-250C-3482CB4DB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B2A2E-1672-4499-3628-71980C8F42A1}"/>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6" name="Footer Placeholder 5">
            <a:extLst>
              <a:ext uri="{FF2B5EF4-FFF2-40B4-BE49-F238E27FC236}">
                <a16:creationId xmlns:a16="http://schemas.microsoft.com/office/drawing/2014/main" id="{FB9CD518-736B-7A82-CB42-5E108186A1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1096B-9B49-6F44-2890-32E0B2FC8E17}"/>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349460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8AED-D06B-2C9B-F320-501FD4163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DBD72D-9222-1534-8083-07D44876E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D0A2C9-C715-0CF5-E497-6753E2467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5E4E2-A854-D54D-ADB1-677402572DB2}"/>
              </a:ext>
            </a:extLst>
          </p:cNvPr>
          <p:cNvSpPr>
            <a:spLocks noGrp="1"/>
          </p:cNvSpPr>
          <p:nvPr>
            <p:ph type="dt" sz="half" idx="10"/>
          </p:nvPr>
        </p:nvSpPr>
        <p:spPr/>
        <p:txBody>
          <a:bodyPr/>
          <a:lstStyle/>
          <a:p>
            <a:fld id="{DDEEB7B4-8865-4370-B918-E75842933162}" type="datetimeFigureOut">
              <a:rPr lang="en-IN" smtClean="0"/>
              <a:t>03-08-2025</a:t>
            </a:fld>
            <a:endParaRPr lang="en-IN"/>
          </a:p>
        </p:txBody>
      </p:sp>
      <p:sp>
        <p:nvSpPr>
          <p:cNvPr id="6" name="Footer Placeholder 5">
            <a:extLst>
              <a:ext uri="{FF2B5EF4-FFF2-40B4-BE49-F238E27FC236}">
                <a16:creationId xmlns:a16="http://schemas.microsoft.com/office/drawing/2014/main" id="{1545903A-1D3A-FEA9-0635-1E006D063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AD2136-F250-4758-CD4B-D82A2A748EEF}"/>
              </a:ext>
            </a:extLst>
          </p:cNvPr>
          <p:cNvSpPr>
            <a:spLocks noGrp="1"/>
          </p:cNvSpPr>
          <p:nvPr>
            <p:ph type="sldNum" sz="quarter" idx="12"/>
          </p:nvPr>
        </p:nvSpPr>
        <p:spPr/>
        <p:txBody>
          <a:bodyPr/>
          <a:lstStyle/>
          <a:p>
            <a:fld id="{E26ACAE8-5E4D-468D-8DBD-CD97368CB796}" type="slidenum">
              <a:rPr lang="en-IN" smtClean="0"/>
              <a:t>‹#›</a:t>
            </a:fld>
            <a:endParaRPr lang="en-IN"/>
          </a:p>
        </p:txBody>
      </p:sp>
    </p:spTree>
    <p:extLst>
      <p:ext uri="{BB962C8B-B14F-4D97-AF65-F5344CB8AC3E}">
        <p14:creationId xmlns:p14="http://schemas.microsoft.com/office/powerpoint/2010/main" val="24128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AC05D-6696-6D95-FAE2-1AB20C1D8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8256D7-EF27-45B0-9934-81E2D6ADF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3E11F-FD8E-F162-2EC6-1F3587FA54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EEB7B4-8865-4370-B918-E75842933162}" type="datetimeFigureOut">
              <a:rPr lang="en-IN" smtClean="0"/>
              <a:t>03-08-2025</a:t>
            </a:fld>
            <a:endParaRPr lang="en-IN"/>
          </a:p>
        </p:txBody>
      </p:sp>
      <p:sp>
        <p:nvSpPr>
          <p:cNvPr id="5" name="Footer Placeholder 4">
            <a:extLst>
              <a:ext uri="{FF2B5EF4-FFF2-40B4-BE49-F238E27FC236}">
                <a16:creationId xmlns:a16="http://schemas.microsoft.com/office/drawing/2014/main" id="{739D509A-0407-A3AE-98B0-01D3A49CE3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895A350-EE6D-6332-038F-0D1C87C56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6ACAE8-5E4D-468D-8DBD-CD97368CB796}" type="slidenum">
              <a:rPr lang="en-IN" smtClean="0"/>
              <a:t>‹#›</a:t>
            </a:fld>
            <a:endParaRPr lang="en-IN"/>
          </a:p>
        </p:txBody>
      </p:sp>
    </p:spTree>
    <p:extLst>
      <p:ext uri="{BB962C8B-B14F-4D97-AF65-F5344CB8AC3E}">
        <p14:creationId xmlns:p14="http://schemas.microsoft.com/office/powerpoint/2010/main" val="37413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pik.com/premium-photo/business-analysis_30114597.htm"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vecteezy.com/png/14435308-question-or-problem-solving-png-illustration"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mputer and papers with graphs and calculator&#10;&#10;AI-generated content may be incorrect.">
            <a:extLst>
              <a:ext uri="{FF2B5EF4-FFF2-40B4-BE49-F238E27FC236}">
                <a16:creationId xmlns:a16="http://schemas.microsoft.com/office/drawing/2014/main" id="{FE0CC569-48C9-503F-4D03-CEE60B131BB1}"/>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 y="0"/>
            <a:ext cx="12192002" cy="6858000"/>
          </a:xfrm>
          <a:prstGeom prst="rect">
            <a:avLst/>
          </a:prstGeom>
        </p:spPr>
      </p:pic>
      <p:sp>
        <p:nvSpPr>
          <p:cNvPr id="5" name="Arrow: Pentagon 4">
            <a:extLst>
              <a:ext uri="{FF2B5EF4-FFF2-40B4-BE49-F238E27FC236}">
                <a16:creationId xmlns:a16="http://schemas.microsoft.com/office/drawing/2014/main" id="{1D0EE268-AF27-84CD-3E80-459B4A978DED}"/>
              </a:ext>
            </a:extLst>
          </p:cNvPr>
          <p:cNvSpPr/>
          <p:nvPr/>
        </p:nvSpPr>
        <p:spPr>
          <a:xfrm>
            <a:off x="0" y="5043955"/>
            <a:ext cx="8159264" cy="1186906"/>
          </a:xfrm>
          <a:prstGeom prst="homePlate">
            <a:avLst/>
          </a:prstGeom>
          <a:solidFill>
            <a:schemeClr val="tx2">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9701E97-243D-AAC0-3AC7-0DA91C66E1EA}"/>
              </a:ext>
            </a:extLst>
          </p:cNvPr>
          <p:cNvSpPr txBox="1"/>
          <p:nvPr/>
        </p:nvSpPr>
        <p:spPr>
          <a:xfrm>
            <a:off x="0" y="751344"/>
            <a:ext cx="7934632" cy="5355312"/>
          </a:xfrm>
          <a:prstGeom prst="rect">
            <a:avLst/>
          </a:prstGeom>
          <a:noFill/>
        </p:spPr>
        <p:txBody>
          <a:bodyPr wrap="square" rtlCol="0">
            <a:spAutoFit/>
          </a:bodyPr>
          <a:lstStyle/>
          <a:p>
            <a:r>
              <a:rPr lang="en-IN" sz="7200" b="1" dirty="0">
                <a:solidFill>
                  <a:srgbClr val="002060"/>
                </a:solidFill>
                <a:latin typeface="Arial" panose="020B0604020202020204" pitchFamily="34" charset="0"/>
                <a:cs typeface="Arial" panose="020B0604020202020204" pitchFamily="34" charset="0"/>
              </a:rPr>
              <a:t>USER </a:t>
            </a:r>
          </a:p>
          <a:p>
            <a:r>
              <a:rPr lang="en-IN" sz="7200" b="1" dirty="0">
                <a:solidFill>
                  <a:srgbClr val="002060"/>
                </a:solidFill>
                <a:latin typeface="Arial" panose="020B0604020202020204" pitchFamily="34" charset="0"/>
                <a:cs typeface="Arial" panose="020B0604020202020204" pitchFamily="34" charset="0"/>
              </a:rPr>
              <a:t>ENGAGEMENT </a:t>
            </a:r>
          </a:p>
          <a:p>
            <a:r>
              <a:rPr lang="en-IN" sz="7200" b="1" dirty="0">
                <a:solidFill>
                  <a:srgbClr val="002060"/>
                </a:solidFill>
                <a:latin typeface="Arial" panose="020B0604020202020204" pitchFamily="34" charset="0"/>
                <a:cs typeface="Arial" panose="020B0604020202020204" pitchFamily="34" charset="0"/>
              </a:rPr>
              <a:t>ANALYSIS </a:t>
            </a:r>
          </a:p>
          <a:p>
            <a:r>
              <a:rPr lang="en-IN" sz="7200" b="1" dirty="0">
                <a:solidFill>
                  <a:srgbClr val="002060"/>
                </a:solidFill>
                <a:latin typeface="Arial" panose="020B0604020202020204" pitchFamily="34" charset="0"/>
                <a:cs typeface="Arial" panose="020B0604020202020204" pitchFamily="34" charset="0"/>
              </a:rPr>
              <a:t>FOR</a:t>
            </a:r>
          </a:p>
          <a:p>
            <a:r>
              <a:rPr lang="en-IN" sz="5400" b="1" dirty="0">
                <a:latin typeface="+mj-lt"/>
              </a:rPr>
              <a:t>RESTAURANT BUSINESS</a:t>
            </a:r>
          </a:p>
        </p:txBody>
      </p:sp>
      <p:cxnSp>
        <p:nvCxnSpPr>
          <p:cNvPr id="10" name="Straight Connector 9">
            <a:extLst>
              <a:ext uri="{FF2B5EF4-FFF2-40B4-BE49-F238E27FC236}">
                <a16:creationId xmlns:a16="http://schemas.microsoft.com/office/drawing/2014/main" id="{8034CE00-8731-C6C3-E989-315F83741B70}"/>
              </a:ext>
            </a:extLst>
          </p:cNvPr>
          <p:cNvCxnSpPr>
            <a:cxnSpLocks/>
          </p:cNvCxnSpPr>
          <p:nvPr/>
        </p:nvCxnSpPr>
        <p:spPr>
          <a:xfrm>
            <a:off x="6096000" y="875548"/>
            <a:ext cx="6099352" cy="0"/>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E5ABC0A-9983-3A3D-D7BB-3BA3BAB227D3}"/>
              </a:ext>
            </a:extLst>
          </p:cNvPr>
          <p:cNvCxnSpPr>
            <a:cxnSpLocks/>
          </p:cNvCxnSpPr>
          <p:nvPr/>
        </p:nvCxnSpPr>
        <p:spPr>
          <a:xfrm>
            <a:off x="10781883" y="0"/>
            <a:ext cx="0" cy="4367604"/>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014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C31C114-9104-AB85-49D8-D875DA73DC6C}"/>
              </a:ext>
            </a:extLst>
          </p:cNvPr>
          <p:cNvSpPr txBox="1"/>
          <p:nvPr/>
        </p:nvSpPr>
        <p:spPr>
          <a:xfrm>
            <a:off x="235974" y="205521"/>
            <a:ext cx="11720052" cy="3662541"/>
          </a:xfrm>
          <a:prstGeom prst="rect">
            <a:avLst/>
          </a:prstGeom>
          <a:noFill/>
        </p:spPr>
        <p:txBody>
          <a:bodyPr wrap="square" rtlCol="0">
            <a:spAutoFit/>
          </a:bodyPr>
          <a:lstStyle/>
          <a:p>
            <a:r>
              <a:rPr lang="en-US" sz="3200" b="1" dirty="0">
                <a:solidFill>
                  <a:schemeClr val="accent1">
                    <a:lumMod val="50000"/>
                  </a:schemeClr>
                </a:solidFill>
              </a:rPr>
              <a:t>Do restaurants with higher engagement tend to have higher ratings? </a:t>
            </a:r>
            <a:endParaRPr lang="en-US" sz="3200" b="1" dirty="0"/>
          </a:p>
          <a:p>
            <a:pPr marL="285750" indent="-285750">
              <a:buFont typeface="Arial" panose="020B0604020202020204" pitchFamily="34" charset="0"/>
              <a:buChar char="•"/>
            </a:pPr>
            <a:r>
              <a:rPr lang="en-US" sz="2400" dirty="0">
                <a:solidFill>
                  <a:schemeClr val="tx2">
                    <a:lumMod val="90000"/>
                    <a:lumOff val="10000"/>
                  </a:schemeClr>
                </a:solidFill>
              </a:rPr>
              <a:t>Data shows a general increase in average review, check-in, and tip counts as ratings improve from 1 to 4 stars.</a:t>
            </a:r>
          </a:p>
          <a:p>
            <a:pPr marL="285750" indent="-285750">
              <a:buFont typeface="Arial" panose="020B0604020202020204" pitchFamily="34" charset="0"/>
              <a:buChar char="•"/>
            </a:pPr>
            <a:r>
              <a:rPr lang="en-US" sz="2400" dirty="0">
                <a:solidFill>
                  <a:schemeClr val="tx2">
                    <a:lumMod val="90000"/>
                    <a:lumOff val="10000"/>
                  </a:schemeClr>
                </a:solidFill>
              </a:rPr>
              <a:t>Restaurants rated 4 stars exhibit the highest engagement and shows a downward trend for rating above 4. </a:t>
            </a:r>
          </a:p>
          <a:p>
            <a:pPr marL="285750" indent="-285750">
              <a:buFont typeface="Arial" panose="020B0604020202020204" pitchFamily="34" charset="0"/>
              <a:buChar char="•"/>
            </a:pPr>
            <a:r>
              <a:rPr lang="en-US" sz="2400" dirty="0">
                <a:solidFill>
                  <a:schemeClr val="tx2">
                    <a:lumMod val="90000"/>
                    <a:lumOff val="10000"/>
                  </a:schemeClr>
                </a:solidFill>
              </a:rPr>
              <a:t>The drop in engagement at 5.0 stars might suggest either a saturation point where fewer customers feel compelled to add their reviews, or a selectivity where only a small, satisfied audience frequents these establishments.</a:t>
            </a:r>
            <a:endParaRPr lang="en-IN" sz="2400" dirty="0">
              <a:solidFill>
                <a:schemeClr val="tx2">
                  <a:lumMod val="90000"/>
                  <a:lumOff val="10000"/>
                </a:schemeClr>
              </a:solidFill>
            </a:endParaRPr>
          </a:p>
        </p:txBody>
      </p:sp>
      <p:pic>
        <p:nvPicPr>
          <p:cNvPr id="2050" name="Picture 2">
            <a:extLst>
              <a:ext uri="{FF2B5EF4-FFF2-40B4-BE49-F238E27FC236}">
                <a16:creationId xmlns:a16="http://schemas.microsoft.com/office/drawing/2014/main" id="{9D75009B-D783-68A4-F91D-CDC93B682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74" y="3967340"/>
            <a:ext cx="11720052" cy="26851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83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F034A1-A06B-547A-338A-9CCF8971200B}"/>
              </a:ext>
            </a:extLst>
          </p:cNvPr>
          <p:cNvSpPr txBox="1"/>
          <p:nvPr/>
        </p:nvSpPr>
        <p:spPr>
          <a:xfrm>
            <a:off x="127819" y="98323"/>
            <a:ext cx="11956026" cy="1077218"/>
          </a:xfrm>
          <a:prstGeom prst="rect">
            <a:avLst/>
          </a:prstGeom>
          <a:noFill/>
        </p:spPr>
        <p:txBody>
          <a:bodyPr wrap="square" rtlCol="0">
            <a:spAutoFit/>
          </a:bodyPr>
          <a:lstStyle/>
          <a:p>
            <a:r>
              <a:rPr lang="en-US" sz="3200" b="1" dirty="0">
                <a:solidFill>
                  <a:schemeClr val="accent1">
                    <a:lumMod val="50000"/>
                  </a:schemeClr>
                </a:solidFill>
              </a:rPr>
              <a:t> Is their any correlation between reviews , tips and </a:t>
            </a:r>
            <a:r>
              <a:rPr lang="en-US" sz="3200" b="1" dirty="0" err="1">
                <a:solidFill>
                  <a:schemeClr val="accent1">
                    <a:lumMod val="50000"/>
                  </a:schemeClr>
                </a:solidFill>
              </a:rPr>
              <a:t>checkins</a:t>
            </a:r>
            <a:r>
              <a:rPr lang="en-US" sz="3200" b="1" dirty="0">
                <a:solidFill>
                  <a:schemeClr val="accent1">
                    <a:lumMod val="50000"/>
                  </a:schemeClr>
                </a:solidFill>
              </a:rPr>
              <a:t> in the business? </a:t>
            </a:r>
            <a:endParaRPr lang="en-IN" sz="3200" b="1" dirty="0">
              <a:solidFill>
                <a:schemeClr val="accent1">
                  <a:lumMod val="50000"/>
                </a:schemeClr>
              </a:solidFill>
            </a:endParaRPr>
          </a:p>
        </p:txBody>
      </p:sp>
      <p:pic>
        <p:nvPicPr>
          <p:cNvPr id="3074" name="Picture 2">
            <a:extLst>
              <a:ext uri="{FF2B5EF4-FFF2-40B4-BE49-F238E27FC236}">
                <a16:creationId xmlns:a16="http://schemas.microsoft.com/office/drawing/2014/main" id="{79DDB7DA-C9F5-D403-23D6-5552E40B4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49" y="2577048"/>
            <a:ext cx="5243296" cy="41826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F2D399-6956-30B1-B73C-671422938656}"/>
              </a:ext>
            </a:extLst>
          </p:cNvPr>
          <p:cNvSpPr txBox="1"/>
          <p:nvPr/>
        </p:nvSpPr>
        <p:spPr>
          <a:xfrm>
            <a:off x="127819" y="1376719"/>
            <a:ext cx="11830665" cy="1569660"/>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chemeClr val="tx2">
                    <a:lumMod val="90000"/>
                    <a:lumOff val="10000"/>
                  </a:schemeClr>
                </a:solidFill>
                <a:effectLst/>
                <a:latin typeface="Arial" panose="020B0604020202020204" pitchFamily="34" charset="0"/>
              </a:rPr>
              <a:t>These correlations suggest that user engagement across different platforms (reviews, tips, and check-ins) is interlinked; higher activity in one area tends to be associated with higher activity in others. </a:t>
            </a:r>
          </a:p>
          <a:p>
            <a:endParaRPr lang="en-US" sz="2400" b="0" i="0" dirty="0">
              <a:solidFill>
                <a:schemeClr val="tx2">
                  <a:lumMod val="90000"/>
                  <a:lumOff val="10000"/>
                </a:schemeClr>
              </a:solidFill>
              <a:effectLst/>
              <a:latin typeface="Arial" panose="020B0604020202020204" pitchFamily="34" charset="0"/>
            </a:endParaRPr>
          </a:p>
        </p:txBody>
      </p:sp>
      <p:sp>
        <p:nvSpPr>
          <p:cNvPr id="5" name="TextBox 4">
            <a:extLst>
              <a:ext uri="{FF2B5EF4-FFF2-40B4-BE49-F238E27FC236}">
                <a16:creationId xmlns:a16="http://schemas.microsoft.com/office/drawing/2014/main" id="{3D52FE25-3EDA-2CD4-13C0-525080F1540D}"/>
              </a:ext>
            </a:extLst>
          </p:cNvPr>
          <p:cNvSpPr txBox="1"/>
          <p:nvPr/>
        </p:nvSpPr>
        <p:spPr>
          <a:xfrm>
            <a:off x="134949" y="2946379"/>
            <a:ext cx="6705600"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90000"/>
                    <a:lumOff val="10000"/>
                  </a:schemeClr>
                </a:solidFill>
                <a:latin typeface="Arial" panose="020B0604020202020204" pitchFamily="34" charset="0"/>
              </a:rPr>
              <a:t>Businesses should focus on strategies that boost all types of user engagement, as increases in one type of engagement are likely to drive increases in others, enhancing overall visibility and interaction with customers</a:t>
            </a:r>
            <a:endParaRPr lang="en-IN" sz="2400" dirty="0">
              <a:solidFill>
                <a:schemeClr val="tx2">
                  <a:lumMod val="90000"/>
                  <a:lumOff val="10000"/>
                </a:schemeClr>
              </a:solidFill>
            </a:endParaRPr>
          </a:p>
          <a:p>
            <a:endParaRPr lang="en-IN" dirty="0"/>
          </a:p>
        </p:txBody>
      </p:sp>
    </p:spTree>
    <p:extLst>
      <p:ext uri="{BB962C8B-B14F-4D97-AF65-F5344CB8AC3E}">
        <p14:creationId xmlns:p14="http://schemas.microsoft.com/office/powerpoint/2010/main" val="328389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C7A1E-4211-0301-7425-4DAAF90E725C}"/>
              </a:ext>
            </a:extLst>
          </p:cNvPr>
          <p:cNvSpPr txBox="1"/>
          <p:nvPr/>
        </p:nvSpPr>
        <p:spPr>
          <a:xfrm>
            <a:off x="167149" y="127819"/>
            <a:ext cx="11867536" cy="1077218"/>
          </a:xfrm>
          <a:prstGeom prst="rect">
            <a:avLst/>
          </a:prstGeom>
          <a:noFill/>
        </p:spPr>
        <p:txBody>
          <a:bodyPr wrap="square" rtlCol="0">
            <a:spAutoFit/>
          </a:bodyPr>
          <a:lstStyle/>
          <a:p>
            <a:r>
              <a:rPr lang="en-US" sz="3200" b="1" dirty="0">
                <a:solidFill>
                  <a:schemeClr val="accent1">
                    <a:lumMod val="50000"/>
                  </a:schemeClr>
                </a:solidFill>
              </a:rPr>
              <a:t>Is there a difference in user engagement(reviews, tips,</a:t>
            </a:r>
          </a:p>
          <a:p>
            <a:r>
              <a:rPr lang="en-US" sz="3200" b="1" dirty="0" err="1">
                <a:solidFill>
                  <a:schemeClr val="accent1">
                    <a:lumMod val="50000"/>
                  </a:schemeClr>
                </a:solidFill>
              </a:rPr>
              <a:t>checkins</a:t>
            </a:r>
            <a:r>
              <a:rPr lang="en-US" sz="3200" b="1" dirty="0">
                <a:solidFill>
                  <a:schemeClr val="accent1">
                    <a:lumMod val="50000"/>
                  </a:schemeClr>
                </a:solidFill>
              </a:rPr>
              <a:t>) between low rated and high rated business?</a:t>
            </a:r>
            <a:endParaRPr lang="en-IN" b="1" dirty="0">
              <a:solidFill>
                <a:schemeClr val="accent1">
                  <a:lumMod val="50000"/>
                </a:schemeClr>
              </a:solidFill>
            </a:endParaRPr>
          </a:p>
        </p:txBody>
      </p:sp>
      <p:graphicFrame>
        <p:nvGraphicFramePr>
          <p:cNvPr id="3" name="Table 2">
            <a:extLst>
              <a:ext uri="{FF2B5EF4-FFF2-40B4-BE49-F238E27FC236}">
                <a16:creationId xmlns:a16="http://schemas.microsoft.com/office/drawing/2014/main" id="{FCDB3F88-CB05-22D5-99F4-51DBAA2011A3}"/>
              </a:ext>
            </a:extLst>
          </p:cNvPr>
          <p:cNvGraphicFramePr>
            <a:graphicFrameLocks noGrp="1"/>
          </p:cNvGraphicFramePr>
          <p:nvPr>
            <p:extLst>
              <p:ext uri="{D42A27DB-BD31-4B8C-83A1-F6EECF244321}">
                <p14:modId xmlns:p14="http://schemas.microsoft.com/office/powerpoint/2010/main" val="4025178479"/>
              </p:ext>
            </p:extLst>
          </p:nvPr>
        </p:nvGraphicFramePr>
        <p:xfrm>
          <a:off x="383458" y="4540465"/>
          <a:ext cx="8610604" cy="1938992"/>
        </p:xfrm>
        <a:graphic>
          <a:graphicData uri="http://schemas.openxmlformats.org/drawingml/2006/table">
            <a:tbl>
              <a:tblPr>
                <a:tableStyleId>{5C22544A-7EE6-4342-B048-85BDC9FD1C3A}</a:tableStyleId>
              </a:tblPr>
              <a:tblGrid>
                <a:gridCol w="2152651">
                  <a:extLst>
                    <a:ext uri="{9D8B030D-6E8A-4147-A177-3AD203B41FA5}">
                      <a16:colId xmlns:a16="http://schemas.microsoft.com/office/drawing/2014/main" val="2632905983"/>
                    </a:ext>
                  </a:extLst>
                </a:gridCol>
                <a:gridCol w="2152651">
                  <a:extLst>
                    <a:ext uri="{9D8B030D-6E8A-4147-A177-3AD203B41FA5}">
                      <a16:colId xmlns:a16="http://schemas.microsoft.com/office/drawing/2014/main" val="1309727755"/>
                    </a:ext>
                  </a:extLst>
                </a:gridCol>
                <a:gridCol w="2152651">
                  <a:extLst>
                    <a:ext uri="{9D8B030D-6E8A-4147-A177-3AD203B41FA5}">
                      <a16:colId xmlns:a16="http://schemas.microsoft.com/office/drawing/2014/main" val="3498244897"/>
                    </a:ext>
                  </a:extLst>
                </a:gridCol>
                <a:gridCol w="2152651">
                  <a:extLst>
                    <a:ext uri="{9D8B030D-6E8A-4147-A177-3AD203B41FA5}">
                      <a16:colId xmlns:a16="http://schemas.microsoft.com/office/drawing/2014/main" val="110009254"/>
                    </a:ext>
                  </a:extLst>
                </a:gridCol>
              </a:tblGrid>
              <a:tr h="484748">
                <a:tc>
                  <a:txBody>
                    <a:bodyPr/>
                    <a:lstStyle/>
                    <a:p>
                      <a:pPr algn="r" fontAlgn="ctr"/>
                      <a:endParaRPr lang="en-IN" b="1">
                        <a:effectLst/>
                      </a:endParaRPr>
                    </a:p>
                  </a:txBody>
                  <a:tcPr anchor="ctr"/>
                </a:tc>
                <a:tc>
                  <a:txBody>
                    <a:bodyPr/>
                    <a:lstStyle/>
                    <a:p>
                      <a:pPr algn="r" fontAlgn="ctr"/>
                      <a:r>
                        <a:rPr lang="en-IN" b="1" dirty="0" err="1">
                          <a:effectLst/>
                        </a:rPr>
                        <a:t>review_counts</a:t>
                      </a:r>
                      <a:endParaRPr lang="en-IN" b="1" dirty="0">
                        <a:effectLst/>
                      </a:endParaRPr>
                    </a:p>
                  </a:txBody>
                  <a:tcPr anchor="ctr"/>
                </a:tc>
                <a:tc>
                  <a:txBody>
                    <a:bodyPr/>
                    <a:lstStyle/>
                    <a:p>
                      <a:pPr algn="r" fontAlgn="ctr"/>
                      <a:r>
                        <a:rPr lang="en-IN" b="1">
                          <a:effectLst/>
                        </a:rPr>
                        <a:t>checkin_counts</a:t>
                      </a:r>
                    </a:p>
                  </a:txBody>
                  <a:tcPr anchor="ctr"/>
                </a:tc>
                <a:tc>
                  <a:txBody>
                    <a:bodyPr/>
                    <a:lstStyle/>
                    <a:p>
                      <a:pPr algn="r" fontAlgn="ctr"/>
                      <a:r>
                        <a:rPr lang="en-IN" b="1">
                          <a:effectLst/>
                        </a:rPr>
                        <a:t>tot_tip</a:t>
                      </a:r>
                    </a:p>
                  </a:txBody>
                  <a:tcPr anchor="ctr"/>
                </a:tc>
                <a:extLst>
                  <a:ext uri="{0D108BD9-81ED-4DB2-BD59-A6C34878D82A}">
                    <a16:rowId xmlns:a16="http://schemas.microsoft.com/office/drawing/2014/main" val="387744610"/>
                  </a:ext>
                </a:extLst>
              </a:tr>
              <a:tr h="484748">
                <a:tc>
                  <a:txBody>
                    <a:bodyPr/>
                    <a:lstStyle/>
                    <a:p>
                      <a:pPr algn="r" fontAlgn="ctr"/>
                      <a:r>
                        <a:rPr lang="en-IN" b="1">
                          <a:effectLst/>
                        </a:rPr>
                        <a:t>category</a:t>
                      </a:r>
                    </a:p>
                  </a:txBody>
                  <a:tcPr anchor="ctr"/>
                </a:tc>
                <a:tc>
                  <a:txBody>
                    <a:bodyPr/>
                    <a:lstStyle/>
                    <a:p>
                      <a:pPr algn="r" fontAlgn="ctr"/>
                      <a:endParaRPr lang="en-IN" b="1" dirty="0">
                        <a:effectLst/>
                      </a:endParaRPr>
                    </a:p>
                  </a:txBody>
                  <a:tcPr anchor="ctr"/>
                </a:tc>
                <a:tc>
                  <a:txBody>
                    <a:bodyPr/>
                    <a:lstStyle/>
                    <a:p>
                      <a:pPr algn="r" fontAlgn="ctr"/>
                      <a:endParaRPr lang="en-IN" b="1">
                        <a:effectLst/>
                      </a:endParaRPr>
                    </a:p>
                  </a:txBody>
                  <a:tcPr anchor="ctr"/>
                </a:tc>
                <a:tc>
                  <a:txBody>
                    <a:bodyPr/>
                    <a:lstStyle/>
                    <a:p>
                      <a:pPr algn="r" fontAlgn="ctr"/>
                      <a:endParaRPr lang="en-IN" b="1">
                        <a:effectLst/>
                      </a:endParaRPr>
                    </a:p>
                  </a:txBody>
                  <a:tcPr anchor="ctr"/>
                </a:tc>
                <a:extLst>
                  <a:ext uri="{0D108BD9-81ED-4DB2-BD59-A6C34878D82A}">
                    <a16:rowId xmlns:a16="http://schemas.microsoft.com/office/drawing/2014/main" val="4032755859"/>
                  </a:ext>
                </a:extLst>
              </a:tr>
              <a:tr h="484748">
                <a:tc>
                  <a:txBody>
                    <a:bodyPr/>
                    <a:lstStyle/>
                    <a:p>
                      <a:pPr algn="r" fontAlgn="ctr"/>
                      <a:r>
                        <a:rPr lang="en-IN" b="1">
                          <a:effectLst/>
                        </a:rPr>
                        <a:t>high_rated</a:t>
                      </a:r>
                    </a:p>
                  </a:txBody>
                  <a:tcPr anchor="ctr"/>
                </a:tc>
                <a:tc>
                  <a:txBody>
                    <a:bodyPr/>
                    <a:lstStyle/>
                    <a:p>
                      <a:pPr algn="r" fontAlgn="ctr"/>
                      <a:r>
                        <a:rPr lang="en-IN">
                          <a:effectLst/>
                        </a:rPr>
                        <a:t>74.299375</a:t>
                      </a:r>
                    </a:p>
                  </a:txBody>
                  <a:tcPr anchor="ctr"/>
                </a:tc>
                <a:tc>
                  <a:txBody>
                    <a:bodyPr/>
                    <a:lstStyle/>
                    <a:p>
                      <a:pPr algn="r" fontAlgn="ctr"/>
                      <a:r>
                        <a:rPr lang="en-IN">
                          <a:effectLst/>
                        </a:rPr>
                        <a:t>115.681302</a:t>
                      </a:r>
                    </a:p>
                  </a:txBody>
                  <a:tcPr anchor="ctr"/>
                </a:tc>
                <a:tc>
                  <a:txBody>
                    <a:bodyPr/>
                    <a:lstStyle/>
                    <a:p>
                      <a:pPr algn="r" fontAlgn="ctr"/>
                      <a:r>
                        <a:rPr lang="en-IN">
                          <a:effectLst/>
                        </a:rPr>
                        <a:t>10.065121</a:t>
                      </a:r>
                    </a:p>
                  </a:txBody>
                  <a:tcPr anchor="ctr"/>
                </a:tc>
                <a:extLst>
                  <a:ext uri="{0D108BD9-81ED-4DB2-BD59-A6C34878D82A}">
                    <a16:rowId xmlns:a16="http://schemas.microsoft.com/office/drawing/2014/main" val="2228294528"/>
                  </a:ext>
                </a:extLst>
              </a:tr>
              <a:tr h="484748">
                <a:tc>
                  <a:txBody>
                    <a:bodyPr/>
                    <a:lstStyle/>
                    <a:p>
                      <a:pPr algn="r" fontAlgn="ctr"/>
                      <a:r>
                        <a:rPr lang="en-IN" b="1">
                          <a:effectLst/>
                        </a:rPr>
                        <a:t>low_rated</a:t>
                      </a:r>
                    </a:p>
                  </a:txBody>
                  <a:tcPr anchor="ctr"/>
                </a:tc>
                <a:tc>
                  <a:txBody>
                    <a:bodyPr/>
                    <a:lstStyle/>
                    <a:p>
                      <a:pPr algn="r" fontAlgn="ctr"/>
                      <a:r>
                        <a:rPr lang="en-IN">
                          <a:effectLst/>
                        </a:rPr>
                        <a:t>52.390839</a:t>
                      </a:r>
                    </a:p>
                  </a:txBody>
                  <a:tcPr anchor="ctr"/>
                </a:tc>
                <a:tc>
                  <a:txBody>
                    <a:bodyPr/>
                    <a:lstStyle/>
                    <a:p>
                      <a:pPr algn="r" fontAlgn="ctr"/>
                      <a:r>
                        <a:rPr lang="en-IN">
                          <a:effectLst/>
                        </a:rPr>
                        <a:t>106.919161</a:t>
                      </a:r>
                    </a:p>
                  </a:txBody>
                  <a:tcPr anchor="ctr"/>
                </a:tc>
                <a:tc>
                  <a:txBody>
                    <a:bodyPr/>
                    <a:lstStyle/>
                    <a:p>
                      <a:pPr algn="r" fontAlgn="ctr"/>
                      <a:r>
                        <a:rPr lang="en-IN" dirty="0">
                          <a:effectLst/>
                        </a:rPr>
                        <a:t>8.039871</a:t>
                      </a:r>
                    </a:p>
                  </a:txBody>
                  <a:tcPr anchor="ctr"/>
                </a:tc>
                <a:extLst>
                  <a:ext uri="{0D108BD9-81ED-4DB2-BD59-A6C34878D82A}">
                    <a16:rowId xmlns:a16="http://schemas.microsoft.com/office/drawing/2014/main" val="475109652"/>
                  </a:ext>
                </a:extLst>
              </a:tr>
            </a:tbl>
          </a:graphicData>
        </a:graphic>
      </p:graphicFrame>
      <p:sp>
        <p:nvSpPr>
          <p:cNvPr id="7" name="TextBox 6">
            <a:extLst>
              <a:ext uri="{FF2B5EF4-FFF2-40B4-BE49-F238E27FC236}">
                <a16:creationId xmlns:a16="http://schemas.microsoft.com/office/drawing/2014/main" id="{52AB8082-C931-0EFD-FA62-13907C80555E}"/>
              </a:ext>
            </a:extLst>
          </p:cNvPr>
          <p:cNvSpPr txBox="1"/>
          <p:nvPr/>
        </p:nvSpPr>
        <p:spPr>
          <a:xfrm>
            <a:off x="383458" y="1602658"/>
            <a:ext cx="1165122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90000"/>
                    <a:lumOff val="10000"/>
                  </a:schemeClr>
                </a:solidFill>
              </a:rPr>
              <a:t>Data indicates a clear correlation between higher ratings and increased user engagement across reviews, tips, and check-ins.</a:t>
            </a:r>
          </a:p>
          <a:p>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This pattern underscores the importance of maintaining high service and quality standards, as these appear to drive more reviews, check-ins, and tips, which are critical metrics of customer engagement and satisfaction.</a:t>
            </a:r>
            <a:endParaRPr lang="en-IN" sz="2400" dirty="0">
              <a:solidFill>
                <a:schemeClr val="tx2">
                  <a:lumMod val="90000"/>
                  <a:lumOff val="10000"/>
                </a:schemeClr>
              </a:solidFill>
            </a:endParaRPr>
          </a:p>
        </p:txBody>
      </p:sp>
    </p:spTree>
    <p:extLst>
      <p:ext uri="{BB962C8B-B14F-4D97-AF65-F5344CB8AC3E}">
        <p14:creationId xmlns:p14="http://schemas.microsoft.com/office/powerpoint/2010/main" val="81472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B336E2-335B-5E7F-FABA-23B1AB3BC084}"/>
              </a:ext>
            </a:extLst>
          </p:cNvPr>
          <p:cNvSpPr txBox="1"/>
          <p:nvPr/>
        </p:nvSpPr>
        <p:spPr>
          <a:xfrm>
            <a:off x="186813" y="157316"/>
            <a:ext cx="11798710" cy="1077218"/>
          </a:xfrm>
          <a:prstGeom prst="rect">
            <a:avLst/>
          </a:prstGeom>
          <a:noFill/>
        </p:spPr>
        <p:txBody>
          <a:bodyPr wrap="square" rtlCol="0">
            <a:spAutoFit/>
          </a:bodyPr>
          <a:lstStyle/>
          <a:p>
            <a:r>
              <a:rPr lang="en-US" sz="3200" b="1" dirty="0">
                <a:solidFill>
                  <a:schemeClr val="accent1">
                    <a:lumMod val="50000"/>
                  </a:schemeClr>
                </a:solidFill>
              </a:rPr>
              <a:t>Are there any patterns in user engagement over time for successful businesses compared to less successful ones?</a:t>
            </a:r>
            <a:endParaRPr lang="en-IN" sz="3200" b="1" dirty="0">
              <a:solidFill>
                <a:schemeClr val="accent1">
                  <a:lumMod val="50000"/>
                </a:schemeClr>
              </a:solidFill>
            </a:endParaRPr>
          </a:p>
        </p:txBody>
      </p:sp>
      <p:pic>
        <p:nvPicPr>
          <p:cNvPr id="5122" name="Picture 2">
            <a:extLst>
              <a:ext uri="{FF2B5EF4-FFF2-40B4-BE49-F238E27FC236}">
                <a16:creationId xmlns:a16="http://schemas.microsoft.com/office/drawing/2014/main" id="{F1D9CAD4-AA2F-8F85-4274-0E3FD3379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3613" y="1234534"/>
            <a:ext cx="6921910" cy="5466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DC6DDA-6CB6-EC71-5216-81E18084BFD4}"/>
              </a:ext>
            </a:extLst>
          </p:cNvPr>
          <p:cNvSpPr txBox="1"/>
          <p:nvPr/>
        </p:nvSpPr>
        <p:spPr>
          <a:xfrm>
            <a:off x="206477" y="1539334"/>
            <a:ext cx="467032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90000"/>
                    <a:lumOff val="10000"/>
                  </a:schemeClr>
                </a:solidFill>
              </a:rPr>
              <a:t>Successful businesses, particularly those with higher ratings (above 3.5), exhibit consistent and possibly increasing user engagement over time.</a:t>
            </a:r>
          </a:p>
          <a:p>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High rated restaurants maintain a steady or growing level of user engagement over time, reflecting ongoing customer interest and satisfaction. </a:t>
            </a:r>
            <a:endParaRPr lang="en-IN" sz="2400" dirty="0">
              <a:solidFill>
                <a:schemeClr val="tx2">
                  <a:lumMod val="90000"/>
                  <a:lumOff val="10000"/>
                </a:schemeClr>
              </a:solidFill>
            </a:endParaRPr>
          </a:p>
        </p:txBody>
      </p:sp>
    </p:spTree>
    <p:extLst>
      <p:ext uri="{BB962C8B-B14F-4D97-AF65-F5344CB8AC3E}">
        <p14:creationId xmlns:p14="http://schemas.microsoft.com/office/powerpoint/2010/main" val="45389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A47A25-4A6D-BBA0-4F2C-16CC98E14BAD}"/>
              </a:ext>
            </a:extLst>
          </p:cNvPr>
          <p:cNvSpPr txBox="1"/>
          <p:nvPr/>
        </p:nvSpPr>
        <p:spPr>
          <a:xfrm>
            <a:off x="117987" y="117987"/>
            <a:ext cx="11887200" cy="1200329"/>
          </a:xfrm>
          <a:prstGeom prst="rect">
            <a:avLst/>
          </a:prstGeom>
          <a:noFill/>
        </p:spPr>
        <p:txBody>
          <a:bodyPr wrap="square" rtlCol="0">
            <a:spAutoFit/>
          </a:bodyPr>
          <a:lstStyle/>
          <a:p>
            <a:r>
              <a:rPr lang="en-US" sz="3600" b="1" dirty="0">
                <a:solidFill>
                  <a:schemeClr val="accent1">
                    <a:lumMod val="50000"/>
                  </a:schemeClr>
                </a:solidFill>
              </a:rPr>
              <a:t>Are there any seasonal trends in the user engagement for restaurants?</a:t>
            </a:r>
            <a:endParaRPr lang="en-IN" sz="3600" b="1" dirty="0">
              <a:solidFill>
                <a:schemeClr val="accent1">
                  <a:lumMod val="50000"/>
                </a:schemeClr>
              </a:solidFill>
            </a:endParaRPr>
          </a:p>
        </p:txBody>
      </p:sp>
      <p:pic>
        <p:nvPicPr>
          <p:cNvPr id="6146" name="Picture 2">
            <a:extLst>
              <a:ext uri="{FF2B5EF4-FFF2-40B4-BE49-F238E27FC236}">
                <a16:creationId xmlns:a16="http://schemas.microsoft.com/office/drawing/2014/main" id="{2681563A-FC99-BF78-224C-D94587F3F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68" y="2258741"/>
            <a:ext cx="5554919" cy="41568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3A6E0C-BA0D-C38D-EB8A-9421FAAD91D3}"/>
              </a:ext>
            </a:extLst>
          </p:cNvPr>
          <p:cNvSpPr txBox="1"/>
          <p:nvPr/>
        </p:nvSpPr>
        <p:spPr>
          <a:xfrm>
            <a:off x="568580" y="1316470"/>
            <a:ext cx="5493007" cy="584775"/>
          </a:xfrm>
          <a:prstGeom prst="rect">
            <a:avLst/>
          </a:prstGeom>
          <a:solidFill>
            <a:schemeClr val="tx2">
              <a:lumMod val="10000"/>
              <a:lumOff val="90000"/>
            </a:schemeClr>
          </a:solidFill>
        </p:spPr>
        <p:txBody>
          <a:bodyPr wrap="square" rtlCol="0">
            <a:spAutoFit/>
          </a:bodyPr>
          <a:lstStyle/>
          <a:p>
            <a:pPr algn="ctr"/>
            <a:r>
              <a:rPr lang="en-IN" sz="3200" b="1" dirty="0">
                <a:solidFill>
                  <a:schemeClr val="tx2">
                    <a:lumMod val="90000"/>
                    <a:lumOff val="10000"/>
                  </a:schemeClr>
                </a:solidFill>
              </a:rPr>
              <a:t>Tip Count</a:t>
            </a:r>
          </a:p>
        </p:txBody>
      </p:sp>
      <p:pic>
        <p:nvPicPr>
          <p:cNvPr id="6148" name="Picture 4">
            <a:extLst>
              <a:ext uri="{FF2B5EF4-FFF2-40B4-BE49-F238E27FC236}">
                <a16:creationId xmlns:a16="http://schemas.microsoft.com/office/drawing/2014/main" id="{D3F7E8B7-9ADF-7AAC-1609-D37B733F6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415" y="2258742"/>
            <a:ext cx="5554919" cy="41568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4D2DA6-ED78-177E-B408-474381C1600F}"/>
              </a:ext>
            </a:extLst>
          </p:cNvPr>
          <p:cNvSpPr txBox="1"/>
          <p:nvPr/>
        </p:nvSpPr>
        <p:spPr>
          <a:xfrm>
            <a:off x="6192327" y="1316470"/>
            <a:ext cx="5493007" cy="584775"/>
          </a:xfrm>
          <a:prstGeom prst="rect">
            <a:avLst/>
          </a:prstGeom>
          <a:solidFill>
            <a:schemeClr val="tx2">
              <a:lumMod val="10000"/>
              <a:lumOff val="90000"/>
            </a:schemeClr>
          </a:solidFill>
        </p:spPr>
        <p:txBody>
          <a:bodyPr wrap="square" rtlCol="0">
            <a:spAutoFit/>
          </a:bodyPr>
          <a:lstStyle/>
          <a:p>
            <a:pPr algn="ctr"/>
            <a:r>
              <a:rPr lang="en-IN" sz="3200" b="1" dirty="0">
                <a:solidFill>
                  <a:schemeClr val="tx2">
                    <a:lumMod val="90000"/>
                    <a:lumOff val="10000"/>
                  </a:schemeClr>
                </a:solidFill>
              </a:rPr>
              <a:t>Review Count</a:t>
            </a:r>
          </a:p>
        </p:txBody>
      </p:sp>
    </p:spTree>
    <p:extLst>
      <p:ext uri="{BB962C8B-B14F-4D97-AF65-F5344CB8AC3E}">
        <p14:creationId xmlns:p14="http://schemas.microsoft.com/office/powerpoint/2010/main" val="373389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8FBE1-0A9C-16E8-A413-55E74750298D}"/>
              </a:ext>
            </a:extLst>
          </p:cNvPr>
          <p:cNvSpPr txBox="1"/>
          <p:nvPr/>
        </p:nvSpPr>
        <p:spPr>
          <a:xfrm>
            <a:off x="157316" y="137652"/>
            <a:ext cx="11818374" cy="1077218"/>
          </a:xfrm>
          <a:prstGeom prst="rect">
            <a:avLst/>
          </a:prstGeom>
          <a:noFill/>
        </p:spPr>
        <p:txBody>
          <a:bodyPr wrap="square" rtlCol="0">
            <a:spAutoFit/>
          </a:bodyPr>
          <a:lstStyle/>
          <a:p>
            <a:r>
              <a:rPr lang="en-US" sz="3200" b="1" dirty="0">
                <a:solidFill>
                  <a:schemeClr val="accent1">
                    <a:lumMod val="50000"/>
                  </a:schemeClr>
                </a:solidFill>
              </a:rPr>
              <a:t>How does the sentiment of reviews and tips (useful, funny, cool) correlate with the success metric of the restaurants?</a:t>
            </a:r>
            <a:endParaRPr lang="en-IN" sz="3200" b="1" dirty="0">
              <a:solidFill>
                <a:schemeClr val="accent1">
                  <a:lumMod val="50000"/>
                </a:schemeClr>
              </a:solidFill>
            </a:endParaRPr>
          </a:p>
        </p:txBody>
      </p:sp>
      <p:sp>
        <p:nvSpPr>
          <p:cNvPr id="3" name="TextBox 2">
            <a:extLst>
              <a:ext uri="{FF2B5EF4-FFF2-40B4-BE49-F238E27FC236}">
                <a16:creationId xmlns:a16="http://schemas.microsoft.com/office/drawing/2014/main" id="{5E8DF78D-CCD4-E9B3-D86E-1FA45495DAF3}"/>
              </a:ext>
            </a:extLst>
          </p:cNvPr>
          <p:cNvSpPr txBox="1"/>
          <p:nvPr/>
        </p:nvSpPr>
        <p:spPr>
          <a:xfrm>
            <a:off x="157316" y="1445342"/>
            <a:ext cx="5938684"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tx2">
                    <a:lumMod val="90000"/>
                    <a:lumOff val="10000"/>
                  </a:schemeClr>
                </a:solidFill>
              </a:rPr>
              <a:t>"useful," "funny," and "cool" are attributes associated with user reviews. They represent the feedback provided by users about the usefulness, humor, or coolness of a particular review.</a:t>
            </a:r>
          </a:p>
          <a:p>
            <a:pPr marL="285750" indent="-285750">
              <a:buFont typeface="Arial" panose="020B0604020202020204" pitchFamily="34" charset="0"/>
              <a:buChar char="•"/>
            </a:pPr>
            <a:r>
              <a:rPr lang="en-US" sz="2800" dirty="0">
                <a:solidFill>
                  <a:schemeClr val="tx2">
                    <a:lumMod val="90000"/>
                    <a:lumOff val="10000"/>
                  </a:schemeClr>
                </a:solidFill>
              </a:rPr>
              <a:t>Higher counts of useful, funny, and cool reviews suggest greater user engagement and satisfaction, which are key factors contributing to a restaurant's success.</a:t>
            </a:r>
            <a:endParaRPr lang="en-IN" sz="2800" dirty="0">
              <a:solidFill>
                <a:schemeClr val="tx2">
                  <a:lumMod val="90000"/>
                  <a:lumOff val="10000"/>
                </a:schemeClr>
              </a:solidFill>
            </a:endParaRPr>
          </a:p>
        </p:txBody>
      </p:sp>
      <p:pic>
        <p:nvPicPr>
          <p:cNvPr id="7170" name="Picture 2">
            <a:extLst>
              <a:ext uri="{FF2B5EF4-FFF2-40B4-BE49-F238E27FC236}">
                <a16:creationId xmlns:a16="http://schemas.microsoft.com/office/drawing/2014/main" id="{0D6930DF-2E24-DDBA-E712-A87974B9F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795" y="1214870"/>
            <a:ext cx="5938685" cy="55054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65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7AE2A0-5DEE-E9BE-D17E-3AAD6839B48C}"/>
              </a:ext>
            </a:extLst>
          </p:cNvPr>
          <p:cNvSpPr txBox="1"/>
          <p:nvPr/>
        </p:nvSpPr>
        <p:spPr>
          <a:xfrm>
            <a:off x="117987" y="98323"/>
            <a:ext cx="11936361" cy="1569660"/>
          </a:xfrm>
          <a:prstGeom prst="rect">
            <a:avLst/>
          </a:prstGeom>
          <a:noFill/>
        </p:spPr>
        <p:txBody>
          <a:bodyPr wrap="square" rtlCol="0">
            <a:spAutoFit/>
          </a:bodyPr>
          <a:lstStyle/>
          <a:p>
            <a:r>
              <a:rPr lang="en-US" sz="3200" b="1" dirty="0">
                <a:solidFill>
                  <a:schemeClr val="accent1">
                    <a:lumMod val="50000"/>
                  </a:schemeClr>
                </a:solidFill>
              </a:rPr>
              <a:t>Is there any difference in the engagement of elite users and non-elite users?</a:t>
            </a:r>
          </a:p>
          <a:p>
            <a:endParaRPr lang="en-IN" sz="3200" b="1" dirty="0">
              <a:solidFill>
                <a:schemeClr val="accent1">
                  <a:lumMod val="50000"/>
                </a:schemeClr>
              </a:solidFill>
            </a:endParaRPr>
          </a:p>
        </p:txBody>
      </p:sp>
      <p:pic>
        <p:nvPicPr>
          <p:cNvPr id="8194" name="Picture 2">
            <a:extLst>
              <a:ext uri="{FF2B5EF4-FFF2-40B4-BE49-F238E27FC236}">
                <a16:creationId xmlns:a16="http://schemas.microsoft.com/office/drawing/2014/main" id="{D8FE739D-84F2-7AB0-D6EB-DDF4287F7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753" y="3527159"/>
            <a:ext cx="6764595" cy="31440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34A190-D0AA-A818-9BFA-EFA2ED8E0CD4}"/>
              </a:ext>
            </a:extLst>
          </p:cNvPr>
          <p:cNvSpPr txBox="1"/>
          <p:nvPr/>
        </p:nvSpPr>
        <p:spPr>
          <a:xfrm>
            <a:off x="216310" y="1391851"/>
            <a:ext cx="1107112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90000"/>
                    <a:lumOff val="10000"/>
                  </a:schemeClr>
                </a:solidFill>
              </a:rPr>
              <a:t>Elite users are individuals who have been recognized and awarded the "Elite" status by Yelp for their active and high-quality contributions.</a:t>
            </a:r>
          </a:p>
          <a:p>
            <a:pPr marL="285750" indent="-285750">
              <a:buFont typeface="Arial" panose="020B0604020202020204" pitchFamily="34" charset="0"/>
              <a:buChar char="•"/>
            </a:pPr>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Elite users, despite being significantly fewer in number, contribute a substantial proportion of the total review count compared to non-elite users.</a:t>
            </a:r>
          </a:p>
        </p:txBody>
      </p:sp>
      <p:sp>
        <p:nvSpPr>
          <p:cNvPr id="4" name="TextBox 3">
            <a:extLst>
              <a:ext uri="{FF2B5EF4-FFF2-40B4-BE49-F238E27FC236}">
                <a16:creationId xmlns:a16="http://schemas.microsoft.com/office/drawing/2014/main" id="{BB5F62D3-BC0A-D904-972B-25110638D74E}"/>
              </a:ext>
            </a:extLst>
          </p:cNvPr>
          <p:cNvSpPr txBox="1"/>
          <p:nvPr/>
        </p:nvSpPr>
        <p:spPr>
          <a:xfrm>
            <a:off x="216310" y="3527158"/>
            <a:ext cx="4965290"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90000"/>
                    <a:lumOff val="10000"/>
                  </a:schemeClr>
                </a:solidFill>
              </a:rPr>
              <a:t>Establishing a positive relationship with elite users can lead to repeat visits and loyalty, as they are more likely to continue supporting businesses they have had good experiences with.</a:t>
            </a:r>
            <a:endParaRPr lang="en-IN" sz="2400" dirty="0">
              <a:solidFill>
                <a:schemeClr val="tx2">
                  <a:lumMod val="90000"/>
                  <a:lumOff val="10000"/>
                </a:schemeClr>
              </a:solidFill>
            </a:endParaRPr>
          </a:p>
          <a:p>
            <a:endParaRPr lang="en-IN" dirty="0"/>
          </a:p>
        </p:txBody>
      </p:sp>
    </p:spTree>
    <p:extLst>
      <p:ext uri="{BB962C8B-B14F-4D97-AF65-F5344CB8AC3E}">
        <p14:creationId xmlns:p14="http://schemas.microsoft.com/office/powerpoint/2010/main" val="389714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18399-2048-6CFA-568F-29209EFADF94}"/>
              </a:ext>
            </a:extLst>
          </p:cNvPr>
          <p:cNvSpPr txBox="1"/>
          <p:nvPr/>
        </p:nvSpPr>
        <p:spPr>
          <a:xfrm>
            <a:off x="88490" y="88490"/>
            <a:ext cx="11906865" cy="584775"/>
          </a:xfrm>
          <a:prstGeom prst="rect">
            <a:avLst/>
          </a:prstGeom>
          <a:noFill/>
        </p:spPr>
        <p:txBody>
          <a:bodyPr wrap="square" rtlCol="0">
            <a:spAutoFit/>
          </a:bodyPr>
          <a:lstStyle/>
          <a:p>
            <a:r>
              <a:rPr lang="en-US" sz="3200" b="1" dirty="0">
                <a:solidFill>
                  <a:schemeClr val="accent1">
                    <a:lumMod val="50000"/>
                  </a:schemeClr>
                </a:solidFill>
              </a:rPr>
              <a:t>What are the busiest hours for the restaurant?</a:t>
            </a:r>
            <a:endParaRPr lang="en-IN" b="1" dirty="0">
              <a:solidFill>
                <a:schemeClr val="accent1">
                  <a:lumMod val="50000"/>
                </a:schemeClr>
              </a:solidFill>
            </a:endParaRPr>
          </a:p>
        </p:txBody>
      </p:sp>
      <p:pic>
        <p:nvPicPr>
          <p:cNvPr id="9218" name="Picture 2">
            <a:extLst>
              <a:ext uri="{FF2B5EF4-FFF2-40B4-BE49-F238E27FC236}">
                <a16:creationId xmlns:a16="http://schemas.microsoft.com/office/drawing/2014/main" id="{5B317C0C-899D-A889-C955-373BECF73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155" y="673265"/>
            <a:ext cx="5791200" cy="60126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069BC25-A925-5461-641D-141ECD8ED97D}"/>
              </a:ext>
            </a:extLst>
          </p:cNvPr>
          <p:cNvSpPr txBox="1"/>
          <p:nvPr/>
        </p:nvSpPr>
        <p:spPr>
          <a:xfrm>
            <a:off x="186813" y="684292"/>
            <a:ext cx="6017342"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90000"/>
                    <a:lumOff val="10000"/>
                  </a:schemeClr>
                </a:solidFill>
              </a:rPr>
              <a:t>The busiest hours for restaurants, based on user engagement, span from 4 pm to 1 am.</a:t>
            </a:r>
          </a:p>
          <a:p>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Knowing the peak hours allows businesses to optimize their staffing levels and resource allocation during these times to ensure efficient operations and quality service delivery. </a:t>
            </a:r>
          </a:p>
          <a:p>
            <a:pPr marL="285750" indent="-285750">
              <a:buFont typeface="Arial" panose="020B0604020202020204" pitchFamily="34" charset="0"/>
              <a:buChar char="•"/>
            </a:pPr>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The concentration of user engagement during the evening and night hours suggests a higher demand for dining out during these times, potentially driven by factors such as work schedules, social gatherings, and leisure activities.</a:t>
            </a:r>
            <a:endParaRPr lang="en-IN" sz="2400" dirty="0">
              <a:solidFill>
                <a:schemeClr val="tx2">
                  <a:lumMod val="90000"/>
                  <a:lumOff val="10000"/>
                </a:schemeClr>
              </a:solidFill>
            </a:endParaRPr>
          </a:p>
        </p:txBody>
      </p:sp>
    </p:spTree>
    <p:extLst>
      <p:ext uri="{BB962C8B-B14F-4D97-AF65-F5344CB8AC3E}">
        <p14:creationId xmlns:p14="http://schemas.microsoft.com/office/powerpoint/2010/main" val="1823288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C44CA-C769-6DFA-6FDF-7DEBBE49EE58}"/>
              </a:ext>
            </a:extLst>
          </p:cNvPr>
          <p:cNvSpPr txBox="1"/>
          <p:nvPr/>
        </p:nvSpPr>
        <p:spPr>
          <a:xfrm>
            <a:off x="117987" y="108155"/>
            <a:ext cx="11857703" cy="707886"/>
          </a:xfrm>
          <a:prstGeom prst="rect">
            <a:avLst/>
          </a:prstGeom>
          <a:solidFill>
            <a:schemeClr val="tx2">
              <a:lumMod val="25000"/>
              <a:lumOff val="75000"/>
            </a:schemeClr>
          </a:solidFill>
        </p:spPr>
        <p:txBody>
          <a:bodyPr wrap="square" rtlCol="0">
            <a:spAutoFit/>
          </a:bodyPr>
          <a:lstStyle/>
          <a:p>
            <a:r>
              <a:rPr lang="en-IN" sz="4000" b="1" dirty="0">
                <a:solidFill>
                  <a:schemeClr val="accent1">
                    <a:lumMod val="50000"/>
                  </a:schemeClr>
                </a:solidFill>
              </a:rPr>
              <a:t>Recommendations</a:t>
            </a:r>
            <a:endParaRPr lang="en-IN" b="1" dirty="0">
              <a:solidFill>
                <a:schemeClr val="accent1">
                  <a:lumMod val="50000"/>
                </a:schemeClr>
              </a:solidFill>
            </a:endParaRPr>
          </a:p>
        </p:txBody>
      </p:sp>
      <p:sp>
        <p:nvSpPr>
          <p:cNvPr id="3" name="TextBox 2">
            <a:extLst>
              <a:ext uri="{FF2B5EF4-FFF2-40B4-BE49-F238E27FC236}">
                <a16:creationId xmlns:a16="http://schemas.microsoft.com/office/drawing/2014/main" id="{B77A96B0-2845-772D-A77D-1E3C0298DDB8}"/>
              </a:ext>
            </a:extLst>
          </p:cNvPr>
          <p:cNvSpPr txBox="1"/>
          <p:nvPr/>
        </p:nvSpPr>
        <p:spPr>
          <a:xfrm>
            <a:off x="117987" y="816041"/>
            <a:ext cx="11857703"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90000"/>
                    <a:lumOff val="10000"/>
                  </a:schemeClr>
                </a:solidFill>
              </a:rPr>
              <a:t>Utilizing insights from the analysis of various metrics such as user engagement, sentiment of reviews, peak hours, and the impact of elite users, businesses can make informed decisions to drive success.</a:t>
            </a:r>
          </a:p>
          <a:p>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Collaborating with elite users and leveraging their influence can amplify promotional efforts, increase brand awareness, and drive customer acquisition.</a:t>
            </a:r>
          </a:p>
          <a:p>
            <a:pPr marL="285750" indent="-285750">
              <a:buFont typeface="Arial" panose="020B0604020202020204" pitchFamily="34" charset="0"/>
              <a:buChar char="•"/>
            </a:pPr>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Businesses can adjust their operating hours or introduce special promotions to capitalize on the increased demand during peak hours.</a:t>
            </a:r>
          </a:p>
          <a:p>
            <a:pPr marL="285750" indent="-285750">
              <a:buFont typeface="Arial" panose="020B0604020202020204" pitchFamily="34" charset="0"/>
              <a:buChar char="•"/>
            </a:pPr>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Less successful businesses may need to focus on strategies to enhance user engagement over time, such as improving service quality, responding to customer feedback.</a:t>
            </a:r>
          </a:p>
          <a:p>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Cities with high success scores presents opportunities for restaurant chains to expand or invest further</a:t>
            </a:r>
            <a:endParaRPr lang="en-IN" sz="2400" dirty="0">
              <a:solidFill>
                <a:schemeClr val="tx2">
                  <a:lumMod val="90000"/>
                  <a:lumOff val="10000"/>
                </a:schemeClr>
              </a:solidFill>
            </a:endParaRPr>
          </a:p>
        </p:txBody>
      </p:sp>
    </p:spTree>
    <p:extLst>
      <p:ext uri="{BB962C8B-B14F-4D97-AF65-F5344CB8AC3E}">
        <p14:creationId xmlns:p14="http://schemas.microsoft.com/office/powerpoint/2010/main" val="404715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88C7-C6A7-0CB7-D5F4-A40B0DAB4522}"/>
              </a:ext>
            </a:extLst>
          </p:cNvPr>
          <p:cNvSpPr>
            <a:spLocks noGrp="1"/>
          </p:cNvSpPr>
          <p:nvPr>
            <p:ph type="ctrTitle"/>
          </p:nvPr>
        </p:nvSpPr>
        <p:spPr>
          <a:xfrm>
            <a:off x="1524000" y="1122363"/>
            <a:ext cx="9144000" cy="1060398"/>
          </a:xfrm>
        </p:spPr>
        <p:txBody>
          <a:bodyPr/>
          <a:lstStyle/>
          <a:p>
            <a:r>
              <a:rPr lang="en-IN" b="1" dirty="0">
                <a:solidFill>
                  <a:srgbClr val="002060"/>
                </a:solidFill>
              </a:rPr>
              <a:t>ABOUT</a:t>
            </a:r>
            <a:r>
              <a:rPr lang="en-IN" b="1" dirty="0"/>
              <a:t> </a:t>
            </a:r>
            <a:r>
              <a:rPr lang="en-IN" b="1" dirty="0">
                <a:solidFill>
                  <a:srgbClr val="002060"/>
                </a:solidFill>
              </a:rPr>
              <a:t>YELP</a:t>
            </a:r>
          </a:p>
        </p:txBody>
      </p:sp>
      <p:sp>
        <p:nvSpPr>
          <p:cNvPr id="3" name="Subtitle 2">
            <a:extLst>
              <a:ext uri="{FF2B5EF4-FFF2-40B4-BE49-F238E27FC236}">
                <a16:creationId xmlns:a16="http://schemas.microsoft.com/office/drawing/2014/main" id="{BB646531-3ABB-DEF7-F5FF-91539491892F}"/>
              </a:ext>
            </a:extLst>
          </p:cNvPr>
          <p:cNvSpPr>
            <a:spLocks noGrp="1"/>
          </p:cNvSpPr>
          <p:nvPr>
            <p:ph type="subTitle" idx="1"/>
          </p:nvPr>
        </p:nvSpPr>
        <p:spPr>
          <a:xfrm>
            <a:off x="1524000" y="3429000"/>
            <a:ext cx="9144000" cy="1850920"/>
          </a:xfrm>
        </p:spPr>
        <p:txBody>
          <a:bodyPr>
            <a:normAutofit/>
          </a:bodyPr>
          <a:lstStyle/>
          <a:p>
            <a:r>
              <a:rPr lang="en-US" dirty="0">
                <a:solidFill>
                  <a:schemeClr val="tx2">
                    <a:lumMod val="90000"/>
                    <a:lumOff val="10000"/>
                  </a:schemeClr>
                </a:solidFill>
              </a:rPr>
              <a:t>Yelp is a web and mobile platform that functions as a crowd-sourced local business review site. Users can submit reviews, photos, and tips about businesses, while also browsing information and ratings left by others.</a:t>
            </a:r>
            <a:endParaRPr lang="en-IN" dirty="0">
              <a:solidFill>
                <a:schemeClr val="tx2">
                  <a:lumMod val="90000"/>
                  <a:lumOff val="10000"/>
                </a:schemeClr>
              </a:solidFill>
            </a:endParaRPr>
          </a:p>
        </p:txBody>
      </p:sp>
      <p:cxnSp>
        <p:nvCxnSpPr>
          <p:cNvPr id="5" name="Straight Connector 4">
            <a:extLst>
              <a:ext uri="{FF2B5EF4-FFF2-40B4-BE49-F238E27FC236}">
                <a16:creationId xmlns:a16="http://schemas.microsoft.com/office/drawing/2014/main" id="{8024633A-585B-C41F-6A20-84545EEB8718}"/>
              </a:ext>
            </a:extLst>
          </p:cNvPr>
          <p:cNvCxnSpPr>
            <a:cxnSpLocks/>
          </p:cNvCxnSpPr>
          <p:nvPr/>
        </p:nvCxnSpPr>
        <p:spPr>
          <a:xfrm flipH="1">
            <a:off x="3736254" y="2182761"/>
            <a:ext cx="465065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FC1AD55-B67E-551F-880B-ED7E8AE98B5E}"/>
              </a:ext>
            </a:extLst>
          </p:cNvPr>
          <p:cNvCxnSpPr>
            <a:cxnSpLocks/>
          </p:cNvCxnSpPr>
          <p:nvPr/>
        </p:nvCxnSpPr>
        <p:spPr>
          <a:xfrm>
            <a:off x="6096000" y="378197"/>
            <a:ext cx="6099352" cy="0"/>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8D09584-05C7-FDBA-560D-C29DFFBBBD5E}"/>
              </a:ext>
            </a:extLst>
          </p:cNvPr>
          <p:cNvCxnSpPr>
            <a:cxnSpLocks/>
          </p:cNvCxnSpPr>
          <p:nvPr/>
        </p:nvCxnSpPr>
        <p:spPr>
          <a:xfrm>
            <a:off x="11766621" y="0"/>
            <a:ext cx="0" cy="4367604"/>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BAB01D3-35D9-A8C7-17BA-D8DCBFCB028A}"/>
              </a:ext>
            </a:extLst>
          </p:cNvPr>
          <p:cNvCxnSpPr>
            <a:cxnSpLocks/>
          </p:cNvCxnSpPr>
          <p:nvPr/>
        </p:nvCxnSpPr>
        <p:spPr>
          <a:xfrm>
            <a:off x="0" y="6479802"/>
            <a:ext cx="6099352" cy="0"/>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406BFCB-CE1D-C0DF-482C-3D630F876BF8}"/>
              </a:ext>
            </a:extLst>
          </p:cNvPr>
          <p:cNvCxnSpPr>
            <a:cxnSpLocks/>
          </p:cNvCxnSpPr>
          <p:nvPr/>
        </p:nvCxnSpPr>
        <p:spPr>
          <a:xfrm>
            <a:off x="349659" y="2490396"/>
            <a:ext cx="0" cy="4367604"/>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435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3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1662-015A-BEFF-6A6F-E6E0AD7BB462}"/>
              </a:ext>
            </a:extLst>
          </p:cNvPr>
          <p:cNvSpPr>
            <a:spLocks noGrp="1"/>
          </p:cNvSpPr>
          <p:nvPr>
            <p:ph type="title"/>
          </p:nvPr>
        </p:nvSpPr>
        <p:spPr>
          <a:xfrm>
            <a:off x="1763066" y="365125"/>
            <a:ext cx="9590734" cy="1670152"/>
          </a:xfrm>
        </p:spPr>
        <p:txBody>
          <a:bodyPr>
            <a:normAutofit/>
          </a:bodyPr>
          <a:lstStyle/>
          <a:p>
            <a:r>
              <a:rPr lang="en-IN" sz="6600" b="1" dirty="0">
                <a:solidFill>
                  <a:schemeClr val="accent1">
                    <a:lumMod val="50000"/>
                  </a:schemeClr>
                </a:solidFill>
              </a:rPr>
              <a:t>AGENDA</a:t>
            </a:r>
          </a:p>
        </p:txBody>
      </p:sp>
      <p:cxnSp>
        <p:nvCxnSpPr>
          <p:cNvPr id="4" name="Straight Connector 3">
            <a:extLst>
              <a:ext uri="{FF2B5EF4-FFF2-40B4-BE49-F238E27FC236}">
                <a16:creationId xmlns:a16="http://schemas.microsoft.com/office/drawing/2014/main" id="{BA008E19-5355-32BB-7A0D-400E22D586B4}"/>
              </a:ext>
            </a:extLst>
          </p:cNvPr>
          <p:cNvCxnSpPr>
            <a:cxnSpLocks/>
          </p:cNvCxnSpPr>
          <p:nvPr/>
        </p:nvCxnSpPr>
        <p:spPr>
          <a:xfrm flipH="1">
            <a:off x="1940614" y="1740309"/>
            <a:ext cx="252279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3AA7F70-C9E4-BA6F-AA0B-AEF3CC3294FC}"/>
              </a:ext>
            </a:extLst>
          </p:cNvPr>
          <p:cNvCxnSpPr>
            <a:cxnSpLocks/>
          </p:cNvCxnSpPr>
          <p:nvPr/>
        </p:nvCxnSpPr>
        <p:spPr>
          <a:xfrm>
            <a:off x="6096000" y="378197"/>
            <a:ext cx="6099352" cy="0"/>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76A01752-1AA5-4F85-0019-EBFD0F55629A}"/>
              </a:ext>
            </a:extLst>
          </p:cNvPr>
          <p:cNvCxnSpPr>
            <a:cxnSpLocks/>
          </p:cNvCxnSpPr>
          <p:nvPr/>
        </p:nvCxnSpPr>
        <p:spPr>
          <a:xfrm>
            <a:off x="11766621" y="0"/>
            <a:ext cx="0" cy="4367604"/>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21C8B75-F1F5-052F-375A-41CF407C51BA}"/>
              </a:ext>
            </a:extLst>
          </p:cNvPr>
          <p:cNvCxnSpPr>
            <a:cxnSpLocks/>
          </p:cNvCxnSpPr>
          <p:nvPr/>
        </p:nvCxnSpPr>
        <p:spPr>
          <a:xfrm>
            <a:off x="0" y="6479802"/>
            <a:ext cx="6099352" cy="0"/>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CC48172-2B5E-265A-FD84-4C7AAFA79D70}"/>
              </a:ext>
            </a:extLst>
          </p:cNvPr>
          <p:cNvCxnSpPr>
            <a:cxnSpLocks/>
          </p:cNvCxnSpPr>
          <p:nvPr/>
        </p:nvCxnSpPr>
        <p:spPr>
          <a:xfrm>
            <a:off x="349659" y="2490396"/>
            <a:ext cx="0" cy="4367604"/>
          </a:xfrm>
          <a:prstGeom prst="line">
            <a:avLst/>
          </a:prstGeom>
          <a:ln>
            <a:solidFill>
              <a:schemeClr val="accent1">
                <a:alpha val="65000"/>
              </a:schemeClr>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39CC72D-DFF1-78DA-CE02-113189612457}"/>
              </a:ext>
            </a:extLst>
          </p:cNvPr>
          <p:cNvSpPr txBox="1"/>
          <p:nvPr/>
        </p:nvSpPr>
        <p:spPr>
          <a:xfrm>
            <a:off x="2053874" y="2805780"/>
            <a:ext cx="8008532" cy="2308324"/>
          </a:xfrm>
          <a:prstGeom prst="rect">
            <a:avLst/>
          </a:prstGeom>
          <a:noFill/>
          <a:ln>
            <a:noFill/>
          </a:ln>
        </p:spPr>
        <p:txBody>
          <a:bodyPr wrap="square" numCol="2" rtlCol="0">
            <a:spAutoFit/>
          </a:bodyPr>
          <a:lstStyle/>
          <a:p>
            <a:pPr marL="285750" indent="-285750">
              <a:buFont typeface="Arial" panose="020B0604020202020204" pitchFamily="34" charset="0"/>
              <a:buChar char="•"/>
            </a:pPr>
            <a:r>
              <a:rPr lang="en-US" sz="2400" b="1" dirty="0">
                <a:solidFill>
                  <a:schemeClr val="tx2">
                    <a:lumMod val="90000"/>
                    <a:lumOff val="10000"/>
                  </a:schemeClr>
                </a:solidFill>
              </a:rPr>
              <a:t>Problem Statement</a:t>
            </a:r>
          </a:p>
          <a:p>
            <a:pPr marL="285750" indent="-285750">
              <a:buFont typeface="Arial" panose="020B0604020202020204" pitchFamily="34" charset="0"/>
              <a:buChar char="•"/>
            </a:pPr>
            <a:endParaRPr lang="en-US" sz="2400" b="1" dirty="0">
              <a:solidFill>
                <a:schemeClr val="tx2">
                  <a:lumMod val="90000"/>
                  <a:lumOff val="10000"/>
                </a:schemeClr>
              </a:solidFill>
            </a:endParaRPr>
          </a:p>
          <a:p>
            <a:pPr marL="285750" indent="-285750">
              <a:buFont typeface="Arial" panose="020B0604020202020204" pitchFamily="34" charset="0"/>
              <a:buChar char="•"/>
            </a:pPr>
            <a:r>
              <a:rPr lang="en-US" sz="2400" b="1" dirty="0">
                <a:solidFill>
                  <a:schemeClr val="tx2">
                    <a:lumMod val="90000"/>
                    <a:lumOff val="10000"/>
                  </a:schemeClr>
                </a:solidFill>
              </a:rPr>
              <a:t>Research Objectives</a:t>
            </a:r>
          </a:p>
          <a:p>
            <a:pPr marL="285750" indent="-285750">
              <a:buFont typeface="Arial" panose="020B0604020202020204" pitchFamily="34" charset="0"/>
              <a:buChar char="•"/>
            </a:pPr>
            <a:endParaRPr lang="en-US" sz="2400" b="1" dirty="0">
              <a:solidFill>
                <a:schemeClr val="tx2">
                  <a:lumMod val="90000"/>
                  <a:lumOff val="10000"/>
                </a:schemeClr>
              </a:solidFill>
            </a:endParaRPr>
          </a:p>
          <a:p>
            <a:pPr marL="285750" indent="-285750">
              <a:buFont typeface="Arial" panose="020B0604020202020204" pitchFamily="34" charset="0"/>
              <a:buChar char="•"/>
            </a:pPr>
            <a:r>
              <a:rPr lang="en-US" sz="2400" b="1" dirty="0">
                <a:solidFill>
                  <a:schemeClr val="tx2">
                    <a:lumMod val="90000"/>
                    <a:lumOff val="10000"/>
                  </a:schemeClr>
                </a:solidFill>
              </a:rPr>
              <a:t>Hypothesis </a:t>
            </a:r>
          </a:p>
          <a:p>
            <a:endParaRPr lang="en-US" sz="2400" b="1" dirty="0">
              <a:solidFill>
                <a:schemeClr val="tx2">
                  <a:lumMod val="90000"/>
                  <a:lumOff val="10000"/>
                </a:schemeClr>
              </a:solidFill>
            </a:endParaRPr>
          </a:p>
          <a:p>
            <a:pPr marL="285750" indent="-285750">
              <a:buFont typeface="Arial" panose="020B0604020202020204" pitchFamily="34" charset="0"/>
              <a:buChar char="•"/>
            </a:pPr>
            <a:r>
              <a:rPr lang="en-US" sz="2400" b="1" dirty="0">
                <a:solidFill>
                  <a:schemeClr val="tx2">
                    <a:lumMod val="90000"/>
                    <a:lumOff val="10000"/>
                  </a:schemeClr>
                </a:solidFill>
              </a:rPr>
              <a:t>Data Overview</a:t>
            </a:r>
          </a:p>
          <a:p>
            <a:pPr marL="285750" indent="-285750">
              <a:buFont typeface="Arial" panose="020B0604020202020204" pitchFamily="34" charset="0"/>
              <a:buChar char="•"/>
            </a:pPr>
            <a:endParaRPr lang="en-US" sz="2400" b="1" dirty="0">
              <a:solidFill>
                <a:schemeClr val="tx2">
                  <a:lumMod val="90000"/>
                  <a:lumOff val="10000"/>
                </a:schemeClr>
              </a:solidFill>
            </a:endParaRPr>
          </a:p>
          <a:p>
            <a:pPr marL="285750" indent="-285750">
              <a:buFont typeface="Arial" panose="020B0604020202020204" pitchFamily="34" charset="0"/>
              <a:buChar char="•"/>
            </a:pPr>
            <a:r>
              <a:rPr lang="en-IN" sz="2400" b="1" dirty="0">
                <a:solidFill>
                  <a:schemeClr val="tx2">
                    <a:lumMod val="90000"/>
                    <a:lumOff val="10000"/>
                  </a:schemeClr>
                </a:solidFill>
              </a:rPr>
              <a:t>Analytics and Findings</a:t>
            </a:r>
          </a:p>
          <a:p>
            <a:endParaRPr lang="en-IN" sz="2400" b="1" dirty="0">
              <a:solidFill>
                <a:schemeClr val="tx2">
                  <a:lumMod val="90000"/>
                  <a:lumOff val="10000"/>
                </a:schemeClr>
              </a:solidFill>
            </a:endParaRPr>
          </a:p>
          <a:p>
            <a:pPr marL="285750" indent="-285750">
              <a:buFont typeface="Arial" panose="020B0604020202020204" pitchFamily="34" charset="0"/>
              <a:buChar char="•"/>
            </a:pPr>
            <a:r>
              <a:rPr lang="en-IN" sz="2400" b="1" dirty="0">
                <a:solidFill>
                  <a:schemeClr val="tx2">
                    <a:lumMod val="90000"/>
                    <a:lumOff val="10000"/>
                  </a:schemeClr>
                </a:solidFill>
              </a:rPr>
              <a:t>Recommendations</a:t>
            </a:r>
          </a:p>
        </p:txBody>
      </p:sp>
    </p:spTree>
    <p:extLst>
      <p:ext uri="{BB962C8B-B14F-4D97-AF65-F5344CB8AC3E}">
        <p14:creationId xmlns:p14="http://schemas.microsoft.com/office/powerpoint/2010/main" val="326768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39000"/>
          </a:schemeClr>
        </a:solidFill>
        <a:effectLst/>
      </p:bgPr>
    </p:bg>
    <p:spTree>
      <p:nvGrpSpPr>
        <p:cNvPr id="1" name=""/>
        <p:cNvGrpSpPr/>
        <p:nvPr/>
      </p:nvGrpSpPr>
      <p:grpSpPr>
        <a:xfrm>
          <a:off x="0" y="0"/>
          <a:ext cx="0" cy="0"/>
          <a:chOff x="0" y="0"/>
          <a:chExt cx="0" cy="0"/>
        </a:xfrm>
      </p:grpSpPr>
      <p:pic>
        <p:nvPicPr>
          <p:cNvPr id="13" name="Picture 12" descr="A person standing in front of a question mark">
            <a:extLst>
              <a:ext uri="{FF2B5EF4-FFF2-40B4-BE49-F238E27FC236}">
                <a16:creationId xmlns:a16="http://schemas.microsoft.com/office/drawing/2014/main" id="{5D338D2C-3700-20EC-95E1-416BE1026C78}"/>
              </a:ext>
            </a:extLst>
          </p:cNvPr>
          <p:cNvPicPr>
            <a:picLocks noChangeAspect="1"/>
          </p:cNvPicPr>
          <p:nvPr/>
        </p:nvPicPr>
        <p:blipFill>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91006" y="0"/>
            <a:ext cx="7900993" cy="6858000"/>
          </a:xfrm>
          <a:prstGeom prst="rect">
            <a:avLst/>
          </a:prstGeom>
        </p:spPr>
      </p:pic>
      <p:sp>
        <p:nvSpPr>
          <p:cNvPr id="2" name="Title 1">
            <a:extLst>
              <a:ext uri="{FF2B5EF4-FFF2-40B4-BE49-F238E27FC236}">
                <a16:creationId xmlns:a16="http://schemas.microsoft.com/office/drawing/2014/main" id="{D2BDC420-0965-77D2-D4A5-E9AF0D1BA7ED}"/>
              </a:ext>
            </a:extLst>
          </p:cNvPr>
          <p:cNvSpPr>
            <a:spLocks noGrp="1"/>
          </p:cNvSpPr>
          <p:nvPr>
            <p:ph type="title"/>
          </p:nvPr>
        </p:nvSpPr>
        <p:spPr>
          <a:xfrm>
            <a:off x="543232" y="562074"/>
            <a:ext cx="10515600" cy="1215845"/>
          </a:xfrm>
        </p:spPr>
        <p:txBody>
          <a:bodyPr/>
          <a:lstStyle/>
          <a:p>
            <a:r>
              <a:rPr lang="en-IN" sz="6000" b="1" dirty="0">
                <a:solidFill>
                  <a:schemeClr val="accent1">
                    <a:lumMod val="50000"/>
                  </a:schemeClr>
                </a:solidFill>
              </a:rPr>
              <a:t>Problem Statement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AA5F4D8D-EE36-CB54-C061-0BE0B6EF5509}"/>
              </a:ext>
            </a:extLst>
          </p:cNvPr>
          <p:cNvSpPr>
            <a:spLocks noGrp="1"/>
          </p:cNvSpPr>
          <p:nvPr>
            <p:ph idx="1"/>
          </p:nvPr>
        </p:nvSpPr>
        <p:spPr>
          <a:xfrm>
            <a:off x="462121" y="2330244"/>
            <a:ext cx="6430292" cy="4402151"/>
          </a:xfrm>
        </p:spPr>
        <p:txBody>
          <a:bodyPr>
            <a:normAutofit/>
          </a:bodyPr>
          <a:lstStyle/>
          <a:p>
            <a:pPr marL="0" indent="0">
              <a:buNone/>
            </a:pPr>
            <a:r>
              <a:rPr lang="en-US" dirty="0">
                <a:solidFill>
                  <a:schemeClr val="tx2">
                    <a:lumMod val="90000"/>
                    <a:lumOff val="10000"/>
                  </a:schemeClr>
                </a:solidFill>
              </a:rPr>
              <a:t>In a competitive market like the restaurant industry, understanding the factors that influence business success is crucial for stakeholders. Utilizing the Yelp dataset, this project aims to investigate the relationship between user engagement (reviews, tips, and check-ins) and business success metrics (review count, ratings) for restaurants.</a:t>
            </a:r>
            <a:endParaRPr lang="en-IN" dirty="0">
              <a:solidFill>
                <a:schemeClr val="tx2">
                  <a:lumMod val="90000"/>
                  <a:lumOff val="10000"/>
                </a:schemeClr>
              </a:solidFill>
            </a:endParaRPr>
          </a:p>
        </p:txBody>
      </p:sp>
      <p:cxnSp>
        <p:nvCxnSpPr>
          <p:cNvPr id="4" name="Straight Connector 3">
            <a:extLst>
              <a:ext uri="{FF2B5EF4-FFF2-40B4-BE49-F238E27FC236}">
                <a16:creationId xmlns:a16="http://schemas.microsoft.com/office/drawing/2014/main" id="{37D35F80-1600-3521-39E9-705FDB3BE254}"/>
              </a:ext>
            </a:extLst>
          </p:cNvPr>
          <p:cNvCxnSpPr>
            <a:cxnSpLocks/>
          </p:cNvCxnSpPr>
          <p:nvPr/>
        </p:nvCxnSpPr>
        <p:spPr>
          <a:xfrm>
            <a:off x="818858" y="1777919"/>
            <a:ext cx="38711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5378E43-9A89-906A-7F75-A2763EA4E444}"/>
              </a:ext>
            </a:extLst>
          </p:cNvPr>
          <p:cNvCxnSpPr/>
          <p:nvPr/>
        </p:nvCxnSpPr>
        <p:spPr>
          <a:xfrm>
            <a:off x="11455121" y="0"/>
            <a:ext cx="0" cy="6858000"/>
          </a:xfrm>
          <a:prstGeom prst="line">
            <a:avLst/>
          </a:prstGeom>
          <a:ln>
            <a:solidFill>
              <a:schemeClr val="accent1">
                <a:alpha val="27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5CC3109-2733-F089-AB8B-3A7FBE874F8B}"/>
              </a:ext>
            </a:extLst>
          </p:cNvPr>
          <p:cNvCxnSpPr/>
          <p:nvPr/>
        </p:nvCxnSpPr>
        <p:spPr>
          <a:xfrm>
            <a:off x="11927392" y="0"/>
            <a:ext cx="0" cy="6858000"/>
          </a:xfrm>
          <a:prstGeom prst="line">
            <a:avLst/>
          </a:prstGeom>
          <a:ln>
            <a:solidFill>
              <a:schemeClr val="accent1">
                <a:alpha val="2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817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1F62-9667-9A47-07F1-8910070B1FC4}"/>
              </a:ext>
            </a:extLst>
          </p:cNvPr>
          <p:cNvSpPr>
            <a:spLocks noGrp="1"/>
          </p:cNvSpPr>
          <p:nvPr>
            <p:ph type="title" idx="4294967295"/>
          </p:nvPr>
        </p:nvSpPr>
        <p:spPr>
          <a:xfrm>
            <a:off x="572756" y="365125"/>
            <a:ext cx="11619244" cy="1325563"/>
          </a:xfrm>
        </p:spPr>
        <p:txBody>
          <a:bodyPr/>
          <a:lstStyle/>
          <a:p>
            <a:r>
              <a:rPr lang="en-US" sz="6000" b="1" dirty="0">
                <a:solidFill>
                  <a:schemeClr val="accent1">
                    <a:lumMod val="50000"/>
                  </a:schemeClr>
                </a:solidFill>
              </a:rPr>
              <a:t>Research Objectives</a:t>
            </a:r>
            <a:endParaRPr lang="en-IN" b="1" dirty="0">
              <a:solidFill>
                <a:schemeClr val="accent1">
                  <a:lumMod val="50000"/>
                </a:schemeClr>
              </a:solidFill>
            </a:endParaRPr>
          </a:p>
        </p:txBody>
      </p:sp>
      <p:sp>
        <p:nvSpPr>
          <p:cNvPr id="4" name="Rectangle 3">
            <a:extLst>
              <a:ext uri="{FF2B5EF4-FFF2-40B4-BE49-F238E27FC236}">
                <a16:creationId xmlns:a16="http://schemas.microsoft.com/office/drawing/2014/main" id="{D3EDECC6-AE53-60E8-2C6F-E480BAF46CB8}"/>
              </a:ext>
            </a:extLst>
          </p:cNvPr>
          <p:cNvSpPr/>
          <p:nvPr/>
        </p:nvSpPr>
        <p:spPr>
          <a:xfrm>
            <a:off x="572755" y="2084439"/>
            <a:ext cx="2986521" cy="3736258"/>
          </a:xfrm>
          <a:prstGeom prst="rect">
            <a:avLst/>
          </a:prstGeom>
          <a:solidFill>
            <a:schemeClr val="tx2">
              <a:lumMod val="25000"/>
              <a:lumOff val="75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8DB91C2-FBB2-4242-9072-63022CAE23D7}"/>
              </a:ext>
            </a:extLst>
          </p:cNvPr>
          <p:cNvSpPr/>
          <p:nvPr/>
        </p:nvSpPr>
        <p:spPr>
          <a:xfrm>
            <a:off x="4264701" y="2084439"/>
            <a:ext cx="2986521" cy="373625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F1742EB4-6C60-E103-8D3F-AED20D8DE509}"/>
              </a:ext>
            </a:extLst>
          </p:cNvPr>
          <p:cNvSpPr/>
          <p:nvPr/>
        </p:nvSpPr>
        <p:spPr>
          <a:xfrm>
            <a:off x="7976461" y="2064773"/>
            <a:ext cx="2986521" cy="3736258"/>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58584657-8A7C-A05E-BD05-D5F03D8B256A}"/>
              </a:ext>
            </a:extLst>
          </p:cNvPr>
          <p:cNvCxnSpPr>
            <a:cxnSpLocks/>
          </p:cNvCxnSpPr>
          <p:nvPr/>
        </p:nvCxnSpPr>
        <p:spPr>
          <a:xfrm flipH="1">
            <a:off x="524767" y="1592823"/>
            <a:ext cx="4568339" cy="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Graphic 9" descr="Upward trend with solid fill">
            <a:extLst>
              <a:ext uri="{FF2B5EF4-FFF2-40B4-BE49-F238E27FC236}">
                <a16:creationId xmlns:a16="http://schemas.microsoft.com/office/drawing/2014/main" id="{30569659-43EF-D39A-45CC-1D88BEBD1D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14198" y="2332762"/>
            <a:ext cx="1111045" cy="1111045"/>
          </a:xfrm>
          <a:prstGeom prst="rect">
            <a:avLst/>
          </a:prstGeom>
        </p:spPr>
      </p:pic>
      <p:pic>
        <p:nvPicPr>
          <p:cNvPr id="14" name="Graphic 13" descr="Document with solid fill">
            <a:extLst>
              <a:ext uri="{FF2B5EF4-FFF2-40B4-BE49-F238E27FC236}">
                <a16:creationId xmlns:a16="http://schemas.microsoft.com/office/drawing/2014/main" id="{AE841F38-86C9-122B-7D82-FFCAB0A97B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53152" y="2302468"/>
            <a:ext cx="1229433" cy="1229433"/>
          </a:xfrm>
          <a:prstGeom prst="rect">
            <a:avLst/>
          </a:prstGeom>
        </p:spPr>
      </p:pic>
      <p:pic>
        <p:nvPicPr>
          <p:cNvPr id="16" name="Graphic 15" descr="Magnifying glass with solid fill">
            <a:extLst>
              <a:ext uri="{FF2B5EF4-FFF2-40B4-BE49-F238E27FC236}">
                <a16:creationId xmlns:a16="http://schemas.microsoft.com/office/drawing/2014/main" id="{F7E06153-7BC2-1C1D-C2F9-34BE9549FE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05277" y="2919304"/>
            <a:ext cx="543174" cy="543174"/>
          </a:xfrm>
          <a:prstGeom prst="rect">
            <a:avLst/>
          </a:prstGeom>
        </p:spPr>
      </p:pic>
      <p:pic>
        <p:nvPicPr>
          <p:cNvPr id="20" name="Graphic 19" descr="Statistics with solid fill">
            <a:extLst>
              <a:ext uri="{FF2B5EF4-FFF2-40B4-BE49-F238E27FC236}">
                <a16:creationId xmlns:a16="http://schemas.microsoft.com/office/drawing/2014/main" id="{17F56886-873E-501C-BBCF-CC035F2960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82666" y="2317955"/>
            <a:ext cx="1372355" cy="1372355"/>
          </a:xfrm>
          <a:prstGeom prst="rect">
            <a:avLst/>
          </a:prstGeom>
        </p:spPr>
      </p:pic>
      <p:pic>
        <p:nvPicPr>
          <p:cNvPr id="22" name="Graphic 21" descr="Bar chart with solid fill">
            <a:extLst>
              <a:ext uri="{FF2B5EF4-FFF2-40B4-BE49-F238E27FC236}">
                <a16:creationId xmlns:a16="http://schemas.microsoft.com/office/drawing/2014/main" id="{661FEF5D-E2BC-498F-684B-F8F4CC94977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88795" y="2317955"/>
            <a:ext cx="1364237" cy="1364237"/>
          </a:xfrm>
          <a:prstGeom prst="rect">
            <a:avLst/>
          </a:prstGeom>
        </p:spPr>
      </p:pic>
      <p:sp>
        <p:nvSpPr>
          <p:cNvPr id="3" name="TextBox 2">
            <a:extLst>
              <a:ext uri="{FF2B5EF4-FFF2-40B4-BE49-F238E27FC236}">
                <a16:creationId xmlns:a16="http://schemas.microsoft.com/office/drawing/2014/main" id="{C0AE7F89-B875-5346-CB7A-24CC47E992B2}"/>
              </a:ext>
            </a:extLst>
          </p:cNvPr>
          <p:cNvSpPr txBox="1"/>
          <p:nvPr/>
        </p:nvSpPr>
        <p:spPr>
          <a:xfrm>
            <a:off x="669829" y="3932902"/>
            <a:ext cx="2772696" cy="1754326"/>
          </a:xfrm>
          <a:prstGeom prst="rect">
            <a:avLst/>
          </a:prstGeom>
          <a:noFill/>
        </p:spPr>
        <p:txBody>
          <a:bodyPr wrap="square" rtlCol="0">
            <a:spAutoFit/>
          </a:bodyPr>
          <a:lstStyle/>
          <a:p>
            <a:pPr algn="ctr"/>
            <a:r>
              <a:rPr lang="en-US" dirty="0"/>
              <a:t>Quantify the correlation between user engagement (reviews, tips, check-ins) and review count/average star rating.</a:t>
            </a:r>
            <a:endParaRPr lang="en-IN" dirty="0"/>
          </a:p>
        </p:txBody>
      </p:sp>
      <p:pic>
        <p:nvPicPr>
          <p:cNvPr id="8" name="Graphic 7" descr="Magnifying glass with solid fill">
            <a:extLst>
              <a:ext uri="{FF2B5EF4-FFF2-40B4-BE49-F238E27FC236}">
                <a16:creationId xmlns:a16="http://schemas.microsoft.com/office/drawing/2014/main" id="{DEF8F475-B5C6-FCB8-62D1-F60F0F6F41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1144" y="2988727"/>
            <a:ext cx="543174" cy="543174"/>
          </a:xfrm>
          <a:prstGeom prst="rect">
            <a:avLst/>
          </a:prstGeom>
        </p:spPr>
      </p:pic>
      <p:sp>
        <p:nvSpPr>
          <p:cNvPr id="9" name="TextBox 8">
            <a:extLst>
              <a:ext uri="{FF2B5EF4-FFF2-40B4-BE49-F238E27FC236}">
                <a16:creationId xmlns:a16="http://schemas.microsoft.com/office/drawing/2014/main" id="{2E3BDA06-7C8B-4622-AFCB-4FF5493F5264}"/>
              </a:ext>
            </a:extLst>
          </p:cNvPr>
          <p:cNvSpPr txBox="1"/>
          <p:nvPr/>
        </p:nvSpPr>
        <p:spPr>
          <a:xfrm>
            <a:off x="4343509" y="4100049"/>
            <a:ext cx="2723536" cy="1200329"/>
          </a:xfrm>
          <a:prstGeom prst="rect">
            <a:avLst/>
          </a:prstGeom>
          <a:noFill/>
        </p:spPr>
        <p:txBody>
          <a:bodyPr wrap="square" rtlCol="0">
            <a:spAutoFit/>
          </a:bodyPr>
          <a:lstStyle/>
          <a:p>
            <a:pPr algn="ctr"/>
            <a:r>
              <a:rPr lang="en-US" dirty="0"/>
              <a:t>Analyze the impact of sentiment on review count and average star rating.</a:t>
            </a:r>
            <a:endParaRPr lang="en-IN" dirty="0"/>
          </a:p>
        </p:txBody>
      </p:sp>
      <p:sp>
        <p:nvSpPr>
          <p:cNvPr id="11" name="TextBox 10">
            <a:extLst>
              <a:ext uri="{FF2B5EF4-FFF2-40B4-BE49-F238E27FC236}">
                <a16:creationId xmlns:a16="http://schemas.microsoft.com/office/drawing/2014/main" id="{0804BB83-E0A4-2CBD-B14E-034EA88B28B4}"/>
              </a:ext>
            </a:extLst>
          </p:cNvPr>
          <p:cNvSpPr txBox="1"/>
          <p:nvPr/>
        </p:nvSpPr>
        <p:spPr>
          <a:xfrm>
            <a:off x="8084616" y="4100049"/>
            <a:ext cx="2760365" cy="646331"/>
          </a:xfrm>
          <a:prstGeom prst="rect">
            <a:avLst/>
          </a:prstGeom>
          <a:noFill/>
        </p:spPr>
        <p:txBody>
          <a:bodyPr wrap="square" rtlCol="0">
            <a:spAutoFit/>
          </a:bodyPr>
          <a:lstStyle/>
          <a:p>
            <a:pPr algn="ctr"/>
            <a:r>
              <a:rPr lang="en-US" dirty="0"/>
              <a:t>Time Trends in User Engagement</a:t>
            </a:r>
            <a:endParaRPr lang="en-IN" dirty="0"/>
          </a:p>
        </p:txBody>
      </p:sp>
    </p:spTree>
    <p:extLst>
      <p:ext uri="{BB962C8B-B14F-4D97-AF65-F5344CB8AC3E}">
        <p14:creationId xmlns:p14="http://schemas.microsoft.com/office/powerpoint/2010/main" val="85306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6F7C-398C-03A1-97E9-5A3E0DEED58D}"/>
              </a:ext>
            </a:extLst>
          </p:cNvPr>
          <p:cNvSpPr>
            <a:spLocks noGrp="1"/>
          </p:cNvSpPr>
          <p:nvPr>
            <p:ph type="title"/>
          </p:nvPr>
        </p:nvSpPr>
        <p:spPr/>
        <p:txBody>
          <a:bodyPr/>
          <a:lstStyle/>
          <a:p>
            <a:r>
              <a:rPr lang="en-IN" sz="6600" b="1" dirty="0">
                <a:solidFill>
                  <a:schemeClr val="accent1">
                    <a:lumMod val="50000"/>
                  </a:schemeClr>
                </a:solidFill>
              </a:rPr>
              <a:t>Hypothesis</a:t>
            </a:r>
            <a:endParaRPr lang="en-IN" b="1" dirty="0">
              <a:solidFill>
                <a:schemeClr val="accent1">
                  <a:lumMod val="50000"/>
                </a:schemeClr>
              </a:solidFill>
            </a:endParaRPr>
          </a:p>
        </p:txBody>
      </p:sp>
      <p:cxnSp>
        <p:nvCxnSpPr>
          <p:cNvPr id="3" name="Straight Connector 2">
            <a:extLst>
              <a:ext uri="{FF2B5EF4-FFF2-40B4-BE49-F238E27FC236}">
                <a16:creationId xmlns:a16="http://schemas.microsoft.com/office/drawing/2014/main" id="{E61E30EE-623E-6054-4DF3-2732A172AA17}"/>
              </a:ext>
            </a:extLst>
          </p:cNvPr>
          <p:cNvCxnSpPr>
            <a:cxnSpLocks/>
          </p:cNvCxnSpPr>
          <p:nvPr/>
        </p:nvCxnSpPr>
        <p:spPr>
          <a:xfrm flipH="1">
            <a:off x="1065547" y="1779637"/>
            <a:ext cx="23757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D05C2EB-C8ED-B921-DE51-33D29013888C}"/>
              </a:ext>
            </a:extLst>
          </p:cNvPr>
          <p:cNvSpPr txBox="1"/>
          <p:nvPr/>
        </p:nvSpPr>
        <p:spPr>
          <a:xfrm>
            <a:off x="838200" y="2123768"/>
            <a:ext cx="10822858"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2">
                    <a:lumMod val="90000"/>
                    <a:lumOff val="10000"/>
                  </a:schemeClr>
                </a:solidFill>
              </a:rPr>
              <a:t>Higher levels of user engagement (more reviews, tips, and check-ins) correlate with higher review counts and ratings for restaurants.</a:t>
            </a:r>
          </a:p>
          <a:p>
            <a:pPr marL="457200" indent="-457200">
              <a:buFont typeface="Arial" panose="020B0604020202020204" pitchFamily="34" charset="0"/>
              <a:buChar char="•"/>
            </a:pPr>
            <a:endParaRPr lang="en-US" sz="2800" dirty="0">
              <a:solidFill>
                <a:schemeClr val="tx2">
                  <a:lumMod val="90000"/>
                  <a:lumOff val="10000"/>
                </a:schemeClr>
              </a:solidFill>
            </a:endParaRPr>
          </a:p>
          <a:p>
            <a:pPr marL="457200" indent="-457200">
              <a:buFont typeface="Arial" panose="020B0604020202020204" pitchFamily="34" charset="0"/>
              <a:buChar char="•"/>
            </a:pPr>
            <a:r>
              <a:rPr lang="en-US" sz="2800" dirty="0">
                <a:solidFill>
                  <a:schemeClr val="tx2">
                    <a:lumMod val="90000"/>
                    <a:lumOff val="10000"/>
                  </a:schemeClr>
                </a:solidFill>
              </a:rPr>
              <a:t> Positive sentiment expressed in reviews and tips contributes to higher overall ratings and review counts for restaurants. </a:t>
            </a:r>
          </a:p>
          <a:p>
            <a:pPr marL="457200" indent="-457200">
              <a:buFont typeface="Arial" panose="020B0604020202020204" pitchFamily="34" charset="0"/>
              <a:buChar char="•"/>
            </a:pPr>
            <a:endParaRPr lang="en-US" sz="2800" dirty="0">
              <a:solidFill>
                <a:schemeClr val="tx2">
                  <a:lumMod val="90000"/>
                  <a:lumOff val="10000"/>
                </a:schemeClr>
              </a:solidFill>
            </a:endParaRPr>
          </a:p>
          <a:p>
            <a:pPr marL="457200" indent="-457200">
              <a:buFont typeface="Arial" panose="020B0604020202020204" pitchFamily="34" charset="0"/>
              <a:buChar char="•"/>
            </a:pPr>
            <a:r>
              <a:rPr lang="en-US" sz="2800" dirty="0">
                <a:solidFill>
                  <a:schemeClr val="tx2">
                    <a:lumMod val="90000"/>
                    <a:lumOff val="10000"/>
                  </a:schemeClr>
                </a:solidFill>
              </a:rPr>
              <a:t>Consistent engagement over time is positively associated with sustained business success for restaurants.</a:t>
            </a:r>
            <a:endParaRPr lang="en-IN" sz="2800" dirty="0">
              <a:solidFill>
                <a:schemeClr val="tx2">
                  <a:lumMod val="90000"/>
                  <a:lumOff val="10000"/>
                </a:schemeClr>
              </a:solidFill>
            </a:endParaRPr>
          </a:p>
        </p:txBody>
      </p:sp>
    </p:spTree>
    <p:extLst>
      <p:ext uri="{BB962C8B-B14F-4D97-AF65-F5344CB8AC3E}">
        <p14:creationId xmlns:p14="http://schemas.microsoft.com/office/powerpoint/2010/main" val="416954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B940-6C5F-C1B5-5D77-A8854DFBE8CF}"/>
              </a:ext>
            </a:extLst>
          </p:cNvPr>
          <p:cNvSpPr>
            <a:spLocks noGrp="1"/>
          </p:cNvSpPr>
          <p:nvPr>
            <p:ph type="title"/>
          </p:nvPr>
        </p:nvSpPr>
        <p:spPr/>
        <p:txBody>
          <a:bodyPr/>
          <a:lstStyle/>
          <a:p>
            <a:r>
              <a:rPr lang="en-IN" sz="6000" b="1" dirty="0">
                <a:solidFill>
                  <a:schemeClr val="accent1">
                    <a:lumMod val="50000"/>
                  </a:schemeClr>
                </a:solidFill>
              </a:rPr>
              <a:t>Data Overview</a:t>
            </a:r>
            <a:endParaRPr lang="en-IN" b="1" dirty="0">
              <a:solidFill>
                <a:schemeClr val="accent1">
                  <a:lumMod val="50000"/>
                </a:schemeClr>
              </a:solidFill>
            </a:endParaRPr>
          </a:p>
        </p:txBody>
      </p:sp>
      <p:cxnSp>
        <p:nvCxnSpPr>
          <p:cNvPr id="3" name="Straight Connector 2">
            <a:extLst>
              <a:ext uri="{FF2B5EF4-FFF2-40B4-BE49-F238E27FC236}">
                <a16:creationId xmlns:a16="http://schemas.microsoft.com/office/drawing/2014/main" id="{32FDEBD0-EE97-6FDC-498E-9D106E82798B}"/>
              </a:ext>
            </a:extLst>
          </p:cNvPr>
          <p:cNvCxnSpPr>
            <a:cxnSpLocks/>
          </p:cNvCxnSpPr>
          <p:nvPr/>
        </p:nvCxnSpPr>
        <p:spPr>
          <a:xfrm flipH="1">
            <a:off x="1065547" y="1681317"/>
            <a:ext cx="2375743"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BE5335F-FD5A-1AEC-B4D4-A38DBE098549}"/>
              </a:ext>
            </a:extLst>
          </p:cNvPr>
          <p:cNvSpPr txBox="1"/>
          <p:nvPr/>
        </p:nvSpPr>
        <p:spPr>
          <a:xfrm>
            <a:off x="838200" y="1968152"/>
            <a:ext cx="11078497"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tx2">
                    <a:lumMod val="90000"/>
                    <a:lumOff val="10000"/>
                  </a:schemeClr>
                </a:solidFill>
              </a:rPr>
              <a:t>This dataset is a subset of Yelp and has information about businesses across 8 metropolitan areas in the USA and Canada.</a:t>
            </a:r>
          </a:p>
          <a:p>
            <a:pPr marL="285750" indent="-285750">
              <a:buFont typeface="Arial" panose="020B0604020202020204" pitchFamily="34" charset="0"/>
              <a:buChar char="•"/>
            </a:pPr>
            <a:endParaRPr lang="en-US" sz="2800" dirty="0">
              <a:solidFill>
                <a:schemeClr val="tx2">
                  <a:lumMod val="90000"/>
                  <a:lumOff val="10000"/>
                </a:schemeClr>
              </a:solidFill>
            </a:endParaRPr>
          </a:p>
          <a:p>
            <a:pPr marL="285750" indent="-285750">
              <a:buFont typeface="Arial" panose="020B0604020202020204" pitchFamily="34" charset="0"/>
              <a:buChar char="•"/>
            </a:pPr>
            <a:r>
              <a:rPr lang="en-US" sz="2800" dirty="0">
                <a:solidFill>
                  <a:schemeClr val="tx2">
                    <a:lumMod val="90000"/>
                    <a:lumOff val="10000"/>
                  </a:schemeClr>
                </a:solidFill>
              </a:rPr>
              <a:t>The original data is shared by Yelp as JSON files.</a:t>
            </a:r>
          </a:p>
          <a:p>
            <a:pPr marL="285750" indent="-285750">
              <a:buFont typeface="Arial" panose="020B0604020202020204" pitchFamily="34" charset="0"/>
              <a:buChar char="•"/>
            </a:pPr>
            <a:endParaRPr lang="en-US" sz="2800" dirty="0">
              <a:solidFill>
                <a:schemeClr val="tx2">
                  <a:lumMod val="90000"/>
                  <a:lumOff val="10000"/>
                </a:schemeClr>
              </a:solidFill>
            </a:endParaRPr>
          </a:p>
          <a:p>
            <a:pPr marL="285750" indent="-285750">
              <a:buFont typeface="Arial" panose="020B0604020202020204" pitchFamily="34" charset="0"/>
              <a:buChar char="•"/>
            </a:pPr>
            <a:r>
              <a:rPr lang="en-US" sz="2800" dirty="0">
                <a:solidFill>
                  <a:schemeClr val="tx2">
                    <a:lumMod val="90000"/>
                    <a:lumOff val="10000"/>
                  </a:schemeClr>
                </a:solidFill>
              </a:rPr>
              <a:t>The five JSON files are business, review, user, tip and </a:t>
            </a:r>
            <a:r>
              <a:rPr lang="en-US" sz="2800" dirty="0" err="1">
                <a:solidFill>
                  <a:schemeClr val="tx2">
                    <a:lumMod val="90000"/>
                    <a:lumOff val="10000"/>
                  </a:schemeClr>
                </a:solidFill>
              </a:rPr>
              <a:t>checkin</a:t>
            </a:r>
            <a:r>
              <a:rPr lang="en-US" sz="2800" dirty="0">
                <a:solidFill>
                  <a:schemeClr val="tx2">
                    <a:lumMod val="90000"/>
                    <a:lumOff val="10000"/>
                  </a:schemeClr>
                </a:solidFill>
              </a:rPr>
              <a:t>.</a:t>
            </a:r>
          </a:p>
          <a:p>
            <a:pPr marL="285750" indent="-285750">
              <a:buFont typeface="Arial" panose="020B0604020202020204" pitchFamily="34" charset="0"/>
              <a:buChar char="•"/>
            </a:pPr>
            <a:endParaRPr lang="en-US" sz="2800" dirty="0">
              <a:solidFill>
                <a:schemeClr val="tx2">
                  <a:lumMod val="90000"/>
                  <a:lumOff val="10000"/>
                </a:schemeClr>
              </a:solidFill>
            </a:endParaRPr>
          </a:p>
          <a:p>
            <a:pPr marL="285750" indent="-285750">
              <a:buFont typeface="Arial" panose="020B0604020202020204" pitchFamily="34" charset="0"/>
              <a:buChar char="•"/>
            </a:pPr>
            <a:r>
              <a:rPr lang="en-US" sz="2800" dirty="0">
                <a:solidFill>
                  <a:schemeClr val="tx2">
                    <a:lumMod val="90000"/>
                    <a:lumOff val="10000"/>
                  </a:schemeClr>
                </a:solidFill>
              </a:rPr>
              <a:t>The JSON files are stored in the database for easy retrieval of data.</a:t>
            </a:r>
            <a:endParaRPr lang="en-IN" sz="2800" dirty="0">
              <a:solidFill>
                <a:schemeClr val="tx2">
                  <a:lumMod val="90000"/>
                  <a:lumOff val="10000"/>
                </a:schemeClr>
              </a:solidFill>
            </a:endParaRPr>
          </a:p>
        </p:txBody>
      </p:sp>
    </p:spTree>
    <p:extLst>
      <p:ext uri="{BB962C8B-B14F-4D97-AF65-F5344CB8AC3E}">
        <p14:creationId xmlns:p14="http://schemas.microsoft.com/office/powerpoint/2010/main" val="134549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BF82-150F-F629-D704-4B497A731E92}"/>
              </a:ext>
            </a:extLst>
          </p:cNvPr>
          <p:cNvSpPr>
            <a:spLocks noGrp="1"/>
          </p:cNvSpPr>
          <p:nvPr>
            <p:ph type="title"/>
          </p:nvPr>
        </p:nvSpPr>
        <p:spPr/>
        <p:txBody>
          <a:bodyPr/>
          <a:lstStyle/>
          <a:p>
            <a:r>
              <a:rPr lang="en-IN" sz="5400" b="1" dirty="0">
                <a:solidFill>
                  <a:schemeClr val="accent1">
                    <a:lumMod val="50000"/>
                  </a:schemeClr>
                </a:solidFill>
              </a:rPr>
              <a:t>Analysis and Finding</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8BC61F99-F149-0958-D28F-401B0F0C17B1}"/>
              </a:ext>
            </a:extLst>
          </p:cNvPr>
          <p:cNvSpPr txBox="1"/>
          <p:nvPr/>
        </p:nvSpPr>
        <p:spPr>
          <a:xfrm>
            <a:off x="172064" y="1917335"/>
            <a:ext cx="11847871"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90000"/>
                    <a:lumOff val="10000"/>
                  </a:schemeClr>
                </a:solidFill>
              </a:rPr>
              <a:t>Out of 150k businesses, 35k are restaurants business and are open.</a:t>
            </a:r>
          </a:p>
          <a:p>
            <a:pPr marL="285750" indent="-285750">
              <a:buFont typeface="Arial" panose="020B0604020202020204" pitchFamily="34" charset="0"/>
              <a:buChar char="•"/>
            </a:pPr>
            <a:endParaRPr lang="en-US" sz="2400" dirty="0">
              <a:solidFill>
                <a:schemeClr val="tx2">
                  <a:lumMod val="90000"/>
                  <a:lumOff val="10000"/>
                </a:schemeClr>
              </a:solidFill>
            </a:endParaRPr>
          </a:p>
          <a:p>
            <a:pPr marL="285750" indent="-285750">
              <a:buFont typeface="Arial" panose="020B0604020202020204" pitchFamily="34" charset="0"/>
              <a:buChar char="•"/>
            </a:pPr>
            <a:r>
              <a:rPr lang="en-US" sz="2400" dirty="0">
                <a:solidFill>
                  <a:schemeClr val="tx2">
                    <a:lumMod val="90000"/>
                    <a:lumOff val="10000"/>
                  </a:schemeClr>
                </a:solidFill>
              </a:rPr>
              <a:t>Table showing distribution of business success metrics (review count and average rating):</a:t>
            </a:r>
            <a:endParaRPr lang="en-IN" sz="2400" dirty="0">
              <a:solidFill>
                <a:schemeClr val="tx2">
                  <a:lumMod val="90000"/>
                  <a:lumOff val="10000"/>
                </a:schemeClr>
              </a:solidFill>
            </a:endParaRPr>
          </a:p>
        </p:txBody>
      </p:sp>
      <p:cxnSp>
        <p:nvCxnSpPr>
          <p:cNvPr id="6" name="Straight Connector 5">
            <a:extLst>
              <a:ext uri="{FF2B5EF4-FFF2-40B4-BE49-F238E27FC236}">
                <a16:creationId xmlns:a16="http://schemas.microsoft.com/office/drawing/2014/main" id="{5EFD757D-6A31-206A-DE31-A777194522A0}"/>
              </a:ext>
            </a:extLst>
          </p:cNvPr>
          <p:cNvCxnSpPr>
            <a:cxnSpLocks/>
          </p:cNvCxnSpPr>
          <p:nvPr/>
        </p:nvCxnSpPr>
        <p:spPr>
          <a:xfrm flipH="1">
            <a:off x="1065547" y="1681317"/>
            <a:ext cx="2375743"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4" name="Table 3">
            <a:extLst>
              <a:ext uri="{FF2B5EF4-FFF2-40B4-BE49-F238E27FC236}">
                <a16:creationId xmlns:a16="http://schemas.microsoft.com/office/drawing/2014/main" id="{56371E17-B7D7-A23C-2EE1-3D64E6FBD7B9}"/>
              </a:ext>
            </a:extLst>
          </p:cNvPr>
          <p:cNvGraphicFramePr>
            <a:graphicFrameLocks noGrp="1"/>
          </p:cNvGraphicFramePr>
          <p:nvPr>
            <p:extLst>
              <p:ext uri="{D42A27DB-BD31-4B8C-83A1-F6EECF244321}">
                <p14:modId xmlns:p14="http://schemas.microsoft.com/office/powerpoint/2010/main" val="2403220384"/>
              </p:ext>
            </p:extLst>
          </p:nvPr>
        </p:nvGraphicFramePr>
        <p:xfrm>
          <a:off x="838200" y="3566795"/>
          <a:ext cx="10515600" cy="2926080"/>
        </p:xfrm>
        <a:graphic>
          <a:graphicData uri="http://schemas.openxmlformats.org/drawingml/2006/table">
            <a:tbl>
              <a:tblPr>
                <a:tableStyleId>{5C22544A-7EE6-4342-B048-85BDC9FD1C3A}</a:tableStyleId>
              </a:tblPr>
              <a:tblGrid>
                <a:gridCol w="5257800">
                  <a:extLst>
                    <a:ext uri="{9D8B030D-6E8A-4147-A177-3AD203B41FA5}">
                      <a16:colId xmlns:a16="http://schemas.microsoft.com/office/drawing/2014/main" val="3313840099"/>
                    </a:ext>
                  </a:extLst>
                </a:gridCol>
                <a:gridCol w="5257800">
                  <a:extLst>
                    <a:ext uri="{9D8B030D-6E8A-4147-A177-3AD203B41FA5}">
                      <a16:colId xmlns:a16="http://schemas.microsoft.com/office/drawing/2014/main" val="3946043394"/>
                    </a:ext>
                  </a:extLst>
                </a:gridCol>
              </a:tblGrid>
              <a:tr h="0">
                <a:tc>
                  <a:txBody>
                    <a:bodyPr/>
                    <a:lstStyle/>
                    <a:p>
                      <a:pPr algn="r" fontAlgn="ctr"/>
                      <a:r>
                        <a:rPr lang="en-IN" b="1" dirty="0" err="1">
                          <a:effectLst/>
                        </a:rPr>
                        <a:t>avg</a:t>
                      </a:r>
                      <a:r>
                        <a:rPr lang="en-IN" b="1" dirty="0">
                          <a:effectLst/>
                        </a:rPr>
                        <a:t>(</a:t>
                      </a:r>
                      <a:r>
                        <a:rPr lang="en-IN" b="1" dirty="0" err="1">
                          <a:effectLst/>
                        </a:rPr>
                        <a:t>review_count</a:t>
                      </a:r>
                      <a:r>
                        <a:rPr lang="en-IN" b="1"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r" fontAlgn="ctr"/>
                      <a:r>
                        <a:rPr lang="en-IN" dirty="0">
                          <a:effectLst/>
                        </a:rPr>
                        <a:t>104.097789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541343702"/>
                  </a:ext>
                </a:extLst>
              </a:tr>
              <a:tr h="0">
                <a:tc>
                  <a:txBody>
                    <a:bodyPr/>
                    <a:lstStyle/>
                    <a:p>
                      <a:pPr algn="r" fontAlgn="ctr"/>
                      <a:r>
                        <a:rPr lang="en-IN" b="1" dirty="0">
                          <a:effectLst/>
                        </a:rPr>
                        <a:t>min(</a:t>
                      </a:r>
                      <a:r>
                        <a:rPr lang="en-IN" b="1" dirty="0" err="1">
                          <a:effectLst/>
                        </a:rPr>
                        <a:t>review_count</a:t>
                      </a:r>
                      <a:r>
                        <a:rPr lang="en-IN" b="1"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r" fontAlgn="ctr"/>
                      <a:r>
                        <a:rPr lang="en-IN" dirty="0">
                          <a:effectLst/>
                        </a:rPr>
                        <a:t>5.000000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443007121"/>
                  </a:ext>
                </a:extLst>
              </a:tr>
              <a:tr h="0">
                <a:tc>
                  <a:txBody>
                    <a:bodyPr/>
                    <a:lstStyle/>
                    <a:p>
                      <a:pPr algn="r" fontAlgn="ctr"/>
                      <a:r>
                        <a:rPr lang="en-IN" b="1" dirty="0">
                          <a:effectLst/>
                        </a:rPr>
                        <a:t>max(</a:t>
                      </a:r>
                      <a:r>
                        <a:rPr lang="en-IN" b="1" dirty="0" err="1">
                          <a:effectLst/>
                        </a:rPr>
                        <a:t>review_count</a:t>
                      </a:r>
                      <a:r>
                        <a:rPr lang="en-IN" b="1"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r" fontAlgn="ctr"/>
                      <a:r>
                        <a:rPr lang="en-IN" dirty="0">
                          <a:effectLst/>
                        </a:rPr>
                        <a:t>7568.000000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783103428"/>
                  </a:ext>
                </a:extLst>
              </a:tr>
              <a:tr h="0">
                <a:tc>
                  <a:txBody>
                    <a:bodyPr/>
                    <a:lstStyle/>
                    <a:p>
                      <a:pPr algn="r" fontAlgn="ctr"/>
                      <a:r>
                        <a:rPr lang="en-IN" b="1" dirty="0" err="1">
                          <a:effectLst/>
                        </a:rPr>
                        <a:t>median_review_count</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r" fontAlgn="ctr"/>
                      <a:r>
                        <a:rPr lang="en-IN" dirty="0">
                          <a:effectLst/>
                        </a:rPr>
                        <a:t>15.000000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441594839"/>
                  </a:ext>
                </a:extLst>
              </a:tr>
              <a:tr h="0">
                <a:tc>
                  <a:txBody>
                    <a:bodyPr/>
                    <a:lstStyle/>
                    <a:p>
                      <a:pPr algn="r" fontAlgn="ctr"/>
                      <a:r>
                        <a:rPr lang="en-IN" b="1">
                          <a:effectLst/>
                        </a:rPr>
                        <a:t>avg(stars)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r" fontAlgn="ctr"/>
                      <a:r>
                        <a:rPr lang="en-IN" dirty="0">
                          <a:effectLst/>
                        </a:rPr>
                        <a:t>3.523969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968240200"/>
                  </a:ext>
                </a:extLst>
              </a:tr>
              <a:tr h="0">
                <a:tc>
                  <a:txBody>
                    <a:bodyPr/>
                    <a:lstStyle/>
                    <a:p>
                      <a:pPr algn="r" fontAlgn="ctr"/>
                      <a:r>
                        <a:rPr lang="en-IN" b="1" dirty="0">
                          <a:effectLst/>
                        </a:rPr>
                        <a:t>min(stars)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r" fontAlgn="ctr"/>
                      <a:r>
                        <a:rPr lang="en-IN" dirty="0">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28930265"/>
                  </a:ext>
                </a:extLst>
              </a:tr>
              <a:tr h="0">
                <a:tc>
                  <a:txBody>
                    <a:bodyPr/>
                    <a:lstStyle/>
                    <a:p>
                      <a:pPr algn="r" fontAlgn="ctr"/>
                      <a:r>
                        <a:rPr lang="en-IN" b="1">
                          <a:effectLst/>
                        </a:rPr>
                        <a:t>max(stars)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r" fontAlgn="ctr"/>
                      <a:r>
                        <a:rPr lang="en-IN" dirty="0">
                          <a:effectLst/>
                        </a:rPr>
                        <a:t>5.000000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738338855"/>
                  </a:ext>
                </a:extLst>
              </a:tr>
              <a:tr h="0">
                <a:tc>
                  <a:txBody>
                    <a:bodyPr/>
                    <a:lstStyle/>
                    <a:p>
                      <a:pPr algn="r" fontAlgn="ctr"/>
                      <a:r>
                        <a:rPr lang="en-IN" b="1">
                          <a:effectLst/>
                        </a:rPr>
                        <a:t>median_star_rating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r" fontAlgn="ctr"/>
                      <a:r>
                        <a:rPr lang="en-IN" dirty="0">
                          <a:effectLst/>
                        </a:rPr>
                        <a:t>3.500000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572957704"/>
                  </a:ext>
                </a:extLst>
              </a:tr>
            </a:tbl>
          </a:graphicData>
        </a:graphic>
      </p:graphicFrame>
    </p:spTree>
    <p:extLst>
      <p:ext uri="{BB962C8B-B14F-4D97-AF65-F5344CB8AC3E}">
        <p14:creationId xmlns:p14="http://schemas.microsoft.com/office/powerpoint/2010/main" val="426228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B8FA32E-9D71-AA2E-A23F-DE171D53C3D1}"/>
              </a:ext>
            </a:extLst>
          </p:cNvPr>
          <p:cNvSpPr>
            <a:spLocks noGrp="1"/>
          </p:cNvSpPr>
          <p:nvPr>
            <p:ph type="body" idx="1"/>
          </p:nvPr>
        </p:nvSpPr>
        <p:spPr>
          <a:xfrm>
            <a:off x="836613" y="245549"/>
            <a:ext cx="5157786" cy="519216"/>
          </a:xfrm>
          <a:solidFill>
            <a:schemeClr val="accent1">
              <a:lumMod val="40000"/>
              <a:lumOff val="60000"/>
            </a:schemeClr>
          </a:solidFill>
          <a:ln>
            <a:solidFill>
              <a:schemeClr val="accent1">
                <a:lumMod val="40000"/>
                <a:lumOff val="60000"/>
              </a:schemeClr>
            </a:solidFill>
          </a:ln>
        </p:spPr>
        <p:txBody>
          <a:bodyPr/>
          <a:lstStyle/>
          <a:p>
            <a:pPr algn="ctr"/>
            <a:r>
              <a:rPr lang="en-IN" dirty="0"/>
              <a:t>Highest Rating</a:t>
            </a:r>
          </a:p>
        </p:txBody>
      </p:sp>
      <p:sp>
        <p:nvSpPr>
          <p:cNvPr id="9" name="Text Placeholder 8">
            <a:extLst>
              <a:ext uri="{FF2B5EF4-FFF2-40B4-BE49-F238E27FC236}">
                <a16:creationId xmlns:a16="http://schemas.microsoft.com/office/drawing/2014/main" id="{6A0909BD-DDB0-C528-7E46-ADE25DF00972}"/>
              </a:ext>
            </a:extLst>
          </p:cNvPr>
          <p:cNvSpPr>
            <a:spLocks noGrp="1"/>
          </p:cNvSpPr>
          <p:nvPr>
            <p:ph type="body" sz="quarter" idx="3"/>
          </p:nvPr>
        </p:nvSpPr>
        <p:spPr>
          <a:xfrm>
            <a:off x="6194428" y="245549"/>
            <a:ext cx="5180013" cy="519217"/>
          </a:xfrm>
          <a:solidFill>
            <a:schemeClr val="tx2">
              <a:lumMod val="25000"/>
              <a:lumOff val="75000"/>
            </a:schemeClr>
          </a:solidFill>
          <a:ln>
            <a:solidFill>
              <a:schemeClr val="tx2">
                <a:lumMod val="25000"/>
                <a:lumOff val="75000"/>
              </a:schemeClr>
            </a:solidFill>
          </a:ln>
        </p:spPr>
        <p:txBody>
          <a:bodyPr/>
          <a:lstStyle/>
          <a:p>
            <a:pPr algn="ctr"/>
            <a:r>
              <a:rPr lang="en-IN" dirty="0"/>
              <a:t>Highest Review Count</a:t>
            </a:r>
          </a:p>
        </p:txBody>
      </p:sp>
      <p:sp>
        <p:nvSpPr>
          <p:cNvPr id="13" name="TextBox 12">
            <a:extLst>
              <a:ext uri="{FF2B5EF4-FFF2-40B4-BE49-F238E27FC236}">
                <a16:creationId xmlns:a16="http://schemas.microsoft.com/office/drawing/2014/main" id="{FEF24DEA-6DD5-C2E2-D353-4FE28BEA42A6}"/>
              </a:ext>
            </a:extLst>
          </p:cNvPr>
          <p:cNvSpPr txBox="1"/>
          <p:nvPr/>
        </p:nvSpPr>
        <p:spPr>
          <a:xfrm>
            <a:off x="725485" y="4827639"/>
            <a:ext cx="1064895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lumMod val="50000"/>
                  </a:schemeClr>
                </a:solidFill>
              </a:rPr>
              <a:t>Higher ratings do no guarantee a higher review count, or vice versa. </a:t>
            </a:r>
          </a:p>
          <a:p>
            <a:pPr marL="285750" indent="-285750">
              <a:buFont typeface="Arial" panose="020B0604020202020204" pitchFamily="34" charset="0"/>
              <a:buChar char="•"/>
            </a:pPr>
            <a:r>
              <a:rPr lang="en-US" sz="2400" dirty="0">
                <a:solidFill>
                  <a:schemeClr val="accent1">
                    <a:lumMod val="50000"/>
                  </a:schemeClr>
                </a:solidFill>
              </a:rPr>
              <a:t>Success of Restaurants is not solely determined by ratings or review counts.</a:t>
            </a:r>
          </a:p>
          <a:p>
            <a:pPr marL="285750" indent="-285750">
              <a:buFont typeface="Arial" panose="020B0604020202020204" pitchFamily="34" charset="0"/>
              <a:buChar char="•"/>
            </a:pPr>
            <a:r>
              <a:rPr lang="en-US" sz="2400" dirty="0">
                <a:solidFill>
                  <a:schemeClr val="accent1">
                    <a:lumMod val="50000"/>
                  </a:schemeClr>
                </a:solidFill>
              </a:rPr>
              <a:t> Review count reflects user engagement but not necessarily overall customer satisfaction or business performance.</a:t>
            </a:r>
            <a:endParaRPr lang="en-IN" sz="2400" dirty="0">
              <a:solidFill>
                <a:schemeClr val="accent1">
                  <a:lumMod val="50000"/>
                </a:schemeClr>
              </a:solidFill>
            </a:endParaRPr>
          </a:p>
        </p:txBody>
      </p:sp>
      <p:graphicFrame>
        <p:nvGraphicFramePr>
          <p:cNvPr id="19" name="Table 18">
            <a:extLst>
              <a:ext uri="{FF2B5EF4-FFF2-40B4-BE49-F238E27FC236}">
                <a16:creationId xmlns:a16="http://schemas.microsoft.com/office/drawing/2014/main" id="{CA3CDA89-38A0-B2C2-72EA-847679993548}"/>
              </a:ext>
            </a:extLst>
          </p:cNvPr>
          <p:cNvGraphicFramePr>
            <a:graphicFrameLocks noGrp="1"/>
          </p:cNvGraphicFramePr>
          <p:nvPr>
            <p:extLst>
              <p:ext uri="{D42A27DB-BD31-4B8C-83A1-F6EECF244321}">
                <p14:modId xmlns:p14="http://schemas.microsoft.com/office/powerpoint/2010/main" val="2430707468"/>
              </p:ext>
            </p:extLst>
          </p:nvPr>
        </p:nvGraphicFramePr>
        <p:xfrm>
          <a:off x="6208715" y="951575"/>
          <a:ext cx="5165726" cy="3577596"/>
        </p:xfrm>
        <a:graphic>
          <a:graphicData uri="http://schemas.openxmlformats.org/drawingml/2006/table">
            <a:tbl>
              <a:tblPr>
                <a:tableStyleId>{69CF1AB2-1976-4502-BF36-3FF5EA218861}</a:tableStyleId>
              </a:tblPr>
              <a:tblGrid>
                <a:gridCol w="2582863">
                  <a:extLst>
                    <a:ext uri="{9D8B030D-6E8A-4147-A177-3AD203B41FA5}">
                      <a16:colId xmlns:a16="http://schemas.microsoft.com/office/drawing/2014/main" val="817658236"/>
                    </a:ext>
                  </a:extLst>
                </a:gridCol>
                <a:gridCol w="2582863">
                  <a:extLst>
                    <a:ext uri="{9D8B030D-6E8A-4147-A177-3AD203B41FA5}">
                      <a16:colId xmlns:a16="http://schemas.microsoft.com/office/drawing/2014/main" val="3574039926"/>
                    </a:ext>
                  </a:extLst>
                </a:gridCol>
              </a:tblGrid>
              <a:tr h="325236">
                <a:tc>
                  <a:txBody>
                    <a:bodyPr/>
                    <a:lstStyle/>
                    <a:p>
                      <a:pPr algn="r" fontAlgn="ctr"/>
                      <a:r>
                        <a:rPr lang="en-IN" sz="1200" b="1">
                          <a:effectLst/>
                        </a:rPr>
                        <a:t>name</a:t>
                      </a:r>
                    </a:p>
                  </a:txBody>
                  <a:tcPr anchor="ctr"/>
                </a:tc>
                <a:tc>
                  <a:txBody>
                    <a:bodyPr/>
                    <a:lstStyle/>
                    <a:p>
                      <a:pPr algn="r" fontAlgn="ctr"/>
                      <a:r>
                        <a:rPr lang="en-IN" sz="1200" b="1">
                          <a:effectLst/>
                        </a:rPr>
                        <a:t>review_counts</a:t>
                      </a:r>
                    </a:p>
                  </a:txBody>
                  <a:tcPr anchor="ctr"/>
                </a:tc>
                <a:extLst>
                  <a:ext uri="{0D108BD9-81ED-4DB2-BD59-A6C34878D82A}">
                    <a16:rowId xmlns:a16="http://schemas.microsoft.com/office/drawing/2014/main" val="1444012469"/>
                  </a:ext>
                </a:extLst>
              </a:tr>
              <a:tr h="325236">
                <a:tc>
                  <a:txBody>
                    <a:bodyPr/>
                    <a:lstStyle/>
                    <a:p>
                      <a:pPr algn="r" fontAlgn="ctr"/>
                      <a:r>
                        <a:rPr lang="en-IN" sz="1200">
                          <a:effectLst/>
                        </a:rPr>
                        <a:t>McDonald's</a:t>
                      </a:r>
                    </a:p>
                  </a:txBody>
                  <a:tcPr anchor="ctr"/>
                </a:tc>
                <a:tc>
                  <a:txBody>
                    <a:bodyPr/>
                    <a:lstStyle/>
                    <a:p>
                      <a:pPr algn="r" fontAlgn="ctr"/>
                      <a:r>
                        <a:rPr lang="en-IN" sz="1200">
                          <a:effectLst/>
                        </a:rPr>
                        <a:t>16490</a:t>
                      </a:r>
                    </a:p>
                  </a:txBody>
                  <a:tcPr anchor="ctr"/>
                </a:tc>
                <a:extLst>
                  <a:ext uri="{0D108BD9-81ED-4DB2-BD59-A6C34878D82A}">
                    <a16:rowId xmlns:a16="http://schemas.microsoft.com/office/drawing/2014/main" val="3262290693"/>
                  </a:ext>
                </a:extLst>
              </a:tr>
              <a:tr h="325236">
                <a:tc>
                  <a:txBody>
                    <a:bodyPr/>
                    <a:lstStyle/>
                    <a:p>
                      <a:pPr algn="r" fontAlgn="ctr"/>
                      <a:r>
                        <a:rPr lang="en-IN" sz="1200" dirty="0">
                          <a:effectLst/>
                        </a:rPr>
                        <a:t>Chipotle Mexican Grill</a:t>
                      </a:r>
                    </a:p>
                  </a:txBody>
                  <a:tcPr anchor="ctr"/>
                </a:tc>
                <a:tc>
                  <a:txBody>
                    <a:bodyPr/>
                    <a:lstStyle/>
                    <a:p>
                      <a:pPr algn="r" fontAlgn="ctr"/>
                      <a:r>
                        <a:rPr lang="en-IN" sz="1200">
                          <a:effectLst/>
                        </a:rPr>
                        <a:t>9071</a:t>
                      </a:r>
                    </a:p>
                  </a:txBody>
                  <a:tcPr anchor="ctr"/>
                </a:tc>
                <a:extLst>
                  <a:ext uri="{0D108BD9-81ED-4DB2-BD59-A6C34878D82A}">
                    <a16:rowId xmlns:a16="http://schemas.microsoft.com/office/drawing/2014/main" val="3302633928"/>
                  </a:ext>
                </a:extLst>
              </a:tr>
              <a:tr h="325236">
                <a:tc>
                  <a:txBody>
                    <a:bodyPr/>
                    <a:lstStyle/>
                    <a:p>
                      <a:pPr algn="r" fontAlgn="ctr"/>
                      <a:r>
                        <a:rPr lang="en-IN" sz="1200">
                          <a:effectLst/>
                        </a:rPr>
                        <a:t>Taco Bell</a:t>
                      </a:r>
                    </a:p>
                  </a:txBody>
                  <a:tcPr anchor="ctr"/>
                </a:tc>
                <a:tc>
                  <a:txBody>
                    <a:bodyPr/>
                    <a:lstStyle/>
                    <a:p>
                      <a:pPr algn="r" fontAlgn="ctr"/>
                      <a:r>
                        <a:rPr lang="en-IN" sz="1200">
                          <a:effectLst/>
                        </a:rPr>
                        <a:t>8017</a:t>
                      </a:r>
                    </a:p>
                  </a:txBody>
                  <a:tcPr anchor="ctr"/>
                </a:tc>
                <a:extLst>
                  <a:ext uri="{0D108BD9-81ED-4DB2-BD59-A6C34878D82A}">
                    <a16:rowId xmlns:a16="http://schemas.microsoft.com/office/drawing/2014/main" val="2929420983"/>
                  </a:ext>
                </a:extLst>
              </a:tr>
              <a:tr h="325236">
                <a:tc>
                  <a:txBody>
                    <a:bodyPr/>
                    <a:lstStyle/>
                    <a:p>
                      <a:pPr algn="r" fontAlgn="ctr"/>
                      <a:r>
                        <a:rPr lang="en-IN" sz="1200">
                          <a:effectLst/>
                        </a:rPr>
                        <a:t>Chick-fil-A</a:t>
                      </a:r>
                    </a:p>
                  </a:txBody>
                  <a:tcPr anchor="ctr"/>
                </a:tc>
                <a:tc>
                  <a:txBody>
                    <a:bodyPr/>
                    <a:lstStyle/>
                    <a:p>
                      <a:pPr algn="r" fontAlgn="ctr"/>
                      <a:r>
                        <a:rPr lang="en-IN" sz="1200">
                          <a:effectLst/>
                        </a:rPr>
                        <a:t>7687</a:t>
                      </a:r>
                    </a:p>
                  </a:txBody>
                  <a:tcPr anchor="ctr"/>
                </a:tc>
                <a:extLst>
                  <a:ext uri="{0D108BD9-81ED-4DB2-BD59-A6C34878D82A}">
                    <a16:rowId xmlns:a16="http://schemas.microsoft.com/office/drawing/2014/main" val="1684837507"/>
                  </a:ext>
                </a:extLst>
              </a:tr>
              <a:tr h="325236">
                <a:tc>
                  <a:txBody>
                    <a:bodyPr/>
                    <a:lstStyle/>
                    <a:p>
                      <a:pPr algn="r" fontAlgn="ctr"/>
                      <a:r>
                        <a:rPr lang="en-IN" sz="1200" dirty="0">
                          <a:effectLst/>
                        </a:rPr>
                        <a:t>First Watch</a:t>
                      </a:r>
                    </a:p>
                  </a:txBody>
                  <a:tcPr anchor="ctr"/>
                </a:tc>
                <a:tc>
                  <a:txBody>
                    <a:bodyPr/>
                    <a:lstStyle/>
                    <a:p>
                      <a:pPr algn="r" fontAlgn="ctr"/>
                      <a:r>
                        <a:rPr lang="en-IN" sz="1200">
                          <a:effectLst/>
                        </a:rPr>
                        <a:t>6761</a:t>
                      </a:r>
                    </a:p>
                  </a:txBody>
                  <a:tcPr anchor="ctr"/>
                </a:tc>
                <a:extLst>
                  <a:ext uri="{0D108BD9-81ED-4DB2-BD59-A6C34878D82A}">
                    <a16:rowId xmlns:a16="http://schemas.microsoft.com/office/drawing/2014/main" val="764427008"/>
                  </a:ext>
                </a:extLst>
              </a:tr>
              <a:tr h="325236">
                <a:tc>
                  <a:txBody>
                    <a:bodyPr/>
                    <a:lstStyle/>
                    <a:p>
                      <a:pPr algn="r" fontAlgn="ctr"/>
                      <a:r>
                        <a:rPr lang="en-IN" sz="1200">
                          <a:effectLst/>
                        </a:rPr>
                        <a:t>Panera Bread</a:t>
                      </a:r>
                    </a:p>
                  </a:txBody>
                  <a:tcPr anchor="ctr"/>
                </a:tc>
                <a:tc>
                  <a:txBody>
                    <a:bodyPr/>
                    <a:lstStyle/>
                    <a:p>
                      <a:pPr algn="r" fontAlgn="ctr"/>
                      <a:r>
                        <a:rPr lang="en-IN" sz="1200">
                          <a:effectLst/>
                        </a:rPr>
                        <a:t>6613</a:t>
                      </a:r>
                    </a:p>
                  </a:txBody>
                  <a:tcPr anchor="ctr"/>
                </a:tc>
                <a:extLst>
                  <a:ext uri="{0D108BD9-81ED-4DB2-BD59-A6C34878D82A}">
                    <a16:rowId xmlns:a16="http://schemas.microsoft.com/office/drawing/2014/main" val="288563954"/>
                  </a:ext>
                </a:extLst>
              </a:tr>
              <a:tr h="325236">
                <a:tc>
                  <a:txBody>
                    <a:bodyPr/>
                    <a:lstStyle/>
                    <a:p>
                      <a:pPr algn="r" fontAlgn="ctr"/>
                      <a:r>
                        <a:rPr lang="en-IN" sz="1200">
                          <a:effectLst/>
                        </a:rPr>
                        <a:t>Buffalo Wild Wings</a:t>
                      </a:r>
                    </a:p>
                  </a:txBody>
                  <a:tcPr anchor="ctr"/>
                </a:tc>
                <a:tc>
                  <a:txBody>
                    <a:bodyPr/>
                    <a:lstStyle/>
                    <a:p>
                      <a:pPr algn="r" fontAlgn="ctr"/>
                      <a:r>
                        <a:rPr lang="en-IN" sz="1200">
                          <a:effectLst/>
                        </a:rPr>
                        <a:t>6483</a:t>
                      </a:r>
                    </a:p>
                  </a:txBody>
                  <a:tcPr anchor="ctr"/>
                </a:tc>
                <a:extLst>
                  <a:ext uri="{0D108BD9-81ED-4DB2-BD59-A6C34878D82A}">
                    <a16:rowId xmlns:a16="http://schemas.microsoft.com/office/drawing/2014/main" val="408648611"/>
                  </a:ext>
                </a:extLst>
              </a:tr>
              <a:tr h="325236">
                <a:tc>
                  <a:txBody>
                    <a:bodyPr/>
                    <a:lstStyle/>
                    <a:p>
                      <a:pPr algn="r" fontAlgn="ctr"/>
                      <a:r>
                        <a:rPr lang="en-IN" sz="1200">
                          <a:effectLst/>
                        </a:rPr>
                        <a:t>Domino's Pizza</a:t>
                      </a:r>
                    </a:p>
                  </a:txBody>
                  <a:tcPr anchor="ctr"/>
                </a:tc>
                <a:tc>
                  <a:txBody>
                    <a:bodyPr/>
                    <a:lstStyle/>
                    <a:p>
                      <a:pPr algn="r" fontAlgn="ctr"/>
                      <a:r>
                        <a:rPr lang="en-IN" sz="1200">
                          <a:effectLst/>
                        </a:rPr>
                        <a:t>6091</a:t>
                      </a:r>
                    </a:p>
                  </a:txBody>
                  <a:tcPr anchor="ctr"/>
                </a:tc>
                <a:extLst>
                  <a:ext uri="{0D108BD9-81ED-4DB2-BD59-A6C34878D82A}">
                    <a16:rowId xmlns:a16="http://schemas.microsoft.com/office/drawing/2014/main" val="252126834"/>
                  </a:ext>
                </a:extLst>
              </a:tr>
              <a:tr h="325236">
                <a:tc>
                  <a:txBody>
                    <a:bodyPr/>
                    <a:lstStyle/>
                    <a:p>
                      <a:pPr algn="r" fontAlgn="ctr"/>
                      <a:r>
                        <a:rPr lang="en-IN" sz="1200">
                          <a:effectLst/>
                        </a:rPr>
                        <a:t>Wendy's</a:t>
                      </a:r>
                    </a:p>
                  </a:txBody>
                  <a:tcPr anchor="ctr"/>
                </a:tc>
                <a:tc>
                  <a:txBody>
                    <a:bodyPr/>
                    <a:lstStyle/>
                    <a:p>
                      <a:pPr algn="r" fontAlgn="ctr"/>
                      <a:r>
                        <a:rPr lang="en-IN" sz="1200">
                          <a:effectLst/>
                        </a:rPr>
                        <a:t>5930</a:t>
                      </a:r>
                    </a:p>
                  </a:txBody>
                  <a:tcPr anchor="ctr"/>
                </a:tc>
                <a:extLst>
                  <a:ext uri="{0D108BD9-81ED-4DB2-BD59-A6C34878D82A}">
                    <a16:rowId xmlns:a16="http://schemas.microsoft.com/office/drawing/2014/main" val="3402286718"/>
                  </a:ext>
                </a:extLst>
              </a:tr>
              <a:tr h="325236">
                <a:tc>
                  <a:txBody>
                    <a:bodyPr/>
                    <a:lstStyle/>
                    <a:p>
                      <a:pPr algn="r" fontAlgn="ctr"/>
                      <a:r>
                        <a:rPr lang="en-IN" sz="1200" dirty="0">
                          <a:effectLst/>
                        </a:rPr>
                        <a:t>Chili's</a:t>
                      </a:r>
                    </a:p>
                  </a:txBody>
                  <a:tcPr anchor="ctr"/>
                </a:tc>
                <a:tc>
                  <a:txBody>
                    <a:bodyPr/>
                    <a:lstStyle/>
                    <a:p>
                      <a:pPr algn="r" fontAlgn="ctr"/>
                      <a:r>
                        <a:rPr lang="en-IN" sz="1200" dirty="0">
                          <a:effectLst/>
                        </a:rPr>
                        <a:t>5744</a:t>
                      </a:r>
                    </a:p>
                  </a:txBody>
                  <a:tcPr anchor="ctr"/>
                </a:tc>
                <a:extLst>
                  <a:ext uri="{0D108BD9-81ED-4DB2-BD59-A6C34878D82A}">
                    <a16:rowId xmlns:a16="http://schemas.microsoft.com/office/drawing/2014/main" val="2638889715"/>
                  </a:ext>
                </a:extLst>
              </a:tr>
            </a:tbl>
          </a:graphicData>
        </a:graphic>
      </p:graphicFrame>
      <p:graphicFrame>
        <p:nvGraphicFramePr>
          <p:cNvPr id="23" name="Table 22">
            <a:extLst>
              <a:ext uri="{FF2B5EF4-FFF2-40B4-BE49-F238E27FC236}">
                <a16:creationId xmlns:a16="http://schemas.microsoft.com/office/drawing/2014/main" id="{15AE2EFD-32F2-966F-1465-BC47EB100E0F}"/>
              </a:ext>
            </a:extLst>
          </p:cNvPr>
          <p:cNvGraphicFramePr>
            <a:graphicFrameLocks noGrp="1"/>
          </p:cNvGraphicFramePr>
          <p:nvPr>
            <p:extLst>
              <p:ext uri="{D42A27DB-BD31-4B8C-83A1-F6EECF244321}">
                <p14:modId xmlns:p14="http://schemas.microsoft.com/office/powerpoint/2010/main" val="1217507628"/>
              </p:ext>
            </p:extLst>
          </p:nvPr>
        </p:nvGraphicFramePr>
        <p:xfrm>
          <a:off x="836612" y="951576"/>
          <a:ext cx="5146674" cy="3577595"/>
        </p:xfrm>
        <a:graphic>
          <a:graphicData uri="http://schemas.openxmlformats.org/drawingml/2006/table">
            <a:tbl>
              <a:tblPr>
                <a:tableStyleId>{C4B1156A-380E-4F78-BDF5-A606A8083BF9}</a:tableStyleId>
              </a:tblPr>
              <a:tblGrid>
                <a:gridCol w="2573337">
                  <a:extLst>
                    <a:ext uri="{9D8B030D-6E8A-4147-A177-3AD203B41FA5}">
                      <a16:colId xmlns:a16="http://schemas.microsoft.com/office/drawing/2014/main" val="475355349"/>
                    </a:ext>
                  </a:extLst>
                </a:gridCol>
                <a:gridCol w="2573337">
                  <a:extLst>
                    <a:ext uri="{9D8B030D-6E8A-4147-A177-3AD203B41FA5}">
                      <a16:colId xmlns:a16="http://schemas.microsoft.com/office/drawing/2014/main" val="318805073"/>
                    </a:ext>
                  </a:extLst>
                </a:gridCol>
              </a:tblGrid>
              <a:tr h="275638">
                <a:tc>
                  <a:txBody>
                    <a:bodyPr/>
                    <a:lstStyle/>
                    <a:p>
                      <a:pPr algn="r" fontAlgn="ctr"/>
                      <a:r>
                        <a:rPr lang="en-IN" sz="1200" b="1">
                          <a:effectLst/>
                        </a:rPr>
                        <a:t>name</a:t>
                      </a:r>
                    </a:p>
                  </a:txBody>
                  <a:tcPr marL="77702" marR="77702" marT="38851" marB="38851" anchor="ctr"/>
                </a:tc>
                <a:tc>
                  <a:txBody>
                    <a:bodyPr/>
                    <a:lstStyle/>
                    <a:p>
                      <a:pPr algn="r" fontAlgn="ctr"/>
                      <a:r>
                        <a:rPr lang="en-IN" sz="1200" b="1">
                          <a:effectLst/>
                        </a:rPr>
                        <a:t>avg_rating</a:t>
                      </a:r>
                    </a:p>
                  </a:txBody>
                  <a:tcPr marL="77702" marR="77702" marT="38851" marB="38851" anchor="ctr"/>
                </a:tc>
                <a:extLst>
                  <a:ext uri="{0D108BD9-81ED-4DB2-BD59-A6C34878D82A}">
                    <a16:rowId xmlns:a16="http://schemas.microsoft.com/office/drawing/2014/main" val="1715068118"/>
                  </a:ext>
                </a:extLst>
              </a:tr>
              <a:tr h="275638">
                <a:tc>
                  <a:txBody>
                    <a:bodyPr/>
                    <a:lstStyle/>
                    <a:p>
                      <a:pPr algn="r" fontAlgn="ctr"/>
                      <a:r>
                        <a:rPr lang="en-IN" sz="1200">
                          <a:effectLst/>
                        </a:rPr>
                        <a:t>ā café</a:t>
                      </a:r>
                    </a:p>
                  </a:txBody>
                  <a:tcPr marL="77702" marR="77702" marT="38851" marB="38851" anchor="ctr"/>
                </a:tc>
                <a:tc>
                  <a:txBody>
                    <a:bodyPr/>
                    <a:lstStyle/>
                    <a:p>
                      <a:pPr algn="r" fontAlgn="ctr"/>
                      <a:r>
                        <a:rPr lang="en-IN" sz="1200">
                          <a:effectLst/>
                        </a:rPr>
                        <a:t>5.0</a:t>
                      </a:r>
                    </a:p>
                  </a:txBody>
                  <a:tcPr marL="77702" marR="77702" marT="38851" marB="38851" anchor="ctr"/>
                </a:tc>
                <a:extLst>
                  <a:ext uri="{0D108BD9-81ED-4DB2-BD59-A6C34878D82A}">
                    <a16:rowId xmlns:a16="http://schemas.microsoft.com/office/drawing/2014/main" val="4013858415"/>
                  </a:ext>
                </a:extLst>
              </a:tr>
              <a:tr h="275638">
                <a:tc>
                  <a:txBody>
                    <a:bodyPr/>
                    <a:lstStyle/>
                    <a:p>
                      <a:pPr algn="r" fontAlgn="ctr"/>
                      <a:r>
                        <a:rPr lang="en-IN" sz="1200">
                          <a:effectLst/>
                        </a:rPr>
                        <a:t>two birds cafe</a:t>
                      </a:r>
                    </a:p>
                  </a:txBody>
                  <a:tcPr marL="77702" marR="77702" marT="38851" marB="38851" anchor="ctr"/>
                </a:tc>
                <a:tc>
                  <a:txBody>
                    <a:bodyPr/>
                    <a:lstStyle/>
                    <a:p>
                      <a:pPr algn="r" fontAlgn="ctr"/>
                      <a:r>
                        <a:rPr lang="en-IN" sz="1200">
                          <a:effectLst/>
                        </a:rPr>
                        <a:t>5.0</a:t>
                      </a:r>
                    </a:p>
                  </a:txBody>
                  <a:tcPr marL="77702" marR="77702" marT="38851" marB="38851" anchor="ctr"/>
                </a:tc>
                <a:extLst>
                  <a:ext uri="{0D108BD9-81ED-4DB2-BD59-A6C34878D82A}">
                    <a16:rowId xmlns:a16="http://schemas.microsoft.com/office/drawing/2014/main" val="217716699"/>
                  </a:ext>
                </a:extLst>
              </a:tr>
              <a:tr h="390146">
                <a:tc>
                  <a:txBody>
                    <a:bodyPr/>
                    <a:lstStyle/>
                    <a:p>
                      <a:pPr algn="r" fontAlgn="ctr"/>
                      <a:r>
                        <a:rPr lang="en-IN" sz="1200">
                          <a:effectLst/>
                        </a:rPr>
                        <a:t>the brewers cabinet production</a:t>
                      </a:r>
                    </a:p>
                  </a:txBody>
                  <a:tcPr marL="77702" marR="77702" marT="38851" marB="38851" anchor="ctr"/>
                </a:tc>
                <a:tc>
                  <a:txBody>
                    <a:bodyPr/>
                    <a:lstStyle/>
                    <a:p>
                      <a:pPr algn="r" fontAlgn="ctr"/>
                      <a:r>
                        <a:rPr lang="en-IN" sz="1200">
                          <a:effectLst/>
                        </a:rPr>
                        <a:t>5.0</a:t>
                      </a:r>
                    </a:p>
                  </a:txBody>
                  <a:tcPr marL="77702" marR="77702" marT="38851" marB="38851" anchor="ctr"/>
                </a:tc>
                <a:extLst>
                  <a:ext uri="{0D108BD9-81ED-4DB2-BD59-A6C34878D82A}">
                    <a16:rowId xmlns:a16="http://schemas.microsoft.com/office/drawing/2014/main" val="2525443536"/>
                  </a:ext>
                </a:extLst>
              </a:tr>
              <a:tr h="275638">
                <a:tc>
                  <a:txBody>
                    <a:bodyPr/>
                    <a:lstStyle/>
                    <a:p>
                      <a:pPr algn="r" fontAlgn="ctr"/>
                      <a:r>
                        <a:rPr lang="en-IN" sz="1200">
                          <a:effectLst/>
                        </a:rPr>
                        <a:t>taqueria la cañada</a:t>
                      </a:r>
                    </a:p>
                  </a:txBody>
                  <a:tcPr marL="77702" marR="77702" marT="38851" marB="38851" anchor="ctr"/>
                </a:tc>
                <a:tc>
                  <a:txBody>
                    <a:bodyPr/>
                    <a:lstStyle/>
                    <a:p>
                      <a:pPr algn="r" fontAlgn="ctr"/>
                      <a:r>
                        <a:rPr lang="en-IN" sz="1200">
                          <a:effectLst/>
                        </a:rPr>
                        <a:t>5.0</a:t>
                      </a:r>
                    </a:p>
                  </a:txBody>
                  <a:tcPr marL="77702" marR="77702" marT="38851" marB="38851" anchor="ctr"/>
                </a:tc>
                <a:extLst>
                  <a:ext uri="{0D108BD9-81ED-4DB2-BD59-A6C34878D82A}">
                    <a16:rowId xmlns:a16="http://schemas.microsoft.com/office/drawing/2014/main" val="2288690843"/>
                  </a:ext>
                </a:extLst>
              </a:tr>
              <a:tr h="275638">
                <a:tc>
                  <a:txBody>
                    <a:bodyPr/>
                    <a:lstStyle/>
                    <a:p>
                      <a:pPr algn="r" fontAlgn="ctr"/>
                      <a:r>
                        <a:rPr lang="en-IN" sz="1200">
                          <a:effectLst/>
                        </a:rPr>
                        <a:t>la bamba</a:t>
                      </a:r>
                    </a:p>
                  </a:txBody>
                  <a:tcPr marL="77702" marR="77702" marT="38851" marB="38851" anchor="ctr"/>
                </a:tc>
                <a:tc>
                  <a:txBody>
                    <a:bodyPr/>
                    <a:lstStyle/>
                    <a:p>
                      <a:pPr algn="r" fontAlgn="ctr"/>
                      <a:r>
                        <a:rPr lang="en-IN" sz="1200">
                          <a:effectLst/>
                        </a:rPr>
                        <a:t>5.0</a:t>
                      </a:r>
                    </a:p>
                  </a:txBody>
                  <a:tcPr marL="77702" marR="77702" marT="38851" marB="38851" anchor="ctr"/>
                </a:tc>
                <a:extLst>
                  <a:ext uri="{0D108BD9-81ED-4DB2-BD59-A6C34878D82A}">
                    <a16:rowId xmlns:a16="http://schemas.microsoft.com/office/drawing/2014/main" val="1063154683"/>
                  </a:ext>
                </a:extLst>
              </a:tr>
              <a:tr h="275638">
                <a:tc>
                  <a:txBody>
                    <a:bodyPr/>
                    <a:lstStyle/>
                    <a:p>
                      <a:pPr algn="r" fontAlgn="ctr"/>
                      <a:r>
                        <a:rPr lang="en-IN" sz="1200">
                          <a:effectLst/>
                        </a:rPr>
                        <a:t>la 5th av tacos</a:t>
                      </a:r>
                    </a:p>
                  </a:txBody>
                  <a:tcPr marL="77702" marR="77702" marT="38851" marB="38851" anchor="ctr"/>
                </a:tc>
                <a:tc>
                  <a:txBody>
                    <a:bodyPr/>
                    <a:lstStyle/>
                    <a:p>
                      <a:pPr algn="r" fontAlgn="ctr"/>
                      <a:r>
                        <a:rPr lang="en-IN" sz="1200">
                          <a:effectLst/>
                        </a:rPr>
                        <a:t>5.0</a:t>
                      </a:r>
                    </a:p>
                  </a:txBody>
                  <a:tcPr marL="77702" marR="77702" marT="38851" marB="38851" anchor="ctr"/>
                </a:tc>
                <a:extLst>
                  <a:ext uri="{0D108BD9-81ED-4DB2-BD59-A6C34878D82A}">
                    <a16:rowId xmlns:a16="http://schemas.microsoft.com/office/drawing/2014/main" val="3341794477"/>
                  </a:ext>
                </a:extLst>
              </a:tr>
              <a:tr h="477691">
                <a:tc>
                  <a:txBody>
                    <a:bodyPr/>
                    <a:lstStyle/>
                    <a:p>
                      <a:pPr algn="r" fontAlgn="ctr"/>
                      <a:r>
                        <a:rPr lang="en-IN" sz="1200">
                          <a:effectLst/>
                        </a:rPr>
                        <a:t>el sabor mexican and chinese food</a:t>
                      </a:r>
                    </a:p>
                  </a:txBody>
                  <a:tcPr marL="77702" marR="77702" marT="38851" marB="38851" anchor="ctr"/>
                </a:tc>
                <a:tc>
                  <a:txBody>
                    <a:bodyPr/>
                    <a:lstStyle/>
                    <a:p>
                      <a:pPr algn="r" fontAlgn="ctr"/>
                      <a:r>
                        <a:rPr lang="en-IN" sz="1200">
                          <a:effectLst/>
                        </a:rPr>
                        <a:t>5.0</a:t>
                      </a:r>
                    </a:p>
                  </a:txBody>
                  <a:tcPr marL="77702" marR="77702" marT="38851" marB="38851" anchor="ctr"/>
                </a:tc>
                <a:extLst>
                  <a:ext uri="{0D108BD9-81ED-4DB2-BD59-A6C34878D82A}">
                    <a16:rowId xmlns:a16="http://schemas.microsoft.com/office/drawing/2014/main" val="2220837273"/>
                  </a:ext>
                </a:extLst>
              </a:tr>
              <a:tr h="390146">
                <a:tc>
                  <a:txBody>
                    <a:bodyPr/>
                    <a:lstStyle/>
                    <a:p>
                      <a:pPr algn="r" fontAlgn="ctr"/>
                      <a:r>
                        <a:rPr lang="en-IN" sz="1200">
                          <a:effectLst/>
                        </a:rPr>
                        <a:t>eat.drink.Om...YOGA CAFE</a:t>
                      </a:r>
                    </a:p>
                  </a:txBody>
                  <a:tcPr marL="77702" marR="77702" marT="38851" marB="38851" anchor="ctr"/>
                </a:tc>
                <a:tc>
                  <a:txBody>
                    <a:bodyPr/>
                    <a:lstStyle/>
                    <a:p>
                      <a:pPr algn="r" fontAlgn="ctr"/>
                      <a:r>
                        <a:rPr lang="en-IN" sz="1200">
                          <a:effectLst/>
                        </a:rPr>
                        <a:t>5.0</a:t>
                      </a:r>
                    </a:p>
                  </a:txBody>
                  <a:tcPr marL="77702" marR="77702" marT="38851" marB="38851" anchor="ctr"/>
                </a:tc>
                <a:extLst>
                  <a:ext uri="{0D108BD9-81ED-4DB2-BD59-A6C34878D82A}">
                    <a16:rowId xmlns:a16="http://schemas.microsoft.com/office/drawing/2014/main" val="2966845307"/>
                  </a:ext>
                </a:extLst>
              </a:tr>
              <a:tr h="390146">
                <a:tc>
                  <a:txBody>
                    <a:bodyPr/>
                    <a:lstStyle/>
                    <a:p>
                      <a:pPr algn="r" fontAlgn="ctr"/>
                      <a:r>
                        <a:rPr lang="en-IN" sz="1200">
                          <a:effectLst/>
                        </a:rPr>
                        <a:t>d4 Tabletop Gaming Cafe</a:t>
                      </a:r>
                    </a:p>
                  </a:txBody>
                  <a:tcPr marL="77702" marR="77702" marT="38851" marB="38851" anchor="ctr"/>
                </a:tc>
                <a:tc>
                  <a:txBody>
                    <a:bodyPr/>
                    <a:lstStyle/>
                    <a:p>
                      <a:pPr algn="r" fontAlgn="ctr"/>
                      <a:r>
                        <a:rPr lang="en-IN" sz="1200">
                          <a:effectLst/>
                        </a:rPr>
                        <a:t>5.0</a:t>
                      </a:r>
                    </a:p>
                  </a:txBody>
                  <a:tcPr marL="77702" marR="77702" marT="38851" marB="38851" anchor="ctr"/>
                </a:tc>
                <a:extLst>
                  <a:ext uri="{0D108BD9-81ED-4DB2-BD59-A6C34878D82A}">
                    <a16:rowId xmlns:a16="http://schemas.microsoft.com/office/drawing/2014/main" val="592576995"/>
                  </a:ext>
                </a:extLst>
              </a:tr>
              <a:tr h="275638">
                <a:tc>
                  <a:txBody>
                    <a:bodyPr/>
                    <a:lstStyle/>
                    <a:p>
                      <a:pPr algn="r" fontAlgn="ctr"/>
                      <a:r>
                        <a:rPr lang="en-IN" sz="1200" dirty="0">
                          <a:effectLst/>
                        </a:rPr>
                        <a:t>cabbage vegetarian cafe</a:t>
                      </a:r>
                    </a:p>
                  </a:txBody>
                  <a:tcPr marL="77702" marR="77702" marT="38851" marB="38851" anchor="ctr"/>
                </a:tc>
                <a:tc>
                  <a:txBody>
                    <a:bodyPr/>
                    <a:lstStyle/>
                    <a:p>
                      <a:pPr algn="r" fontAlgn="ctr"/>
                      <a:r>
                        <a:rPr lang="en-IN" sz="1200" dirty="0">
                          <a:effectLst/>
                        </a:rPr>
                        <a:t>5.0</a:t>
                      </a:r>
                    </a:p>
                  </a:txBody>
                  <a:tcPr marL="77702" marR="77702" marT="38851" marB="38851" anchor="ctr"/>
                </a:tc>
                <a:extLst>
                  <a:ext uri="{0D108BD9-81ED-4DB2-BD59-A6C34878D82A}">
                    <a16:rowId xmlns:a16="http://schemas.microsoft.com/office/drawing/2014/main" val="1176598784"/>
                  </a:ext>
                </a:extLst>
              </a:tr>
            </a:tbl>
          </a:graphicData>
        </a:graphic>
      </p:graphicFrame>
    </p:spTree>
    <p:extLst>
      <p:ext uri="{BB962C8B-B14F-4D97-AF65-F5344CB8AC3E}">
        <p14:creationId xmlns:p14="http://schemas.microsoft.com/office/powerpoint/2010/main" val="2920335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703</TotalTime>
  <Words>1245</Words>
  <Application>Microsoft Office PowerPoint</Application>
  <PresentationFormat>Widescreen</PresentationFormat>
  <Paragraphs>170</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ABOUT YELP</vt:lpstr>
      <vt:lpstr>AGENDA</vt:lpstr>
      <vt:lpstr>Problem Statement</vt:lpstr>
      <vt:lpstr>Research Objectives</vt:lpstr>
      <vt:lpstr>Hypothesis</vt:lpstr>
      <vt:lpstr>Data Overview</vt:lpstr>
      <vt:lpstr>Analysis and Finding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Nidhi Chauhan</dc:creator>
  <cp:lastModifiedBy>Nidhi Chauhan</cp:lastModifiedBy>
  <cp:revision>1</cp:revision>
  <dcterms:created xsi:type="dcterms:W3CDTF">2025-07-31T18:34:16Z</dcterms:created>
  <dcterms:modified xsi:type="dcterms:W3CDTF">2025-08-03T18:02:17Z</dcterms:modified>
</cp:coreProperties>
</file>