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8906A-15AD-47BD-B6EC-1BC3387FBF5B}" v="152" dt="2025-07-26T11:05:08.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Chauhan" userId="056435934e25a235" providerId="LiveId" clId="{2D08906A-15AD-47BD-B6EC-1BC3387FBF5B}"/>
    <pc:docChg chg="undo custSel addSld delSld modSld sldOrd">
      <pc:chgData name="Nidhi Chauhan" userId="056435934e25a235" providerId="LiveId" clId="{2D08906A-15AD-47BD-B6EC-1BC3387FBF5B}" dt="2025-07-26T11:07:10.863" v="1505" actId="1440"/>
      <pc:docMkLst>
        <pc:docMk/>
      </pc:docMkLst>
      <pc:sldChg chg="addSp modSp mod">
        <pc:chgData name="Nidhi Chauhan" userId="056435934e25a235" providerId="LiveId" clId="{2D08906A-15AD-47BD-B6EC-1BC3387FBF5B}" dt="2025-07-26T11:04:31.408" v="1488" actId="20577"/>
        <pc:sldMkLst>
          <pc:docMk/>
          <pc:sldMk cId="181573096" sldId="256"/>
        </pc:sldMkLst>
        <pc:spChg chg="mod">
          <ac:chgData name="Nidhi Chauhan" userId="056435934e25a235" providerId="LiveId" clId="{2D08906A-15AD-47BD-B6EC-1BC3387FBF5B}" dt="2025-07-25T13:05:28.267" v="0" actId="14100"/>
          <ac:spMkLst>
            <pc:docMk/>
            <pc:sldMk cId="181573096" sldId="256"/>
            <ac:spMk id="2" creationId="{C83DE99A-573B-D3B5-7CEA-3CD735A9DA09}"/>
          </ac:spMkLst>
        </pc:spChg>
        <pc:spChg chg="mod">
          <ac:chgData name="Nidhi Chauhan" userId="056435934e25a235" providerId="LiveId" clId="{2D08906A-15AD-47BD-B6EC-1BC3387FBF5B}" dt="2025-07-26T11:04:31.408" v="1488" actId="20577"/>
          <ac:spMkLst>
            <pc:docMk/>
            <pc:sldMk cId="181573096" sldId="256"/>
            <ac:spMk id="3" creationId="{FC3303A6-BCCD-E6A0-21C7-929B3D516A98}"/>
          </ac:spMkLst>
        </pc:spChg>
        <pc:cxnChg chg="add mod">
          <ac:chgData name="Nidhi Chauhan" userId="056435934e25a235" providerId="LiveId" clId="{2D08906A-15AD-47BD-B6EC-1BC3387FBF5B}" dt="2025-07-25T13:05:44.783" v="1"/>
          <ac:cxnSpMkLst>
            <pc:docMk/>
            <pc:sldMk cId="181573096" sldId="256"/>
            <ac:cxnSpMk id="4" creationId="{F0DCD4C6-52F3-3705-DC73-CEDB65D3A55F}"/>
          </ac:cxnSpMkLst>
        </pc:cxnChg>
      </pc:sldChg>
      <pc:sldChg chg="addSp modSp mod">
        <pc:chgData name="Nidhi Chauhan" userId="056435934e25a235" providerId="LiveId" clId="{2D08906A-15AD-47BD-B6EC-1BC3387FBF5B}" dt="2025-07-26T11:07:10.863" v="1505" actId="1440"/>
        <pc:sldMkLst>
          <pc:docMk/>
          <pc:sldMk cId="1831169587" sldId="257"/>
        </pc:sldMkLst>
        <pc:picChg chg="add mod">
          <ac:chgData name="Nidhi Chauhan" userId="056435934e25a235" providerId="LiveId" clId="{2D08906A-15AD-47BD-B6EC-1BC3387FBF5B}" dt="2025-07-26T11:07:10.863" v="1505" actId="1440"/>
          <ac:picMkLst>
            <pc:docMk/>
            <pc:sldMk cId="1831169587" sldId="257"/>
            <ac:picMk id="3" creationId="{94858830-AE6A-F32F-5601-1EBFEE0ED69F}"/>
          </ac:picMkLst>
        </pc:picChg>
      </pc:sldChg>
      <pc:sldChg chg="modSp mod">
        <pc:chgData name="Nidhi Chauhan" userId="056435934e25a235" providerId="LiveId" clId="{2D08906A-15AD-47BD-B6EC-1BC3387FBF5B}" dt="2025-07-26T11:03:48.856" v="1485" actId="208"/>
        <pc:sldMkLst>
          <pc:docMk/>
          <pc:sldMk cId="3750547507" sldId="258"/>
        </pc:sldMkLst>
        <pc:spChg chg="mod">
          <ac:chgData name="Nidhi Chauhan" userId="056435934e25a235" providerId="LiveId" clId="{2D08906A-15AD-47BD-B6EC-1BC3387FBF5B}" dt="2025-07-26T11:03:48.856" v="1485" actId="208"/>
          <ac:spMkLst>
            <pc:docMk/>
            <pc:sldMk cId="3750547507" sldId="258"/>
            <ac:spMk id="3" creationId="{3C638A09-6FD6-0A9C-249D-9F63F42AC813}"/>
          </ac:spMkLst>
        </pc:spChg>
      </pc:sldChg>
      <pc:sldChg chg="addSp modSp mod">
        <pc:chgData name="Nidhi Chauhan" userId="056435934e25a235" providerId="LiveId" clId="{2D08906A-15AD-47BD-B6EC-1BC3387FBF5B}" dt="2025-07-26T10:43:09.473" v="1143" actId="20577"/>
        <pc:sldMkLst>
          <pc:docMk/>
          <pc:sldMk cId="2799632627" sldId="259"/>
        </pc:sldMkLst>
        <pc:spChg chg="mod">
          <ac:chgData name="Nidhi Chauhan" userId="056435934e25a235" providerId="LiveId" clId="{2D08906A-15AD-47BD-B6EC-1BC3387FBF5B}" dt="2025-07-26T10:43:09.473" v="1143" actId="20577"/>
          <ac:spMkLst>
            <pc:docMk/>
            <pc:sldMk cId="2799632627" sldId="259"/>
            <ac:spMk id="3" creationId="{FC036257-DA61-C5D6-CD2A-F8F41EACEB91}"/>
          </ac:spMkLst>
        </pc:spChg>
        <pc:cxnChg chg="add mod">
          <ac:chgData name="Nidhi Chauhan" userId="056435934e25a235" providerId="LiveId" clId="{2D08906A-15AD-47BD-B6EC-1BC3387FBF5B}" dt="2025-07-25T13:06:27.897" v="84" actId="1038"/>
          <ac:cxnSpMkLst>
            <pc:docMk/>
            <pc:sldMk cId="2799632627" sldId="259"/>
            <ac:cxnSpMk id="4" creationId="{DE9AB474-F833-2711-C830-86FBAF021778}"/>
          </ac:cxnSpMkLst>
        </pc:cxnChg>
      </pc:sldChg>
      <pc:sldChg chg="addSp delSp modSp mod">
        <pc:chgData name="Nidhi Chauhan" userId="056435934e25a235" providerId="LiveId" clId="{2D08906A-15AD-47BD-B6EC-1BC3387FBF5B}" dt="2025-07-26T10:57:31.951" v="1384" actId="1035"/>
        <pc:sldMkLst>
          <pc:docMk/>
          <pc:sldMk cId="2440920502" sldId="260"/>
        </pc:sldMkLst>
        <pc:spChg chg="mod">
          <ac:chgData name="Nidhi Chauhan" userId="056435934e25a235" providerId="LiveId" clId="{2D08906A-15AD-47BD-B6EC-1BC3387FBF5B}" dt="2025-07-26T10:08:53.997" v="605" actId="14100"/>
          <ac:spMkLst>
            <pc:docMk/>
            <pc:sldMk cId="2440920502" sldId="260"/>
            <ac:spMk id="2" creationId="{9C5737CC-26B2-3CF8-2C80-177B606E86FA}"/>
          </ac:spMkLst>
        </pc:spChg>
        <pc:spChg chg="mod">
          <ac:chgData name="Nidhi Chauhan" userId="056435934e25a235" providerId="LiveId" clId="{2D08906A-15AD-47BD-B6EC-1BC3387FBF5B}" dt="2025-07-26T10:57:14.307" v="1374" actId="20577"/>
          <ac:spMkLst>
            <pc:docMk/>
            <pc:sldMk cId="2440920502" sldId="260"/>
            <ac:spMk id="3" creationId="{B4FC0E64-441D-8187-2169-4FAD967FD121}"/>
          </ac:spMkLst>
        </pc:spChg>
        <pc:cxnChg chg="add del mod">
          <ac:chgData name="Nidhi Chauhan" userId="056435934e25a235" providerId="LiveId" clId="{2D08906A-15AD-47BD-B6EC-1BC3387FBF5B}" dt="2025-07-26T10:08:37.541" v="603" actId="478"/>
          <ac:cxnSpMkLst>
            <pc:docMk/>
            <pc:sldMk cId="2440920502" sldId="260"/>
            <ac:cxnSpMk id="4" creationId="{C905CBEA-198E-1BE3-6EDA-FB7BFE605D52}"/>
          </ac:cxnSpMkLst>
        </pc:cxnChg>
        <pc:cxnChg chg="add mod">
          <ac:chgData name="Nidhi Chauhan" userId="056435934e25a235" providerId="LiveId" clId="{2D08906A-15AD-47BD-B6EC-1BC3387FBF5B}" dt="2025-07-26T10:57:31.951" v="1384" actId="1035"/>
          <ac:cxnSpMkLst>
            <pc:docMk/>
            <pc:sldMk cId="2440920502" sldId="260"/>
            <ac:cxnSpMk id="5" creationId="{F070BCC0-A041-A30A-A0C9-B518B9CDFE28}"/>
          </ac:cxnSpMkLst>
        </pc:cxnChg>
        <pc:cxnChg chg="add del mod">
          <ac:chgData name="Nidhi Chauhan" userId="056435934e25a235" providerId="LiveId" clId="{2D08906A-15AD-47BD-B6EC-1BC3387FBF5B}" dt="2025-07-26T10:57:20.758" v="1375" actId="478"/>
          <ac:cxnSpMkLst>
            <pc:docMk/>
            <pc:sldMk cId="2440920502" sldId="260"/>
            <ac:cxnSpMk id="6" creationId="{D5CFCB0C-30A4-844B-41C2-6856D6E9623C}"/>
          </ac:cxnSpMkLst>
        </pc:cxnChg>
      </pc:sldChg>
      <pc:sldChg chg="addSp delSp modSp new mod ord modClrScheme chgLayout">
        <pc:chgData name="Nidhi Chauhan" userId="056435934e25a235" providerId="LiveId" clId="{2D08906A-15AD-47BD-B6EC-1BC3387FBF5B}" dt="2025-07-26T10:36:32.128" v="1062" actId="1076"/>
        <pc:sldMkLst>
          <pc:docMk/>
          <pc:sldMk cId="2762586465" sldId="261"/>
        </pc:sldMkLst>
        <pc:spChg chg="del mod ord">
          <ac:chgData name="Nidhi Chauhan" userId="056435934e25a235" providerId="LiveId" clId="{2D08906A-15AD-47BD-B6EC-1BC3387FBF5B}" dt="2025-07-26T10:19:34.329" v="785" actId="700"/>
          <ac:spMkLst>
            <pc:docMk/>
            <pc:sldMk cId="2762586465" sldId="261"/>
            <ac:spMk id="2" creationId="{23EEB257-A840-9628-BF9E-1988DC37CBF2}"/>
          </ac:spMkLst>
        </pc:spChg>
        <pc:spChg chg="del">
          <ac:chgData name="Nidhi Chauhan" userId="056435934e25a235" providerId="LiveId" clId="{2D08906A-15AD-47BD-B6EC-1BC3387FBF5B}" dt="2025-07-26T10:19:34.329" v="785" actId="700"/>
          <ac:spMkLst>
            <pc:docMk/>
            <pc:sldMk cId="2762586465" sldId="261"/>
            <ac:spMk id="3" creationId="{094FF516-6ADB-10E7-3EA7-2D3A45215A61}"/>
          </ac:spMkLst>
        </pc:spChg>
        <pc:spChg chg="add mod ord">
          <ac:chgData name="Nidhi Chauhan" userId="056435934e25a235" providerId="LiveId" clId="{2D08906A-15AD-47BD-B6EC-1BC3387FBF5B}" dt="2025-07-26T10:19:57.096" v="806" actId="14100"/>
          <ac:spMkLst>
            <pc:docMk/>
            <pc:sldMk cId="2762586465" sldId="261"/>
            <ac:spMk id="4" creationId="{85A0DE8C-148E-63D6-9240-932C1E83ADF6}"/>
          </ac:spMkLst>
        </pc:spChg>
        <pc:spChg chg="add mod">
          <ac:chgData name="Nidhi Chauhan" userId="056435934e25a235" providerId="LiveId" clId="{2D08906A-15AD-47BD-B6EC-1BC3387FBF5B}" dt="2025-07-26T10:22:46.660" v="816" actId="20577"/>
          <ac:spMkLst>
            <pc:docMk/>
            <pc:sldMk cId="2762586465" sldId="261"/>
            <ac:spMk id="6" creationId="{81C24A6B-5652-C20B-CBA2-E8C27350118D}"/>
          </ac:spMkLst>
        </pc:spChg>
        <pc:graphicFrameChg chg="add del mod modGraphic">
          <ac:chgData name="Nidhi Chauhan" userId="056435934e25a235" providerId="LiveId" clId="{2D08906A-15AD-47BD-B6EC-1BC3387FBF5B}" dt="2025-07-26T10:36:32.128" v="1062" actId="1076"/>
          <ac:graphicFrameMkLst>
            <pc:docMk/>
            <pc:sldMk cId="2762586465" sldId="261"/>
            <ac:graphicFrameMk id="7" creationId="{E74BD716-BD8B-707C-FB18-91CA90068C1E}"/>
          </ac:graphicFrameMkLst>
        </pc:graphicFrameChg>
        <pc:picChg chg="add mod">
          <ac:chgData name="Nidhi Chauhan" userId="056435934e25a235" providerId="LiveId" clId="{2D08906A-15AD-47BD-B6EC-1BC3387FBF5B}" dt="2025-07-26T10:36:14.315" v="1059" actId="14100"/>
          <ac:picMkLst>
            <pc:docMk/>
            <pc:sldMk cId="2762586465" sldId="261"/>
            <ac:picMk id="1026" creationId="{86BFC62E-BE7E-C3F6-56D2-064E2E905A6D}"/>
          </ac:picMkLst>
        </pc:picChg>
        <pc:cxnChg chg="add mod">
          <ac:chgData name="Nidhi Chauhan" userId="056435934e25a235" providerId="LiveId" clId="{2D08906A-15AD-47BD-B6EC-1BC3387FBF5B}" dt="2025-07-26T10:21:37.718" v="810" actId="1038"/>
          <ac:cxnSpMkLst>
            <pc:docMk/>
            <pc:sldMk cId="2762586465" sldId="261"/>
            <ac:cxnSpMk id="5" creationId="{70A00BAD-4C3F-8B47-1B81-6192A0AB4040}"/>
          </ac:cxnSpMkLst>
        </pc:cxnChg>
      </pc:sldChg>
      <pc:sldChg chg="addSp modSp new mod">
        <pc:chgData name="Nidhi Chauhan" userId="056435934e25a235" providerId="LiveId" clId="{2D08906A-15AD-47BD-B6EC-1BC3387FBF5B}" dt="2025-07-26T10:18:28.857" v="782" actId="1035"/>
        <pc:sldMkLst>
          <pc:docMk/>
          <pc:sldMk cId="498923510" sldId="262"/>
        </pc:sldMkLst>
        <pc:spChg chg="mod">
          <ac:chgData name="Nidhi Chauhan" userId="056435934e25a235" providerId="LiveId" clId="{2D08906A-15AD-47BD-B6EC-1BC3387FBF5B}" dt="2025-07-26T10:11:16.114" v="630" actId="14100"/>
          <ac:spMkLst>
            <pc:docMk/>
            <pc:sldMk cId="498923510" sldId="262"/>
            <ac:spMk id="2" creationId="{9BEA5A45-0411-FB7F-25DA-6C51009042C9}"/>
          </ac:spMkLst>
        </pc:spChg>
        <pc:graphicFrameChg chg="add mod modGraphic">
          <ac:chgData name="Nidhi Chauhan" userId="056435934e25a235" providerId="LiveId" clId="{2D08906A-15AD-47BD-B6EC-1BC3387FBF5B}" dt="2025-07-26T10:18:16.562" v="768" actId="14100"/>
          <ac:graphicFrameMkLst>
            <pc:docMk/>
            <pc:sldMk cId="498923510" sldId="262"/>
            <ac:graphicFrameMk id="3" creationId="{2065FA43-5AB6-E651-FA04-A746414D3D98}"/>
          </ac:graphicFrameMkLst>
        </pc:graphicFrameChg>
        <pc:cxnChg chg="add mod">
          <ac:chgData name="Nidhi Chauhan" userId="056435934e25a235" providerId="LiveId" clId="{2D08906A-15AD-47BD-B6EC-1BC3387FBF5B}" dt="2025-07-26T10:18:28.857" v="782" actId="1035"/>
          <ac:cxnSpMkLst>
            <pc:docMk/>
            <pc:sldMk cId="498923510" sldId="262"/>
            <ac:cxnSpMk id="4" creationId="{CEEA1AA1-853E-D1CB-DFD2-027CAF5C59F0}"/>
          </ac:cxnSpMkLst>
        </pc:cxnChg>
      </pc:sldChg>
      <pc:sldChg chg="addSp modSp new mod">
        <pc:chgData name="Nidhi Chauhan" userId="056435934e25a235" providerId="LiveId" clId="{2D08906A-15AD-47BD-B6EC-1BC3387FBF5B}" dt="2025-07-26T10:41:33.786" v="1138" actId="5793"/>
        <pc:sldMkLst>
          <pc:docMk/>
          <pc:sldMk cId="1731981088" sldId="263"/>
        </pc:sldMkLst>
        <pc:spChg chg="mod">
          <ac:chgData name="Nidhi Chauhan" userId="056435934e25a235" providerId="LiveId" clId="{2D08906A-15AD-47BD-B6EC-1BC3387FBF5B}" dt="2025-07-26T10:39:27.641" v="1101" actId="14100"/>
          <ac:spMkLst>
            <pc:docMk/>
            <pc:sldMk cId="1731981088" sldId="263"/>
            <ac:spMk id="2" creationId="{AFACC3D7-59B2-368A-99B6-B4ECB66803B9}"/>
          </ac:spMkLst>
        </pc:spChg>
        <pc:spChg chg="add mod">
          <ac:chgData name="Nidhi Chauhan" userId="056435934e25a235" providerId="LiveId" clId="{2D08906A-15AD-47BD-B6EC-1BC3387FBF5B}" dt="2025-07-26T10:41:33.786" v="1138" actId="5793"/>
          <ac:spMkLst>
            <pc:docMk/>
            <pc:sldMk cId="1731981088" sldId="263"/>
            <ac:spMk id="5" creationId="{86824AC1-955B-B9E2-CC80-D4FC6B1EA548}"/>
          </ac:spMkLst>
        </pc:spChg>
        <pc:picChg chg="add mod">
          <ac:chgData name="Nidhi Chauhan" userId="056435934e25a235" providerId="LiveId" clId="{2D08906A-15AD-47BD-B6EC-1BC3387FBF5B}" dt="2025-07-26T10:39:44.465" v="1127" actId="14100"/>
          <ac:picMkLst>
            <pc:docMk/>
            <pc:sldMk cId="1731981088" sldId="263"/>
            <ac:picMk id="2050" creationId="{FFFE3B5E-9557-414D-AB99-B6204640F02D}"/>
          </ac:picMkLst>
        </pc:picChg>
        <pc:cxnChg chg="add mod">
          <ac:chgData name="Nidhi Chauhan" userId="056435934e25a235" providerId="LiveId" clId="{2D08906A-15AD-47BD-B6EC-1BC3387FBF5B}" dt="2025-07-26T10:39:59.058" v="1130" actId="1035"/>
          <ac:cxnSpMkLst>
            <pc:docMk/>
            <pc:sldMk cId="1731981088" sldId="263"/>
            <ac:cxnSpMk id="3" creationId="{D5EAE40C-02C7-EE53-0B84-7B6F907A7DE6}"/>
          </ac:cxnSpMkLst>
        </pc:cxnChg>
      </pc:sldChg>
      <pc:sldChg chg="addSp modSp new mod modClrScheme chgLayout">
        <pc:chgData name="Nidhi Chauhan" userId="056435934e25a235" providerId="LiveId" clId="{2D08906A-15AD-47BD-B6EC-1BC3387FBF5B}" dt="2025-07-26T10:55:40.321" v="1318" actId="14100"/>
        <pc:sldMkLst>
          <pc:docMk/>
          <pc:sldMk cId="806907171" sldId="264"/>
        </pc:sldMkLst>
        <pc:spChg chg="mod ord">
          <ac:chgData name="Nidhi Chauhan" userId="056435934e25a235" providerId="LiveId" clId="{2D08906A-15AD-47BD-B6EC-1BC3387FBF5B}" dt="2025-07-26T10:46:12.388" v="1186" actId="700"/>
          <ac:spMkLst>
            <pc:docMk/>
            <pc:sldMk cId="806907171" sldId="264"/>
            <ac:spMk id="2" creationId="{7476D573-F3D2-AF6E-5A21-04E1F3C2D2FF}"/>
          </ac:spMkLst>
        </pc:spChg>
        <pc:spChg chg="add mod">
          <ac:chgData name="Nidhi Chauhan" userId="056435934e25a235" providerId="LiveId" clId="{2D08906A-15AD-47BD-B6EC-1BC3387FBF5B}" dt="2025-07-26T10:49:07.994" v="1264" actId="14100"/>
          <ac:spMkLst>
            <pc:docMk/>
            <pc:sldMk cId="806907171" sldId="264"/>
            <ac:spMk id="4" creationId="{703DEAC9-A0FD-9F56-2D6D-BF83705539E1}"/>
          </ac:spMkLst>
        </pc:spChg>
        <pc:spChg chg="add mod">
          <ac:chgData name="Nidhi Chauhan" userId="056435934e25a235" providerId="LiveId" clId="{2D08906A-15AD-47BD-B6EC-1BC3387FBF5B}" dt="2025-07-26T10:49:04.459" v="1263" actId="14100"/>
          <ac:spMkLst>
            <pc:docMk/>
            <pc:sldMk cId="806907171" sldId="264"/>
            <ac:spMk id="5" creationId="{C5D6B6B9-E273-5B33-B022-BADCA78AFCB6}"/>
          </ac:spMkLst>
        </pc:spChg>
        <pc:picChg chg="add mod">
          <ac:chgData name="Nidhi Chauhan" userId="056435934e25a235" providerId="LiveId" clId="{2D08906A-15AD-47BD-B6EC-1BC3387FBF5B}" dt="2025-07-26T10:47:48.500" v="1234" actId="14100"/>
          <ac:picMkLst>
            <pc:docMk/>
            <pc:sldMk cId="806907171" sldId="264"/>
            <ac:picMk id="3074" creationId="{B20EDC4E-BB61-5325-0A82-A5AD372FB18C}"/>
          </ac:picMkLst>
        </pc:picChg>
        <pc:picChg chg="add mod">
          <ac:chgData name="Nidhi Chauhan" userId="056435934e25a235" providerId="LiveId" clId="{2D08906A-15AD-47BD-B6EC-1BC3387FBF5B}" dt="2025-07-26T10:49:27.645" v="1268" actId="14100"/>
          <ac:picMkLst>
            <pc:docMk/>
            <pc:sldMk cId="806907171" sldId="264"/>
            <ac:picMk id="3076" creationId="{DFDCE220-021B-A29B-BABC-76B5D7F0492F}"/>
          </ac:picMkLst>
        </pc:picChg>
        <pc:cxnChg chg="add mod">
          <ac:chgData name="Nidhi Chauhan" userId="056435934e25a235" providerId="LiveId" clId="{2D08906A-15AD-47BD-B6EC-1BC3387FBF5B}" dt="2025-07-26T10:55:40.321" v="1318" actId="14100"/>
          <ac:cxnSpMkLst>
            <pc:docMk/>
            <pc:sldMk cId="806907171" sldId="264"/>
            <ac:cxnSpMk id="6" creationId="{4E1B135F-3893-3247-58A3-52A0BFF5FFEB}"/>
          </ac:cxnSpMkLst>
        </pc:cxnChg>
      </pc:sldChg>
      <pc:sldChg chg="addSp modSp new mod modClrScheme chgLayout">
        <pc:chgData name="Nidhi Chauhan" userId="056435934e25a235" providerId="LiveId" clId="{2D08906A-15AD-47BD-B6EC-1BC3387FBF5B}" dt="2025-07-26T10:58:02.670" v="1386" actId="1582"/>
        <pc:sldMkLst>
          <pc:docMk/>
          <pc:sldMk cId="3989042628" sldId="265"/>
        </pc:sldMkLst>
        <pc:spChg chg="add mod ord">
          <ac:chgData name="Nidhi Chauhan" userId="056435934e25a235" providerId="LiveId" clId="{2D08906A-15AD-47BD-B6EC-1BC3387FBF5B}" dt="2025-07-26T10:55:31.846" v="1317" actId="14100"/>
          <ac:spMkLst>
            <pc:docMk/>
            <pc:sldMk cId="3989042628" sldId="265"/>
            <ac:spMk id="2" creationId="{85E4ADF4-73D9-A250-00EB-5D6009DCC30B}"/>
          </ac:spMkLst>
        </pc:spChg>
        <pc:spChg chg="add mod ord">
          <ac:chgData name="Nidhi Chauhan" userId="056435934e25a235" providerId="LiveId" clId="{2D08906A-15AD-47BD-B6EC-1BC3387FBF5B}" dt="2025-07-26T10:58:02.670" v="1386" actId="1582"/>
          <ac:spMkLst>
            <pc:docMk/>
            <pc:sldMk cId="3989042628" sldId="265"/>
            <ac:spMk id="3" creationId="{B99961D5-65CC-C2D3-83A4-B24274D9574A}"/>
          </ac:spMkLst>
        </pc:spChg>
        <pc:cxnChg chg="add mod">
          <ac:chgData name="Nidhi Chauhan" userId="056435934e25a235" providerId="LiveId" clId="{2D08906A-15AD-47BD-B6EC-1BC3387FBF5B}" dt="2025-07-26T10:56:02.330" v="1362" actId="14100"/>
          <ac:cxnSpMkLst>
            <pc:docMk/>
            <pc:sldMk cId="3989042628" sldId="265"/>
            <ac:cxnSpMk id="4" creationId="{9C53581E-E1EB-8080-8C28-918A4C6EDFAD}"/>
          </ac:cxnSpMkLst>
        </pc:cxnChg>
      </pc:sldChg>
      <pc:sldChg chg="addSp modSp new mod">
        <pc:chgData name="Nidhi Chauhan" userId="056435934e25a235" providerId="LiveId" clId="{2D08906A-15AD-47BD-B6EC-1BC3387FBF5B}" dt="2025-07-26T11:01:33.903" v="1430" actId="14100"/>
        <pc:sldMkLst>
          <pc:docMk/>
          <pc:sldMk cId="3708269032" sldId="266"/>
        </pc:sldMkLst>
        <pc:spChg chg="mod">
          <ac:chgData name="Nidhi Chauhan" userId="056435934e25a235" providerId="LiveId" clId="{2D08906A-15AD-47BD-B6EC-1BC3387FBF5B}" dt="2025-07-26T10:59:41.815" v="1427" actId="14100"/>
          <ac:spMkLst>
            <pc:docMk/>
            <pc:sldMk cId="3708269032" sldId="266"/>
            <ac:spMk id="2" creationId="{1C53B717-24E1-05D6-C3B2-C083386B9B3B}"/>
          </ac:spMkLst>
        </pc:spChg>
        <pc:spChg chg="mod">
          <ac:chgData name="Nidhi Chauhan" userId="056435934e25a235" providerId="LiveId" clId="{2D08906A-15AD-47BD-B6EC-1BC3387FBF5B}" dt="2025-07-26T10:59:46.915" v="1428" actId="14100"/>
          <ac:spMkLst>
            <pc:docMk/>
            <pc:sldMk cId="3708269032" sldId="266"/>
            <ac:spMk id="3" creationId="{D88357A6-D877-14F4-A676-CB4920EB8DEC}"/>
          </ac:spMkLst>
        </pc:spChg>
        <pc:cxnChg chg="add mod">
          <ac:chgData name="Nidhi Chauhan" userId="056435934e25a235" providerId="LiveId" clId="{2D08906A-15AD-47BD-B6EC-1BC3387FBF5B}" dt="2025-07-26T11:01:33.903" v="1430" actId="14100"/>
          <ac:cxnSpMkLst>
            <pc:docMk/>
            <pc:sldMk cId="3708269032" sldId="266"/>
            <ac:cxnSpMk id="4" creationId="{FC05805F-4B1E-23CA-8FBD-3D8AF8623277}"/>
          </ac:cxnSpMkLst>
        </pc:cxnChg>
      </pc:sldChg>
      <pc:sldChg chg="addSp delSp modSp new mod modClrScheme chgLayout">
        <pc:chgData name="Nidhi Chauhan" userId="056435934e25a235" providerId="LiveId" clId="{2D08906A-15AD-47BD-B6EC-1BC3387FBF5B}" dt="2025-07-26T11:03:29.242" v="1484" actId="403"/>
        <pc:sldMkLst>
          <pc:docMk/>
          <pc:sldMk cId="2788343648" sldId="267"/>
        </pc:sldMkLst>
        <pc:spChg chg="del">
          <ac:chgData name="Nidhi Chauhan" userId="056435934e25a235" providerId="LiveId" clId="{2D08906A-15AD-47BD-B6EC-1BC3387FBF5B}" dt="2025-07-26T11:02:14.926" v="1434" actId="700"/>
          <ac:spMkLst>
            <pc:docMk/>
            <pc:sldMk cId="2788343648" sldId="267"/>
            <ac:spMk id="2" creationId="{F65D1B94-A331-8C01-7E5A-851CC2D8C463}"/>
          </ac:spMkLst>
        </pc:spChg>
        <pc:spChg chg="del">
          <ac:chgData name="Nidhi Chauhan" userId="056435934e25a235" providerId="LiveId" clId="{2D08906A-15AD-47BD-B6EC-1BC3387FBF5B}" dt="2025-07-26T11:02:14.926" v="1434" actId="700"/>
          <ac:spMkLst>
            <pc:docMk/>
            <pc:sldMk cId="2788343648" sldId="267"/>
            <ac:spMk id="3" creationId="{D8ED658F-FB17-D6F2-D491-0C45276E61D9}"/>
          </ac:spMkLst>
        </pc:spChg>
        <pc:spChg chg="add mod">
          <ac:chgData name="Nidhi Chauhan" userId="056435934e25a235" providerId="LiveId" clId="{2D08906A-15AD-47BD-B6EC-1BC3387FBF5B}" dt="2025-07-26T11:03:29.242" v="1484" actId="403"/>
          <ac:spMkLst>
            <pc:docMk/>
            <pc:sldMk cId="2788343648" sldId="267"/>
            <ac:spMk id="4" creationId="{7EF4F1CF-C1E9-BD32-5B55-8DDE0A23ED7F}"/>
          </ac:spMkLst>
        </pc:spChg>
      </pc:sldChg>
      <pc:sldChg chg="new del">
        <pc:chgData name="Nidhi Chauhan" userId="056435934e25a235" providerId="LiveId" clId="{2D08906A-15AD-47BD-B6EC-1BC3387FBF5B}" dt="2025-07-26T11:02:04.468" v="1433" actId="2696"/>
        <pc:sldMkLst>
          <pc:docMk/>
          <pc:sldMk cId="2904054334"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81FA-A04C-75A0-DCDB-74C42736A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E5E447-2358-2D97-9004-95FC13140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627D4F-33F6-D8A2-AFD8-7A664A9B2671}"/>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5" name="Footer Placeholder 4">
            <a:extLst>
              <a:ext uri="{FF2B5EF4-FFF2-40B4-BE49-F238E27FC236}">
                <a16:creationId xmlns:a16="http://schemas.microsoft.com/office/drawing/2014/main" id="{66A5E231-490F-A4F4-24EA-E09C3A0C1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23473-1AF6-0F5A-2C49-C5691787E2BE}"/>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197982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66E5-7DBF-7F14-4CF5-131B306F93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83548B-28F7-4043-7231-E9104E067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FAF5F2-02D7-4C10-204A-9869F526ABC9}"/>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5" name="Footer Placeholder 4">
            <a:extLst>
              <a:ext uri="{FF2B5EF4-FFF2-40B4-BE49-F238E27FC236}">
                <a16:creationId xmlns:a16="http://schemas.microsoft.com/office/drawing/2014/main" id="{5A4F4772-513B-C475-CD10-552C75000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77940-8B73-C972-A042-7751B56820C1}"/>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312188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28308-CA96-1659-FFE2-D9B8EE825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813F3-A8CA-C0CD-ED35-6603FD20A9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EC0A4-698D-9DDE-7BAF-24BA4D659340}"/>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5" name="Footer Placeholder 4">
            <a:extLst>
              <a:ext uri="{FF2B5EF4-FFF2-40B4-BE49-F238E27FC236}">
                <a16:creationId xmlns:a16="http://schemas.microsoft.com/office/drawing/2014/main" id="{6F60DE2C-3A78-CA05-23B4-7258146937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0FD5C-4163-2396-9957-065B75A8B44E}"/>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15705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0BC1-EF03-0799-1CF4-792BFB1FBA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839CD-FE63-EA5A-1BA1-239EC7A8C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D3EB6F-2B57-6107-68A8-231401D49BD3}"/>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5" name="Footer Placeholder 4">
            <a:extLst>
              <a:ext uri="{FF2B5EF4-FFF2-40B4-BE49-F238E27FC236}">
                <a16:creationId xmlns:a16="http://schemas.microsoft.com/office/drawing/2014/main" id="{BC7789BC-9D2E-71B1-F55E-A135B844E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D94B7-EFC8-7CCC-975D-33E8790EECA5}"/>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27921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7302-7493-0882-EFFD-784D9F0EF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FE7674-B95E-746F-5B3A-F002802C14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A58CD-E8D7-A34D-3652-98B674346FE7}"/>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5" name="Footer Placeholder 4">
            <a:extLst>
              <a:ext uri="{FF2B5EF4-FFF2-40B4-BE49-F238E27FC236}">
                <a16:creationId xmlns:a16="http://schemas.microsoft.com/office/drawing/2014/main" id="{8FEE2270-704A-F3DD-334E-6BD882C0F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A6324-C7E8-40CC-45CB-7FD11AA66143}"/>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109728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6145-C729-E87F-CBC7-4B5AD113E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63A63D-207C-8FBA-A391-B2E0A9EA83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04B9B5-BC1E-BF99-124F-97921C8D4C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716EEB-4502-0FBB-C277-92F91307BBAF}"/>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6" name="Footer Placeholder 5">
            <a:extLst>
              <a:ext uri="{FF2B5EF4-FFF2-40B4-BE49-F238E27FC236}">
                <a16:creationId xmlns:a16="http://schemas.microsoft.com/office/drawing/2014/main" id="{9D400801-C640-667E-4D73-AED4311C22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A8DD04-4A41-D9BB-EA6E-669284322D22}"/>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20164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26FB-C73F-39EB-8E3D-A7D30C9359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7454F7-BE31-2DEB-681A-1251A5F5D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6FFBC-6F7A-B4D8-BAE4-1B07B46662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B44EF4-AF9B-D501-0067-99BD15CEC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8EB16-A917-044E-D660-B8BA48C90C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0F81D6-12CA-6059-645D-0ECF323693EF}"/>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8" name="Footer Placeholder 7">
            <a:extLst>
              <a:ext uri="{FF2B5EF4-FFF2-40B4-BE49-F238E27FC236}">
                <a16:creationId xmlns:a16="http://schemas.microsoft.com/office/drawing/2014/main" id="{70B01E5E-D124-B884-7D80-4DA4BC5934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46DE44-16C4-24E4-DBA5-C165A0A3DA44}"/>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1759062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E19C-E754-8DDB-29FC-6CD7D6D782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FC484B-50E6-29EE-A37E-BFDA3A2997B3}"/>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4" name="Footer Placeholder 3">
            <a:extLst>
              <a:ext uri="{FF2B5EF4-FFF2-40B4-BE49-F238E27FC236}">
                <a16:creationId xmlns:a16="http://schemas.microsoft.com/office/drawing/2014/main" id="{8EC306B8-D707-21F0-D225-D4CBD9C693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44FDF-4166-18C7-313C-42F1A8B57C1F}"/>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366249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58951-8AA4-BFDF-7D54-6B452D9F1860}"/>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3" name="Footer Placeholder 2">
            <a:extLst>
              <a:ext uri="{FF2B5EF4-FFF2-40B4-BE49-F238E27FC236}">
                <a16:creationId xmlns:a16="http://schemas.microsoft.com/office/drawing/2014/main" id="{282AC48A-954F-8B5A-A3EA-62A33810C4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B89D60-90D4-B671-CDD2-A69711258D7B}"/>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1116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5DDD-5D0D-AA24-9A7D-4545D9D6A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8EF0A6-C47D-03B4-1E91-679DC5F92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C15970-D16A-C30D-FB23-AAAC70D25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8072D-5725-F00F-4121-4EAAE75CB0E6}"/>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6" name="Footer Placeholder 5">
            <a:extLst>
              <a:ext uri="{FF2B5EF4-FFF2-40B4-BE49-F238E27FC236}">
                <a16:creationId xmlns:a16="http://schemas.microsoft.com/office/drawing/2014/main" id="{8DACF071-D648-8AFA-E56A-AFAEBCA5E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E8F27F-516F-419D-4D8E-A97A0531604D}"/>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405012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D253-1302-691B-8D56-F09C66669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654A1A-DFDB-061F-2603-BDA9C7AFE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B5FB55-D418-F921-9E69-3A377FBDD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3BE43-FBE9-B2C9-476D-9665446DFC19}"/>
              </a:ext>
            </a:extLst>
          </p:cNvPr>
          <p:cNvSpPr>
            <a:spLocks noGrp="1"/>
          </p:cNvSpPr>
          <p:nvPr>
            <p:ph type="dt" sz="half" idx="10"/>
          </p:nvPr>
        </p:nvSpPr>
        <p:spPr/>
        <p:txBody>
          <a:bodyPr/>
          <a:lstStyle/>
          <a:p>
            <a:fld id="{FEFAF7A3-BD36-4CD3-B076-617ACF635539}" type="datetimeFigureOut">
              <a:rPr lang="en-IN" smtClean="0"/>
              <a:t>26-07-2025</a:t>
            </a:fld>
            <a:endParaRPr lang="en-IN"/>
          </a:p>
        </p:txBody>
      </p:sp>
      <p:sp>
        <p:nvSpPr>
          <p:cNvPr id="6" name="Footer Placeholder 5">
            <a:extLst>
              <a:ext uri="{FF2B5EF4-FFF2-40B4-BE49-F238E27FC236}">
                <a16:creationId xmlns:a16="http://schemas.microsoft.com/office/drawing/2014/main" id="{B30A8F6D-59D1-401C-3AED-A2D452DB84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1BAE8-D18C-6409-6DF7-D2A69E3D97BC}"/>
              </a:ext>
            </a:extLst>
          </p:cNvPr>
          <p:cNvSpPr>
            <a:spLocks noGrp="1"/>
          </p:cNvSpPr>
          <p:nvPr>
            <p:ph type="sldNum" sz="quarter" idx="12"/>
          </p:nvPr>
        </p:nvSpPr>
        <p:spPr/>
        <p:txBody>
          <a:bodyPr/>
          <a:lstStyle/>
          <a:p>
            <a:fld id="{8A26E12F-E04E-480A-B229-49DB1EFFCFA8}" type="slidenum">
              <a:rPr lang="en-IN" smtClean="0"/>
              <a:t>‹#›</a:t>
            </a:fld>
            <a:endParaRPr lang="en-IN"/>
          </a:p>
        </p:txBody>
      </p:sp>
    </p:spTree>
    <p:extLst>
      <p:ext uri="{BB962C8B-B14F-4D97-AF65-F5344CB8AC3E}">
        <p14:creationId xmlns:p14="http://schemas.microsoft.com/office/powerpoint/2010/main" val="3176181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632FA-DF96-7A2D-5D27-0C3225CAF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FFFB3-A065-22B0-C458-B63B1275A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36407-FA0D-928A-D5E7-5E29C01EF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FAF7A3-BD36-4CD3-B076-617ACF635539}" type="datetimeFigureOut">
              <a:rPr lang="en-IN" smtClean="0"/>
              <a:t>26-07-2025</a:t>
            </a:fld>
            <a:endParaRPr lang="en-IN"/>
          </a:p>
        </p:txBody>
      </p:sp>
      <p:sp>
        <p:nvSpPr>
          <p:cNvPr id="5" name="Footer Placeholder 4">
            <a:extLst>
              <a:ext uri="{FF2B5EF4-FFF2-40B4-BE49-F238E27FC236}">
                <a16:creationId xmlns:a16="http://schemas.microsoft.com/office/drawing/2014/main" id="{33FA0F03-C33A-A752-F0F6-B6C09CE45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7A77BE3-45C7-DC32-1F77-951549222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26E12F-E04E-480A-B229-49DB1EFFCFA8}" type="slidenum">
              <a:rPr lang="en-IN" smtClean="0"/>
              <a:t>‹#›</a:t>
            </a:fld>
            <a:endParaRPr lang="en-IN"/>
          </a:p>
        </p:txBody>
      </p:sp>
    </p:spTree>
    <p:extLst>
      <p:ext uri="{BB962C8B-B14F-4D97-AF65-F5344CB8AC3E}">
        <p14:creationId xmlns:p14="http://schemas.microsoft.com/office/powerpoint/2010/main" val="291218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s/photo/1198401"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3F512B-B55B-905F-AA77-9EC0EC9AB594}"/>
              </a:ext>
            </a:extLst>
          </p:cNvPr>
          <p:cNvSpPr txBox="1"/>
          <p:nvPr/>
        </p:nvSpPr>
        <p:spPr>
          <a:xfrm>
            <a:off x="314632" y="432619"/>
            <a:ext cx="6322142" cy="5016758"/>
          </a:xfrm>
          <a:prstGeom prst="rect">
            <a:avLst/>
          </a:prstGeom>
          <a:noFill/>
        </p:spPr>
        <p:txBody>
          <a:bodyPr wrap="square" rtlCol="0">
            <a:spAutoFit/>
          </a:bodyPr>
          <a:lstStyle/>
          <a:p>
            <a:r>
              <a:rPr lang="en-IN" sz="8000" b="1" dirty="0"/>
              <a:t>MAXIMISING REVENUE FOR DRIVERS</a:t>
            </a:r>
          </a:p>
        </p:txBody>
      </p:sp>
      <p:sp>
        <p:nvSpPr>
          <p:cNvPr id="6" name="Flowchart: Terminator 5">
            <a:extLst>
              <a:ext uri="{FF2B5EF4-FFF2-40B4-BE49-F238E27FC236}">
                <a16:creationId xmlns:a16="http://schemas.microsoft.com/office/drawing/2014/main" id="{0D1F22CF-113C-9D1F-1F67-C2CB802C45DF}"/>
              </a:ext>
            </a:extLst>
          </p:cNvPr>
          <p:cNvSpPr/>
          <p:nvPr/>
        </p:nvSpPr>
        <p:spPr>
          <a:xfrm>
            <a:off x="766916" y="5692877"/>
            <a:ext cx="3883742" cy="648929"/>
          </a:xfrm>
          <a:prstGeom prst="flowChartTerminator">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a:t>THROUGH PAYMENT TYPE</a:t>
            </a:r>
          </a:p>
        </p:txBody>
      </p:sp>
      <p:pic>
        <p:nvPicPr>
          <p:cNvPr id="3" name="Picture 2" descr="A row of yellow cars&#10;&#10;AI-generated content may be incorrect.">
            <a:extLst>
              <a:ext uri="{FF2B5EF4-FFF2-40B4-BE49-F238E27FC236}">
                <a16:creationId xmlns:a16="http://schemas.microsoft.com/office/drawing/2014/main" id="{94858830-AE6A-F32F-5601-1EBFEE0ED6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30298" y="776748"/>
            <a:ext cx="5378244" cy="57813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3116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ADF4-73D9-A250-00EB-5D6009DCC30B}"/>
              </a:ext>
            </a:extLst>
          </p:cNvPr>
          <p:cNvSpPr>
            <a:spLocks noGrp="1"/>
          </p:cNvSpPr>
          <p:nvPr>
            <p:ph type="title"/>
          </p:nvPr>
        </p:nvSpPr>
        <p:spPr>
          <a:xfrm>
            <a:off x="353961" y="365125"/>
            <a:ext cx="10999839" cy="1011391"/>
          </a:xfrm>
        </p:spPr>
        <p:txBody>
          <a:bodyPr/>
          <a:lstStyle/>
          <a:p>
            <a:r>
              <a:rPr lang="en-US" sz="5400" b="1" dirty="0"/>
              <a:t>Hypothesis Testing</a:t>
            </a:r>
            <a:endParaRPr lang="en-IN" b="1" dirty="0"/>
          </a:p>
        </p:txBody>
      </p:sp>
      <p:sp>
        <p:nvSpPr>
          <p:cNvPr id="3" name="Content Placeholder 2">
            <a:extLst>
              <a:ext uri="{FF2B5EF4-FFF2-40B4-BE49-F238E27FC236}">
                <a16:creationId xmlns:a16="http://schemas.microsoft.com/office/drawing/2014/main" id="{B99961D5-65CC-C2D3-83A4-B24274D9574A}"/>
              </a:ext>
            </a:extLst>
          </p:cNvPr>
          <p:cNvSpPr>
            <a:spLocks noGrp="1"/>
          </p:cNvSpPr>
          <p:nvPr>
            <p:ph idx="1"/>
          </p:nvPr>
        </p:nvSpPr>
        <p:spPr>
          <a:xfrm>
            <a:off x="353961" y="1825625"/>
            <a:ext cx="10999839" cy="4351338"/>
          </a:xfrm>
          <a:ln w="3175">
            <a:solidFill>
              <a:schemeClr val="tx1"/>
            </a:solidFill>
          </a:ln>
        </p:spPr>
        <p:txBody>
          <a:bodyPr/>
          <a:lstStyle/>
          <a:p>
            <a:r>
              <a:rPr lang="en-US" b="1" u="sng" dirty="0"/>
              <a:t>Null hypothesis</a:t>
            </a:r>
            <a:r>
              <a:rPr lang="en-US" dirty="0"/>
              <a:t>:</a:t>
            </a:r>
            <a:r>
              <a:rPr lang="en-US" b="1" dirty="0"/>
              <a:t> </a:t>
            </a:r>
            <a:r>
              <a:rPr lang="en-US" dirty="0"/>
              <a:t>There is no difference in average fare between customers who use credit cards and customers who use cash.</a:t>
            </a:r>
          </a:p>
          <a:p>
            <a:r>
              <a:rPr lang="en-US" b="1" u="sng" dirty="0"/>
              <a:t>Alternative hypothesis</a:t>
            </a:r>
            <a:r>
              <a:rPr lang="en-US" dirty="0"/>
              <a:t>: There is a difference in average fare between customers who use credit cards and customers who use cash</a:t>
            </a:r>
          </a:p>
          <a:p>
            <a:pPr marL="0" indent="0">
              <a:buNone/>
            </a:pPr>
            <a:r>
              <a:rPr lang="en-US" dirty="0"/>
              <a:t>With a </a:t>
            </a:r>
            <a:r>
              <a:rPr lang="en-US" b="1" dirty="0"/>
              <a:t>T-statistic</a:t>
            </a:r>
            <a:r>
              <a:rPr lang="en-US" dirty="0"/>
              <a:t> of </a:t>
            </a:r>
            <a:r>
              <a:rPr lang="en-US" b="1" dirty="0"/>
              <a:t>165.5</a:t>
            </a:r>
            <a:r>
              <a:rPr lang="en-US" dirty="0"/>
              <a:t> and a </a:t>
            </a:r>
            <a:r>
              <a:rPr lang="en-US" b="1" dirty="0"/>
              <a:t>P-value</a:t>
            </a:r>
            <a:r>
              <a:rPr lang="en-US" dirty="0"/>
              <a:t> of </a:t>
            </a:r>
            <a:r>
              <a:rPr lang="en-US" b="1" dirty="0"/>
              <a:t>less than 0.05</a:t>
            </a:r>
            <a:r>
              <a:rPr lang="en-US" dirty="0"/>
              <a:t>, we reject the null hypothesis, suggesting that there is indeed a significant difference in average fare between the two payment methods.</a:t>
            </a:r>
            <a:endParaRPr lang="en-IN" dirty="0"/>
          </a:p>
        </p:txBody>
      </p:sp>
      <p:cxnSp>
        <p:nvCxnSpPr>
          <p:cNvPr id="4" name="Straight Connector 3">
            <a:extLst>
              <a:ext uri="{FF2B5EF4-FFF2-40B4-BE49-F238E27FC236}">
                <a16:creationId xmlns:a16="http://schemas.microsoft.com/office/drawing/2014/main" id="{9C53581E-E1EB-8080-8C28-918A4C6EDFAD}"/>
              </a:ext>
            </a:extLst>
          </p:cNvPr>
          <p:cNvCxnSpPr>
            <a:cxnSpLocks/>
          </p:cNvCxnSpPr>
          <p:nvPr/>
        </p:nvCxnSpPr>
        <p:spPr>
          <a:xfrm flipH="1">
            <a:off x="442457" y="1386351"/>
            <a:ext cx="4788304"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89042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B717-24E1-05D6-C3B2-C083386B9B3B}"/>
              </a:ext>
            </a:extLst>
          </p:cNvPr>
          <p:cNvSpPr>
            <a:spLocks noGrp="1"/>
          </p:cNvSpPr>
          <p:nvPr>
            <p:ph type="title"/>
          </p:nvPr>
        </p:nvSpPr>
        <p:spPr>
          <a:xfrm>
            <a:off x="275303" y="365126"/>
            <a:ext cx="11078497" cy="893404"/>
          </a:xfrm>
        </p:spPr>
        <p:txBody>
          <a:bodyPr/>
          <a:lstStyle/>
          <a:p>
            <a:r>
              <a:rPr lang="en-US" sz="5400" b="1" dirty="0"/>
              <a:t>Recommendations</a:t>
            </a:r>
            <a:endParaRPr lang="en-IN" b="1" dirty="0"/>
          </a:p>
        </p:txBody>
      </p:sp>
      <p:sp>
        <p:nvSpPr>
          <p:cNvPr id="3" name="Content Placeholder 2">
            <a:extLst>
              <a:ext uri="{FF2B5EF4-FFF2-40B4-BE49-F238E27FC236}">
                <a16:creationId xmlns:a16="http://schemas.microsoft.com/office/drawing/2014/main" id="{D88357A6-D877-14F4-A676-CB4920EB8DEC}"/>
              </a:ext>
            </a:extLst>
          </p:cNvPr>
          <p:cNvSpPr>
            <a:spLocks noGrp="1"/>
          </p:cNvSpPr>
          <p:nvPr>
            <p:ph idx="1"/>
          </p:nvPr>
        </p:nvSpPr>
        <p:spPr>
          <a:xfrm>
            <a:off x="275303" y="1825625"/>
            <a:ext cx="11078497" cy="4351338"/>
          </a:xfrm>
        </p:spPr>
        <p:txBody>
          <a:bodyPr/>
          <a:lstStyle/>
          <a:p>
            <a:r>
              <a:rPr lang="en-US" dirty="0"/>
              <a:t>Encourage customers to pay with credit cards to capitalize on the potential for generating more revenue for taxi cab drivers.</a:t>
            </a:r>
          </a:p>
          <a:p>
            <a:r>
              <a:rPr lang="en-US" dirty="0"/>
              <a:t>Implement strategies such as offering incentives or discounts for credit card transactions to incentivize customers to choose this payment method.</a:t>
            </a:r>
          </a:p>
          <a:p>
            <a:r>
              <a:rPr lang="en-US" dirty="0"/>
              <a:t>Provide seamless and secure credit card payment options to enhance customer convenience and encourage adoption of this preferred payment method.</a:t>
            </a:r>
            <a:endParaRPr lang="en-IN" dirty="0"/>
          </a:p>
        </p:txBody>
      </p:sp>
      <p:cxnSp>
        <p:nvCxnSpPr>
          <p:cNvPr id="4" name="Straight Connector 3">
            <a:extLst>
              <a:ext uri="{FF2B5EF4-FFF2-40B4-BE49-F238E27FC236}">
                <a16:creationId xmlns:a16="http://schemas.microsoft.com/office/drawing/2014/main" id="{FC05805F-4B1E-23CA-8FBD-3D8AF8623277}"/>
              </a:ext>
            </a:extLst>
          </p:cNvPr>
          <p:cNvCxnSpPr>
            <a:cxnSpLocks/>
          </p:cNvCxnSpPr>
          <p:nvPr/>
        </p:nvCxnSpPr>
        <p:spPr>
          <a:xfrm flipH="1">
            <a:off x="442457" y="1386351"/>
            <a:ext cx="5555220"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0826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F4F1CF-C1E9-BD32-5B55-8DDE0A23ED7F}"/>
              </a:ext>
            </a:extLst>
          </p:cNvPr>
          <p:cNvSpPr txBox="1"/>
          <p:nvPr/>
        </p:nvSpPr>
        <p:spPr>
          <a:xfrm>
            <a:off x="1061884" y="1297858"/>
            <a:ext cx="10137058" cy="3631763"/>
          </a:xfrm>
          <a:prstGeom prst="rect">
            <a:avLst/>
          </a:prstGeom>
          <a:noFill/>
        </p:spPr>
        <p:txBody>
          <a:bodyPr wrap="square" rtlCol="0">
            <a:spAutoFit/>
          </a:bodyPr>
          <a:lstStyle/>
          <a:p>
            <a:pPr algn="ctr"/>
            <a:r>
              <a:rPr lang="en-US" sz="1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a:t>
            </a:r>
          </a:p>
          <a:p>
            <a:pPr algn="ctr"/>
            <a:r>
              <a:rPr lang="en-US" sz="1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 </a:t>
            </a:r>
            <a:endParaRPr lang="en-IN" sz="9600" b="1" dirty="0"/>
          </a:p>
        </p:txBody>
      </p:sp>
    </p:spTree>
    <p:extLst>
      <p:ext uri="{BB962C8B-B14F-4D97-AF65-F5344CB8AC3E}">
        <p14:creationId xmlns:p14="http://schemas.microsoft.com/office/powerpoint/2010/main" val="278834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5470A4-4BC6-5E68-2B5C-B88659D4B1FC}"/>
              </a:ext>
            </a:extLst>
          </p:cNvPr>
          <p:cNvSpPr txBox="1"/>
          <p:nvPr/>
        </p:nvSpPr>
        <p:spPr>
          <a:xfrm>
            <a:off x="304801" y="314632"/>
            <a:ext cx="5869858" cy="1015663"/>
          </a:xfrm>
          <a:prstGeom prst="rect">
            <a:avLst/>
          </a:prstGeom>
          <a:noFill/>
        </p:spPr>
        <p:txBody>
          <a:bodyPr wrap="square" rtlCol="0">
            <a:spAutoFit/>
          </a:bodyPr>
          <a:lstStyle/>
          <a:p>
            <a:r>
              <a:rPr lang="en-IN" sz="6000" b="1" dirty="0"/>
              <a:t>AGENDA</a:t>
            </a:r>
            <a:endParaRPr lang="en-IN" sz="5400" b="1" dirty="0"/>
          </a:p>
        </p:txBody>
      </p:sp>
      <p:sp>
        <p:nvSpPr>
          <p:cNvPr id="3" name="TextBox 2">
            <a:extLst>
              <a:ext uri="{FF2B5EF4-FFF2-40B4-BE49-F238E27FC236}">
                <a16:creationId xmlns:a16="http://schemas.microsoft.com/office/drawing/2014/main" id="{3C638A09-6FD6-0A9C-249D-9F63F42AC813}"/>
              </a:ext>
            </a:extLst>
          </p:cNvPr>
          <p:cNvSpPr txBox="1"/>
          <p:nvPr/>
        </p:nvSpPr>
        <p:spPr>
          <a:xfrm>
            <a:off x="304801" y="2225932"/>
            <a:ext cx="11375923" cy="2677656"/>
          </a:xfrm>
          <a:prstGeom prst="rect">
            <a:avLst/>
          </a:prstGeom>
          <a:noFill/>
          <a:ln>
            <a:solidFill>
              <a:schemeClr val="tx1"/>
            </a:solidFill>
          </a:ln>
        </p:spPr>
        <p:txBody>
          <a:bodyPr wrap="square" numCol="2" rtlCol="0">
            <a:spAutoFit/>
          </a:bodyPr>
          <a:lstStyle/>
          <a:p>
            <a:pPr marL="285750" indent="-285750">
              <a:lnSpc>
                <a:spcPct val="150000"/>
              </a:lnSpc>
              <a:buFont typeface="Arial" panose="020B0604020202020204" pitchFamily="34" charset="0"/>
              <a:buChar char="•"/>
            </a:pPr>
            <a:r>
              <a:rPr lang="en-IN" sz="2800" dirty="0"/>
              <a:t>Problem Solving</a:t>
            </a:r>
          </a:p>
          <a:p>
            <a:pPr marL="285750" indent="-285750">
              <a:lnSpc>
                <a:spcPct val="150000"/>
              </a:lnSpc>
              <a:buFont typeface="Arial" panose="020B0604020202020204" pitchFamily="34" charset="0"/>
              <a:buChar char="•"/>
            </a:pPr>
            <a:r>
              <a:rPr lang="en-IN" sz="2800" dirty="0"/>
              <a:t>Research Question</a:t>
            </a:r>
          </a:p>
          <a:p>
            <a:pPr marL="285750" indent="-285750">
              <a:lnSpc>
                <a:spcPct val="150000"/>
              </a:lnSpc>
              <a:buFont typeface="Arial" panose="020B0604020202020204" pitchFamily="34" charset="0"/>
              <a:buChar char="•"/>
            </a:pPr>
            <a:r>
              <a:rPr lang="en-IN" sz="2800" dirty="0"/>
              <a:t>Data Overview</a:t>
            </a:r>
          </a:p>
          <a:p>
            <a:pPr marL="285750" indent="-285750">
              <a:lnSpc>
                <a:spcPct val="150000"/>
              </a:lnSpc>
              <a:buFont typeface="Arial" panose="020B0604020202020204" pitchFamily="34" charset="0"/>
              <a:buChar char="•"/>
            </a:pPr>
            <a:r>
              <a:rPr lang="en-IN" sz="2800" dirty="0"/>
              <a:t>Methodology</a:t>
            </a:r>
          </a:p>
          <a:p>
            <a:pPr marL="285750" indent="-285750">
              <a:lnSpc>
                <a:spcPct val="150000"/>
              </a:lnSpc>
              <a:buFont typeface="Arial" panose="020B0604020202020204" pitchFamily="34" charset="0"/>
              <a:buChar char="•"/>
            </a:pPr>
            <a:r>
              <a:rPr lang="en-IN" sz="2800" dirty="0"/>
              <a:t>Analysis and Finding</a:t>
            </a:r>
          </a:p>
          <a:p>
            <a:pPr marL="285750" indent="-285750">
              <a:lnSpc>
                <a:spcPct val="150000"/>
              </a:lnSpc>
              <a:buFont typeface="Arial" panose="020B0604020202020204" pitchFamily="34" charset="0"/>
              <a:buChar char="•"/>
            </a:pPr>
            <a:r>
              <a:rPr lang="en-IN" sz="2800" dirty="0"/>
              <a:t>Hypothesis Testing</a:t>
            </a:r>
          </a:p>
          <a:p>
            <a:pPr marL="285750" indent="-285750">
              <a:lnSpc>
                <a:spcPct val="150000"/>
              </a:lnSpc>
              <a:buFont typeface="Arial" panose="020B0604020202020204" pitchFamily="34" charset="0"/>
              <a:buChar char="•"/>
            </a:pPr>
            <a:r>
              <a:rPr lang="en-IN" sz="2800" dirty="0"/>
              <a:t>Recommendations</a:t>
            </a:r>
          </a:p>
        </p:txBody>
      </p:sp>
      <p:cxnSp>
        <p:nvCxnSpPr>
          <p:cNvPr id="5" name="Straight Connector 4">
            <a:extLst>
              <a:ext uri="{FF2B5EF4-FFF2-40B4-BE49-F238E27FC236}">
                <a16:creationId xmlns:a16="http://schemas.microsoft.com/office/drawing/2014/main" id="{03523232-ED2F-C3CF-EDA6-740C8580E04B}"/>
              </a:ext>
            </a:extLst>
          </p:cNvPr>
          <p:cNvCxnSpPr>
            <a:cxnSpLocks/>
          </p:cNvCxnSpPr>
          <p:nvPr/>
        </p:nvCxnSpPr>
        <p:spPr>
          <a:xfrm flipH="1">
            <a:off x="403123" y="1681317"/>
            <a:ext cx="4630993"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5054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E99A-573B-D3B5-7CEA-3CD735A9DA09}"/>
              </a:ext>
            </a:extLst>
          </p:cNvPr>
          <p:cNvSpPr>
            <a:spLocks noGrp="1"/>
          </p:cNvSpPr>
          <p:nvPr>
            <p:ph type="ctrTitle"/>
          </p:nvPr>
        </p:nvSpPr>
        <p:spPr>
          <a:xfrm>
            <a:off x="314632" y="275304"/>
            <a:ext cx="7384026" cy="1160206"/>
          </a:xfrm>
        </p:spPr>
        <p:txBody>
          <a:bodyPr>
            <a:normAutofit fontScale="90000"/>
          </a:bodyPr>
          <a:lstStyle/>
          <a:p>
            <a:pPr algn="l"/>
            <a:br>
              <a:rPr lang="en-US" dirty="0"/>
            </a:br>
            <a:br>
              <a:rPr lang="en-US" dirty="0"/>
            </a:br>
            <a:r>
              <a:rPr lang="en-US" sz="6700" b="1" dirty="0"/>
              <a:t>Problem Statement</a:t>
            </a:r>
            <a:endParaRPr lang="en-IN" b="1" dirty="0"/>
          </a:p>
        </p:txBody>
      </p:sp>
      <p:sp>
        <p:nvSpPr>
          <p:cNvPr id="3" name="Subtitle 2">
            <a:extLst>
              <a:ext uri="{FF2B5EF4-FFF2-40B4-BE49-F238E27FC236}">
                <a16:creationId xmlns:a16="http://schemas.microsoft.com/office/drawing/2014/main" id="{FC3303A6-BCCD-E6A0-21C7-929B3D516A98}"/>
              </a:ext>
            </a:extLst>
          </p:cNvPr>
          <p:cNvSpPr>
            <a:spLocks noGrp="1"/>
          </p:cNvSpPr>
          <p:nvPr>
            <p:ph type="subTitle" idx="1"/>
          </p:nvPr>
        </p:nvSpPr>
        <p:spPr>
          <a:xfrm>
            <a:off x="314632" y="2202426"/>
            <a:ext cx="11228439" cy="4277032"/>
          </a:xfrm>
        </p:spPr>
        <p:txBody>
          <a:bodyPr>
            <a:normAutofit/>
          </a:bodyPr>
          <a:lstStyle/>
          <a:p>
            <a:pPr algn="l"/>
            <a:r>
              <a:rPr lang="en-US" dirty="0"/>
              <a:t>In the fast-paced taxi booking sector, making the most of revenue is essential for long-term success and driver happiness.</a:t>
            </a:r>
          </a:p>
          <a:p>
            <a:pPr algn="l"/>
            <a:endParaRPr lang="en-US" dirty="0"/>
          </a:p>
          <a:p>
            <a:pPr algn="l"/>
            <a:r>
              <a:rPr lang="en-US" dirty="0"/>
              <a:t> Our goal is to use data-driven insights to maximize revenue streams for taxi drivers in order to meet this need. Our research aims to determine whether payment methods have an impact on fare pricing by focusing on the relationship between payment type and fare amount.</a:t>
            </a:r>
            <a:endParaRPr lang="en-IN" dirty="0"/>
          </a:p>
        </p:txBody>
      </p:sp>
      <p:cxnSp>
        <p:nvCxnSpPr>
          <p:cNvPr id="4" name="Straight Connector 3">
            <a:extLst>
              <a:ext uri="{FF2B5EF4-FFF2-40B4-BE49-F238E27FC236}">
                <a16:creationId xmlns:a16="http://schemas.microsoft.com/office/drawing/2014/main" id="{F0DCD4C6-52F3-3705-DC73-CEDB65D3A55F}"/>
              </a:ext>
            </a:extLst>
          </p:cNvPr>
          <p:cNvCxnSpPr>
            <a:cxnSpLocks/>
          </p:cNvCxnSpPr>
          <p:nvPr/>
        </p:nvCxnSpPr>
        <p:spPr>
          <a:xfrm flipH="1">
            <a:off x="403123" y="1681317"/>
            <a:ext cx="4630993"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157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8115-A723-52C8-EB2B-4A12B8AA856F}"/>
              </a:ext>
            </a:extLst>
          </p:cNvPr>
          <p:cNvSpPr>
            <a:spLocks noGrp="1"/>
          </p:cNvSpPr>
          <p:nvPr>
            <p:ph type="title"/>
          </p:nvPr>
        </p:nvSpPr>
        <p:spPr>
          <a:xfrm>
            <a:off x="838200" y="365125"/>
            <a:ext cx="10515600" cy="1325563"/>
          </a:xfrm>
        </p:spPr>
        <p:txBody>
          <a:bodyPr>
            <a:normAutofit/>
          </a:bodyPr>
          <a:lstStyle/>
          <a:p>
            <a:pPr algn="ctr"/>
            <a:r>
              <a:rPr lang="en-IN" sz="5400" b="1" dirty="0"/>
              <a:t>Research Questions</a:t>
            </a:r>
          </a:p>
        </p:txBody>
      </p:sp>
      <p:sp>
        <p:nvSpPr>
          <p:cNvPr id="3" name="Content Placeholder 2">
            <a:extLst>
              <a:ext uri="{FF2B5EF4-FFF2-40B4-BE49-F238E27FC236}">
                <a16:creationId xmlns:a16="http://schemas.microsoft.com/office/drawing/2014/main" id="{FC036257-DA61-C5D6-CD2A-F8F41EACEB91}"/>
              </a:ext>
            </a:extLst>
          </p:cNvPr>
          <p:cNvSpPr>
            <a:spLocks noGrp="1"/>
          </p:cNvSpPr>
          <p:nvPr>
            <p:ph idx="1"/>
          </p:nvPr>
        </p:nvSpPr>
        <p:spPr>
          <a:xfrm>
            <a:off x="838200" y="2271251"/>
            <a:ext cx="10515600" cy="3905711"/>
          </a:xfrm>
          <a:ln>
            <a:solidFill>
              <a:schemeClr val="tx1"/>
            </a:solidFill>
          </a:ln>
        </p:spPr>
        <p:txBody>
          <a:bodyPr>
            <a:normAutofit/>
          </a:bodyPr>
          <a:lstStyle/>
          <a:p>
            <a:pPr marL="0" indent="0" algn="ctr">
              <a:buNone/>
            </a:pPr>
            <a:endParaRPr lang="en-IN" sz="2400" dirty="0"/>
          </a:p>
          <a:p>
            <a:pPr marL="0" indent="0" algn="ctr">
              <a:buNone/>
            </a:pPr>
            <a:r>
              <a:rPr lang="en-IN" sz="2400" dirty="0"/>
              <a:t>Q: Is there a relationship between total fare amount and payment type?</a:t>
            </a:r>
          </a:p>
          <a:p>
            <a:pPr marL="0" indent="0" algn="ctr">
              <a:buNone/>
            </a:pPr>
            <a:endParaRPr lang="en-IN" sz="2400" dirty="0"/>
          </a:p>
          <a:p>
            <a:pPr marL="0" indent="0" algn="ctr">
              <a:buNone/>
            </a:pPr>
            <a:r>
              <a:rPr lang="en-IN" sz="2400" dirty="0"/>
              <a:t>Q: Can we nudge customers towards payment methods that generate higher revenue for drivers, without negatively impacting customer experience</a:t>
            </a:r>
          </a:p>
        </p:txBody>
      </p:sp>
      <p:cxnSp>
        <p:nvCxnSpPr>
          <p:cNvPr id="4" name="Straight Connector 3">
            <a:extLst>
              <a:ext uri="{FF2B5EF4-FFF2-40B4-BE49-F238E27FC236}">
                <a16:creationId xmlns:a16="http://schemas.microsoft.com/office/drawing/2014/main" id="{DE9AB474-F833-2711-C830-86FBAF021778}"/>
              </a:ext>
            </a:extLst>
          </p:cNvPr>
          <p:cNvCxnSpPr>
            <a:cxnSpLocks/>
          </p:cNvCxnSpPr>
          <p:nvPr/>
        </p:nvCxnSpPr>
        <p:spPr>
          <a:xfrm flipH="1">
            <a:off x="2989008" y="1681317"/>
            <a:ext cx="6213996"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9963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37CC-26B2-3CF8-2C80-177B606E86FA}"/>
              </a:ext>
            </a:extLst>
          </p:cNvPr>
          <p:cNvSpPr>
            <a:spLocks noGrp="1"/>
          </p:cNvSpPr>
          <p:nvPr>
            <p:ph type="title"/>
          </p:nvPr>
        </p:nvSpPr>
        <p:spPr>
          <a:xfrm>
            <a:off x="294968" y="365125"/>
            <a:ext cx="11058832" cy="1325563"/>
          </a:xfrm>
        </p:spPr>
        <p:txBody>
          <a:bodyPr>
            <a:normAutofit/>
          </a:bodyPr>
          <a:lstStyle/>
          <a:p>
            <a:r>
              <a:rPr lang="en-IN" sz="5400" b="1" dirty="0"/>
              <a:t>Data Overview</a:t>
            </a:r>
          </a:p>
        </p:txBody>
      </p:sp>
      <p:sp>
        <p:nvSpPr>
          <p:cNvPr id="3" name="Content Placeholder 2">
            <a:extLst>
              <a:ext uri="{FF2B5EF4-FFF2-40B4-BE49-F238E27FC236}">
                <a16:creationId xmlns:a16="http://schemas.microsoft.com/office/drawing/2014/main" id="{B4FC0E64-441D-8187-2169-4FAD967FD121}"/>
              </a:ext>
            </a:extLst>
          </p:cNvPr>
          <p:cNvSpPr>
            <a:spLocks noGrp="1"/>
          </p:cNvSpPr>
          <p:nvPr>
            <p:ph idx="1"/>
          </p:nvPr>
        </p:nvSpPr>
        <p:spPr>
          <a:xfrm>
            <a:off x="403123" y="1825625"/>
            <a:ext cx="10950677" cy="4351338"/>
          </a:xfrm>
          <a:ln>
            <a:solidFill>
              <a:schemeClr val="tx1"/>
            </a:solidFill>
          </a:ln>
        </p:spPr>
        <p:txBody>
          <a:bodyPr>
            <a:normAutofit/>
          </a:bodyPr>
          <a:lstStyle/>
          <a:p>
            <a:pPr marL="0" indent="0">
              <a:buNone/>
            </a:pPr>
            <a:r>
              <a:rPr lang="en-IN" sz="2400" dirty="0"/>
              <a:t>For this analysis, we utilized the comprehensive dataset of NYC Taxi Trip records, used data cleaning and features engineering procedure to concentrate solely on the relevant columns essential for our investigate.</a:t>
            </a:r>
          </a:p>
          <a:p>
            <a:pPr marL="0" indent="0">
              <a:buNone/>
            </a:pPr>
            <a:r>
              <a:rPr lang="en-IN" sz="2400" dirty="0"/>
              <a:t>Relevant columns used for this research:</a:t>
            </a:r>
          </a:p>
          <a:p>
            <a:r>
              <a:rPr lang="en-IN" sz="2400" b="1" dirty="0" err="1"/>
              <a:t>passenger_count</a:t>
            </a:r>
            <a:r>
              <a:rPr lang="en-IN" sz="2400" dirty="0"/>
              <a:t>(1 to 5)</a:t>
            </a:r>
          </a:p>
          <a:p>
            <a:r>
              <a:rPr lang="en-IN" sz="2400" b="1" dirty="0" err="1"/>
              <a:t>payment_type</a:t>
            </a:r>
            <a:r>
              <a:rPr lang="en-IN" sz="2400" dirty="0"/>
              <a:t>(card or cash)</a:t>
            </a:r>
          </a:p>
          <a:p>
            <a:r>
              <a:rPr lang="en-IN" sz="2400" b="1" dirty="0" err="1"/>
              <a:t>fare_amount</a:t>
            </a:r>
            <a:endParaRPr lang="en-IN" sz="2400" b="1" dirty="0"/>
          </a:p>
          <a:p>
            <a:r>
              <a:rPr lang="en-IN" sz="2400" b="1" dirty="0" err="1"/>
              <a:t>trip_distance</a:t>
            </a:r>
            <a:r>
              <a:rPr lang="en-IN" sz="2400" dirty="0"/>
              <a:t>(in miles)</a:t>
            </a:r>
          </a:p>
          <a:p>
            <a:r>
              <a:rPr lang="en-IN" sz="2400" b="1" dirty="0"/>
              <a:t>duration</a:t>
            </a:r>
            <a:r>
              <a:rPr lang="en-IN" sz="2400" dirty="0"/>
              <a:t>(in minutes)</a:t>
            </a:r>
          </a:p>
        </p:txBody>
      </p:sp>
      <p:cxnSp>
        <p:nvCxnSpPr>
          <p:cNvPr id="5" name="Straight Connector 4">
            <a:extLst>
              <a:ext uri="{FF2B5EF4-FFF2-40B4-BE49-F238E27FC236}">
                <a16:creationId xmlns:a16="http://schemas.microsoft.com/office/drawing/2014/main" id="{F070BCC0-A041-A30A-A0C9-B518B9CDFE28}"/>
              </a:ext>
            </a:extLst>
          </p:cNvPr>
          <p:cNvCxnSpPr>
            <a:cxnSpLocks/>
          </p:cNvCxnSpPr>
          <p:nvPr/>
        </p:nvCxnSpPr>
        <p:spPr>
          <a:xfrm flipH="1">
            <a:off x="403123" y="1484674"/>
            <a:ext cx="4630993"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44092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5A45-0411-FB7F-25DA-6C51009042C9}"/>
              </a:ext>
            </a:extLst>
          </p:cNvPr>
          <p:cNvSpPr>
            <a:spLocks noGrp="1"/>
          </p:cNvSpPr>
          <p:nvPr>
            <p:ph type="title"/>
          </p:nvPr>
        </p:nvSpPr>
        <p:spPr>
          <a:xfrm>
            <a:off x="255639" y="365125"/>
            <a:ext cx="11098161" cy="1080217"/>
          </a:xfrm>
        </p:spPr>
        <p:txBody>
          <a:bodyPr/>
          <a:lstStyle/>
          <a:p>
            <a:r>
              <a:rPr lang="en-US" sz="5400" b="1" dirty="0"/>
              <a:t>Methodology</a:t>
            </a:r>
            <a:endParaRPr lang="en-IN" b="1" dirty="0"/>
          </a:p>
        </p:txBody>
      </p:sp>
      <p:graphicFrame>
        <p:nvGraphicFramePr>
          <p:cNvPr id="3" name="Table 2">
            <a:extLst>
              <a:ext uri="{FF2B5EF4-FFF2-40B4-BE49-F238E27FC236}">
                <a16:creationId xmlns:a16="http://schemas.microsoft.com/office/drawing/2014/main" id="{2065FA43-5AB6-E651-FA04-A746414D3D98}"/>
              </a:ext>
            </a:extLst>
          </p:cNvPr>
          <p:cNvGraphicFramePr>
            <a:graphicFrameLocks noGrp="1"/>
          </p:cNvGraphicFramePr>
          <p:nvPr>
            <p:extLst>
              <p:ext uri="{D42A27DB-BD31-4B8C-83A1-F6EECF244321}">
                <p14:modId xmlns:p14="http://schemas.microsoft.com/office/powerpoint/2010/main" val="3398519441"/>
              </p:ext>
            </p:extLst>
          </p:nvPr>
        </p:nvGraphicFramePr>
        <p:xfrm>
          <a:off x="357239" y="1730477"/>
          <a:ext cx="11477522" cy="4747893"/>
        </p:xfrm>
        <a:graphic>
          <a:graphicData uri="http://schemas.openxmlformats.org/drawingml/2006/table">
            <a:tbl>
              <a:tblPr firstRow="1" bandRow="1">
                <a:tableStyleId>{7DF18680-E054-41AD-8BC1-D1AEF772440D}</a:tableStyleId>
              </a:tblPr>
              <a:tblGrid>
                <a:gridCol w="4113161">
                  <a:extLst>
                    <a:ext uri="{9D8B030D-6E8A-4147-A177-3AD203B41FA5}">
                      <a16:colId xmlns:a16="http://schemas.microsoft.com/office/drawing/2014/main" val="766441057"/>
                    </a:ext>
                  </a:extLst>
                </a:gridCol>
                <a:gridCol w="7364361">
                  <a:extLst>
                    <a:ext uri="{9D8B030D-6E8A-4147-A177-3AD203B41FA5}">
                      <a16:colId xmlns:a16="http://schemas.microsoft.com/office/drawing/2014/main" val="1816402766"/>
                    </a:ext>
                  </a:extLst>
                </a:gridCol>
              </a:tblGrid>
              <a:tr h="510138">
                <a:tc>
                  <a:txBody>
                    <a:bodyPr/>
                    <a:lstStyle/>
                    <a:p>
                      <a:pPr algn="ctr"/>
                      <a:r>
                        <a:rPr lang="en-US" dirty="0"/>
                        <a:t>Steps</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359509852"/>
                  </a:ext>
                </a:extLst>
              </a:tr>
              <a:tr h="1177955">
                <a:tc>
                  <a:txBody>
                    <a:bodyPr/>
                    <a:lstStyle/>
                    <a:p>
                      <a:r>
                        <a:rPr lang="en-US" dirty="0"/>
                        <a:t>Descriptive Analysis</a:t>
                      </a:r>
                    </a:p>
                  </a:txBody>
                  <a:tcPr/>
                </a:tc>
                <a:tc>
                  <a:txBody>
                    <a:bodyPr/>
                    <a:lstStyle/>
                    <a:p>
                      <a:r>
                        <a:rPr lang="en-US" dirty="0"/>
                        <a:t>Performed statistical analysis to summarize key aspects of the data, focusing on fare amounts and payment types.</a:t>
                      </a:r>
                    </a:p>
                  </a:txBody>
                  <a:tcPr/>
                </a:tc>
                <a:extLst>
                  <a:ext uri="{0D108BD9-81ED-4DB2-BD59-A6C34878D82A}">
                    <a16:rowId xmlns:a16="http://schemas.microsoft.com/office/drawing/2014/main" val="2280326316"/>
                  </a:ext>
                </a:extLst>
              </a:tr>
              <a:tr h="1729452">
                <a:tc>
                  <a:txBody>
                    <a:bodyPr/>
                    <a:lstStyle/>
                    <a:p>
                      <a:r>
                        <a:rPr lang="en-US" dirty="0"/>
                        <a:t>Hypothesis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Conducted a T-test to evaluate the relationship between payment type and fare amount, testing the hypothesis that different payment methods influence fare amounts.</a:t>
                      </a:r>
                    </a:p>
                    <a:p>
                      <a:endParaRPr lang="en-IN" dirty="0"/>
                    </a:p>
                  </a:txBody>
                  <a:tcPr/>
                </a:tc>
                <a:extLst>
                  <a:ext uri="{0D108BD9-81ED-4DB2-BD59-A6C34878D82A}">
                    <a16:rowId xmlns:a16="http://schemas.microsoft.com/office/drawing/2014/main" val="2749841871"/>
                  </a:ext>
                </a:extLst>
              </a:tr>
              <a:tr h="1330348">
                <a:tc>
                  <a:txBody>
                    <a:bodyPr/>
                    <a:lstStyle/>
                    <a:p>
                      <a:r>
                        <a:rPr lang="en-US" dirty="0"/>
                        <a:t>Regressive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Implemented linear regression to explore the relationship between trip duration (calculated from pickup and </a:t>
                      </a:r>
                      <a:r>
                        <a:rPr lang="en-US" dirty="0" err="1"/>
                        <a:t>dropoff</a:t>
                      </a:r>
                      <a:r>
                        <a:rPr lang="en-US" dirty="0"/>
                        <a:t> times) and fare amount.</a:t>
                      </a:r>
                      <a:endParaRPr lang="en-IN" dirty="0"/>
                    </a:p>
                    <a:p>
                      <a:endParaRPr lang="en-IN" dirty="0"/>
                    </a:p>
                  </a:txBody>
                  <a:tcPr/>
                </a:tc>
                <a:extLst>
                  <a:ext uri="{0D108BD9-81ED-4DB2-BD59-A6C34878D82A}">
                    <a16:rowId xmlns:a16="http://schemas.microsoft.com/office/drawing/2014/main" val="1581623686"/>
                  </a:ext>
                </a:extLst>
              </a:tr>
            </a:tbl>
          </a:graphicData>
        </a:graphic>
      </p:graphicFrame>
      <p:cxnSp>
        <p:nvCxnSpPr>
          <p:cNvPr id="4" name="Straight Connector 3">
            <a:extLst>
              <a:ext uri="{FF2B5EF4-FFF2-40B4-BE49-F238E27FC236}">
                <a16:creationId xmlns:a16="http://schemas.microsoft.com/office/drawing/2014/main" id="{CEEA1AA1-853E-D1CB-DFD2-027CAF5C59F0}"/>
              </a:ext>
            </a:extLst>
          </p:cNvPr>
          <p:cNvCxnSpPr>
            <a:cxnSpLocks/>
          </p:cNvCxnSpPr>
          <p:nvPr/>
        </p:nvCxnSpPr>
        <p:spPr>
          <a:xfrm flipH="1">
            <a:off x="403123" y="1425680"/>
            <a:ext cx="4630993"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9892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A0DE8C-148E-63D6-9240-932C1E83ADF6}"/>
              </a:ext>
            </a:extLst>
          </p:cNvPr>
          <p:cNvSpPr>
            <a:spLocks noGrp="1"/>
          </p:cNvSpPr>
          <p:nvPr>
            <p:ph type="title"/>
          </p:nvPr>
        </p:nvSpPr>
        <p:spPr>
          <a:xfrm>
            <a:off x="314632" y="365125"/>
            <a:ext cx="11039168" cy="1090049"/>
          </a:xfrm>
        </p:spPr>
        <p:txBody>
          <a:bodyPr/>
          <a:lstStyle/>
          <a:p>
            <a:r>
              <a:rPr lang="en-US" sz="5400" b="1" dirty="0"/>
              <a:t>Journey Insights</a:t>
            </a:r>
            <a:endParaRPr lang="en-IN" b="1" dirty="0"/>
          </a:p>
        </p:txBody>
      </p:sp>
      <p:cxnSp>
        <p:nvCxnSpPr>
          <p:cNvPr id="5" name="Straight Connector 4">
            <a:extLst>
              <a:ext uri="{FF2B5EF4-FFF2-40B4-BE49-F238E27FC236}">
                <a16:creationId xmlns:a16="http://schemas.microsoft.com/office/drawing/2014/main" id="{70A00BAD-4C3F-8B47-1B81-6192A0AB4040}"/>
              </a:ext>
            </a:extLst>
          </p:cNvPr>
          <p:cNvCxnSpPr>
            <a:cxnSpLocks/>
          </p:cNvCxnSpPr>
          <p:nvPr/>
        </p:nvCxnSpPr>
        <p:spPr>
          <a:xfrm flipH="1">
            <a:off x="432619" y="1425680"/>
            <a:ext cx="4630993" cy="0"/>
          </a:xfrm>
          <a:prstGeom prst="line">
            <a:avLst/>
          </a:prstGeom>
        </p:spPr>
        <p:style>
          <a:lnRef idx="3">
            <a:schemeClr val="accent5"/>
          </a:lnRef>
          <a:fillRef idx="0">
            <a:schemeClr val="accent5"/>
          </a:fillRef>
          <a:effectRef idx="2">
            <a:schemeClr val="accent5"/>
          </a:effectRef>
          <a:fontRef idx="minor">
            <a:schemeClr val="tx1"/>
          </a:fontRef>
        </p:style>
      </p:cxnSp>
      <p:sp>
        <p:nvSpPr>
          <p:cNvPr id="6" name="TextBox 5">
            <a:extLst>
              <a:ext uri="{FF2B5EF4-FFF2-40B4-BE49-F238E27FC236}">
                <a16:creationId xmlns:a16="http://schemas.microsoft.com/office/drawing/2014/main" id="{81C24A6B-5652-C20B-CBA2-E8C27350118D}"/>
              </a:ext>
            </a:extLst>
          </p:cNvPr>
          <p:cNvSpPr txBox="1"/>
          <p:nvPr/>
        </p:nvSpPr>
        <p:spPr>
          <a:xfrm>
            <a:off x="432619" y="1730477"/>
            <a:ext cx="113267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Customers paying with cards tend to have a slightly higher average trip distance and fare amount compared to those paying with cash.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Indicates that customers prefers to pay more with cards when they have high fare amount and long trip distance.</a:t>
            </a:r>
            <a:endParaRPr lang="en-IN" dirty="0"/>
          </a:p>
        </p:txBody>
      </p:sp>
      <p:graphicFrame>
        <p:nvGraphicFramePr>
          <p:cNvPr id="7" name="Table 6">
            <a:extLst>
              <a:ext uri="{FF2B5EF4-FFF2-40B4-BE49-F238E27FC236}">
                <a16:creationId xmlns:a16="http://schemas.microsoft.com/office/drawing/2014/main" id="{E74BD716-BD8B-707C-FB18-91CA90068C1E}"/>
              </a:ext>
            </a:extLst>
          </p:cNvPr>
          <p:cNvGraphicFramePr>
            <a:graphicFrameLocks noGrp="1"/>
          </p:cNvGraphicFramePr>
          <p:nvPr>
            <p:extLst>
              <p:ext uri="{D42A27DB-BD31-4B8C-83A1-F6EECF244321}">
                <p14:modId xmlns:p14="http://schemas.microsoft.com/office/powerpoint/2010/main" val="3229493756"/>
              </p:ext>
            </p:extLst>
          </p:nvPr>
        </p:nvGraphicFramePr>
        <p:xfrm>
          <a:off x="6808841" y="3304380"/>
          <a:ext cx="4950540" cy="3188496"/>
        </p:xfrm>
        <a:graphic>
          <a:graphicData uri="http://schemas.openxmlformats.org/drawingml/2006/table">
            <a:tbl>
              <a:tblPr firstRow="1" bandRow="1">
                <a:tableStyleId>{7DF18680-E054-41AD-8BC1-D1AEF772440D}</a:tableStyleId>
              </a:tblPr>
              <a:tblGrid>
                <a:gridCol w="997972">
                  <a:extLst>
                    <a:ext uri="{9D8B030D-6E8A-4147-A177-3AD203B41FA5}">
                      <a16:colId xmlns:a16="http://schemas.microsoft.com/office/drawing/2014/main" val="1310786626"/>
                    </a:ext>
                  </a:extLst>
                </a:gridCol>
                <a:gridCol w="1052052">
                  <a:extLst>
                    <a:ext uri="{9D8B030D-6E8A-4147-A177-3AD203B41FA5}">
                      <a16:colId xmlns:a16="http://schemas.microsoft.com/office/drawing/2014/main" val="2292290176"/>
                    </a:ext>
                  </a:extLst>
                </a:gridCol>
                <a:gridCol w="924232">
                  <a:extLst>
                    <a:ext uri="{9D8B030D-6E8A-4147-A177-3AD203B41FA5}">
                      <a16:colId xmlns:a16="http://schemas.microsoft.com/office/drawing/2014/main" val="2597343634"/>
                    </a:ext>
                  </a:extLst>
                </a:gridCol>
                <a:gridCol w="1052052">
                  <a:extLst>
                    <a:ext uri="{9D8B030D-6E8A-4147-A177-3AD203B41FA5}">
                      <a16:colId xmlns:a16="http://schemas.microsoft.com/office/drawing/2014/main" val="665774251"/>
                    </a:ext>
                  </a:extLst>
                </a:gridCol>
                <a:gridCol w="924232">
                  <a:extLst>
                    <a:ext uri="{9D8B030D-6E8A-4147-A177-3AD203B41FA5}">
                      <a16:colId xmlns:a16="http://schemas.microsoft.com/office/drawing/2014/main" val="289803247"/>
                    </a:ext>
                  </a:extLst>
                </a:gridCol>
              </a:tblGrid>
              <a:tr h="797124">
                <a:tc rowSpan="2">
                  <a:txBody>
                    <a:bodyPr/>
                    <a:lstStyle/>
                    <a:p>
                      <a:r>
                        <a:rPr lang="en-US" sz="1600" dirty="0"/>
                        <a:t>Payment Type</a:t>
                      </a:r>
                      <a:endParaRPr lang="en-IN" sz="1600" dirty="0"/>
                    </a:p>
                  </a:txBody>
                  <a:tcPr/>
                </a:tc>
                <a:tc gridSpan="2">
                  <a:txBody>
                    <a:bodyPr/>
                    <a:lstStyle/>
                    <a:p>
                      <a:r>
                        <a:rPr lang="en-US" dirty="0"/>
                        <a:t>Fare Amount</a:t>
                      </a:r>
                      <a:endParaRPr lang="en-IN" dirty="0"/>
                    </a:p>
                  </a:txBody>
                  <a:tcPr/>
                </a:tc>
                <a:tc hMerge="1">
                  <a:txBody>
                    <a:bodyPr/>
                    <a:lstStyle/>
                    <a:p>
                      <a:endParaRPr lang="en-IN" dirty="0"/>
                    </a:p>
                  </a:txBody>
                  <a:tcPr/>
                </a:tc>
                <a:tc gridSpan="2">
                  <a:txBody>
                    <a:bodyPr/>
                    <a:lstStyle/>
                    <a:p>
                      <a:r>
                        <a:rPr lang="en-US" dirty="0"/>
                        <a:t>Trip Distance</a:t>
                      </a:r>
                      <a:endParaRPr lang="en-IN" dirty="0"/>
                    </a:p>
                  </a:txBody>
                  <a:tcPr/>
                </a:tc>
                <a:tc hMerge="1">
                  <a:txBody>
                    <a:bodyPr/>
                    <a:lstStyle/>
                    <a:p>
                      <a:endParaRPr lang="en-IN" dirty="0"/>
                    </a:p>
                  </a:txBody>
                  <a:tcPr/>
                </a:tc>
                <a:extLst>
                  <a:ext uri="{0D108BD9-81ED-4DB2-BD59-A6C34878D82A}">
                    <a16:rowId xmlns:a16="http://schemas.microsoft.com/office/drawing/2014/main" val="1270626064"/>
                  </a:ext>
                </a:extLst>
              </a:tr>
              <a:tr h="797124">
                <a:tc vMerge="1">
                  <a:txBody>
                    <a:bodyPr/>
                    <a:lstStyle/>
                    <a:p>
                      <a:endParaRPr lang="en-IN" dirty="0"/>
                    </a:p>
                  </a:txBody>
                  <a:tcPr/>
                </a:tc>
                <a:tc>
                  <a:txBody>
                    <a:bodyPr/>
                    <a:lstStyle/>
                    <a:p>
                      <a:pPr algn="ctr" fontAlgn="ctr"/>
                      <a:r>
                        <a:rPr lang="en-IN" b="1" dirty="0">
                          <a:effectLst/>
                        </a:rPr>
                        <a:t>Mean</a:t>
                      </a:r>
                    </a:p>
                  </a:txBody>
                  <a:tcPr anchor="ctr"/>
                </a:tc>
                <a:tc>
                  <a:txBody>
                    <a:bodyPr/>
                    <a:lstStyle/>
                    <a:p>
                      <a:pPr algn="ctr" fontAlgn="ctr"/>
                      <a:r>
                        <a:rPr lang="en-IN" b="1" dirty="0">
                          <a:effectLst/>
                        </a:rPr>
                        <a:t>Std</a:t>
                      </a:r>
                    </a:p>
                  </a:txBody>
                  <a:tcPr anchor="ctr"/>
                </a:tc>
                <a:tc>
                  <a:txBody>
                    <a:bodyPr/>
                    <a:lstStyle/>
                    <a:p>
                      <a:pPr algn="ctr" fontAlgn="ctr"/>
                      <a:r>
                        <a:rPr lang="en-IN" b="1" dirty="0">
                          <a:effectLst/>
                        </a:rPr>
                        <a:t>Mean</a:t>
                      </a:r>
                    </a:p>
                  </a:txBody>
                  <a:tcPr anchor="ctr"/>
                </a:tc>
                <a:tc>
                  <a:txBody>
                    <a:bodyPr/>
                    <a:lstStyle/>
                    <a:p>
                      <a:pPr algn="ctr" fontAlgn="ctr"/>
                      <a:r>
                        <a:rPr lang="en-IN" b="1" dirty="0">
                          <a:effectLst/>
                        </a:rPr>
                        <a:t>Std</a:t>
                      </a:r>
                    </a:p>
                  </a:txBody>
                  <a:tcPr anchor="ctr"/>
                </a:tc>
                <a:extLst>
                  <a:ext uri="{0D108BD9-81ED-4DB2-BD59-A6C34878D82A}">
                    <a16:rowId xmlns:a16="http://schemas.microsoft.com/office/drawing/2014/main" val="1592686288"/>
                  </a:ext>
                </a:extLst>
              </a:tr>
              <a:tr h="797124">
                <a:tc>
                  <a:txBody>
                    <a:bodyPr/>
                    <a:lstStyle/>
                    <a:p>
                      <a:pPr algn="ctr"/>
                      <a:r>
                        <a:rPr lang="en-US" b="1"/>
                        <a:t>Card</a:t>
                      </a:r>
                      <a:endParaRPr lang="en-IN" b="1" dirty="0"/>
                    </a:p>
                  </a:txBody>
                  <a:tcPr/>
                </a:tc>
                <a:tc>
                  <a:txBody>
                    <a:bodyPr/>
                    <a:lstStyle/>
                    <a:p>
                      <a:pPr algn="r" fontAlgn="ctr"/>
                      <a:r>
                        <a:rPr lang="en-IN" sz="1400" dirty="0">
                          <a:effectLst/>
                        </a:rPr>
                        <a:t>13.701903</a:t>
                      </a:r>
                    </a:p>
                  </a:txBody>
                  <a:tcPr anchor="ctr"/>
                </a:tc>
                <a:tc>
                  <a:txBody>
                    <a:bodyPr/>
                    <a:lstStyle/>
                    <a:p>
                      <a:pPr algn="r" fontAlgn="ctr"/>
                      <a:r>
                        <a:rPr lang="en-IN" sz="1400" dirty="0">
                          <a:effectLst/>
                        </a:rPr>
                        <a:t>6.506356</a:t>
                      </a:r>
                    </a:p>
                  </a:txBody>
                  <a:tcPr anchor="ctr"/>
                </a:tc>
                <a:tc>
                  <a:txBody>
                    <a:bodyPr/>
                    <a:lstStyle/>
                    <a:p>
                      <a:pPr algn="r" fontAlgn="ctr"/>
                      <a:r>
                        <a:rPr lang="en-IN" sz="1400" dirty="0">
                          <a:effectLst/>
                        </a:rPr>
                        <a:t>3.230729</a:t>
                      </a:r>
                    </a:p>
                  </a:txBody>
                  <a:tcPr anchor="ctr"/>
                </a:tc>
                <a:tc>
                  <a:txBody>
                    <a:bodyPr/>
                    <a:lstStyle/>
                    <a:p>
                      <a:pPr algn="r" fontAlgn="ctr"/>
                      <a:r>
                        <a:rPr lang="en-IN" sz="1400" dirty="0">
                          <a:effectLst/>
                        </a:rPr>
                        <a:t>2.320528</a:t>
                      </a:r>
                    </a:p>
                  </a:txBody>
                  <a:tcPr anchor="ctr"/>
                </a:tc>
                <a:extLst>
                  <a:ext uri="{0D108BD9-81ED-4DB2-BD59-A6C34878D82A}">
                    <a16:rowId xmlns:a16="http://schemas.microsoft.com/office/drawing/2014/main" val="1508107669"/>
                  </a:ext>
                </a:extLst>
              </a:tr>
              <a:tr h="797124">
                <a:tc>
                  <a:txBody>
                    <a:bodyPr/>
                    <a:lstStyle/>
                    <a:p>
                      <a:pPr algn="ctr"/>
                      <a:r>
                        <a:rPr lang="en-US" b="1" dirty="0"/>
                        <a:t>Cash</a:t>
                      </a:r>
                      <a:endParaRPr lang="en-IN" b="1" dirty="0"/>
                    </a:p>
                  </a:txBody>
                  <a:tcPr/>
                </a:tc>
                <a:tc>
                  <a:txBody>
                    <a:bodyPr/>
                    <a:lstStyle/>
                    <a:p>
                      <a:pPr algn="r" fontAlgn="ctr"/>
                      <a:r>
                        <a:rPr lang="en-IN" sz="1400" dirty="0">
                          <a:effectLst/>
                        </a:rPr>
                        <a:t>12.250209</a:t>
                      </a:r>
                    </a:p>
                  </a:txBody>
                  <a:tcPr anchor="ctr"/>
                </a:tc>
                <a:tc>
                  <a:txBody>
                    <a:bodyPr/>
                    <a:lstStyle/>
                    <a:p>
                      <a:pPr algn="r" fontAlgn="ctr"/>
                      <a:r>
                        <a:rPr lang="en-IN" sz="1400">
                          <a:effectLst/>
                        </a:rPr>
                        <a:t>6.246104</a:t>
                      </a:r>
                    </a:p>
                  </a:txBody>
                  <a:tcPr anchor="ctr"/>
                </a:tc>
                <a:tc>
                  <a:txBody>
                    <a:bodyPr/>
                    <a:lstStyle/>
                    <a:p>
                      <a:pPr algn="r" fontAlgn="ctr"/>
                      <a:r>
                        <a:rPr lang="en-IN" sz="1400">
                          <a:effectLst/>
                        </a:rPr>
                        <a:t>2.803716</a:t>
                      </a:r>
                    </a:p>
                  </a:txBody>
                  <a:tcPr anchor="ctr"/>
                </a:tc>
                <a:tc>
                  <a:txBody>
                    <a:bodyPr/>
                    <a:lstStyle/>
                    <a:p>
                      <a:pPr algn="r" fontAlgn="ctr"/>
                      <a:r>
                        <a:rPr lang="en-IN" sz="1400" dirty="0">
                          <a:effectLst/>
                        </a:rPr>
                        <a:t>2.231871</a:t>
                      </a:r>
                    </a:p>
                  </a:txBody>
                  <a:tcPr anchor="ctr"/>
                </a:tc>
                <a:extLst>
                  <a:ext uri="{0D108BD9-81ED-4DB2-BD59-A6C34878D82A}">
                    <a16:rowId xmlns:a16="http://schemas.microsoft.com/office/drawing/2014/main" val="463460422"/>
                  </a:ext>
                </a:extLst>
              </a:tr>
            </a:tbl>
          </a:graphicData>
        </a:graphic>
      </p:graphicFrame>
      <p:pic>
        <p:nvPicPr>
          <p:cNvPr id="1026" name="Picture 2">
            <a:extLst>
              <a:ext uri="{FF2B5EF4-FFF2-40B4-BE49-F238E27FC236}">
                <a16:creationId xmlns:a16="http://schemas.microsoft.com/office/drawing/2014/main" id="{86BFC62E-BE7E-C3F6-56D2-064E2E905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9" y="3304380"/>
            <a:ext cx="6189639" cy="31884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58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3D7-59B2-368A-99B6-B4ECB66803B9}"/>
              </a:ext>
            </a:extLst>
          </p:cNvPr>
          <p:cNvSpPr>
            <a:spLocks noGrp="1"/>
          </p:cNvSpPr>
          <p:nvPr>
            <p:ph type="title"/>
          </p:nvPr>
        </p:nvSpPr>
        <p:spPr>
          <a:xfrm>
            <a:off x="294968" y="206477"/>
            <a:ext cx="11058832" cy="1081549"/>
          </a:xfrm>
        </p:spPr>
        <p:txBody>
          <a:bodyPr/>
          <a:lstStyle/>
          <a:p>
            <a:r>
              <a:rPr lang="en-US" sz="5400" b="1" dirty="0"/>
              <a:t>Preference of Payment Type</a:t>
            </a:r>
            <a:endParaRPr lang="en-IN" b="1" dirty="0"/>
          </a:p>
        </p:txBody>
      </p:sp>
      <p:pic>
        <p:nvPicPr>
          <p:cNvPr id="2050" name="Picture 2">
            <a:extLst>
              <a:ext uri="{FF2B5EF4-FFF2-40B4-BE49-F238E27FC236}">
                <a16:creationId xmlns:a16="http://schemas.microsoft.com/office/drawing/2014/main" id="{FFFE3B5E-9557-414D-AB99-B6204640F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68" y="1809135"/>
            <a:ext cx="5024284" cy="462305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D5EAE40C-02C7-EE53-0B84-7B6F907A7DE6}"/>
              </a:ext>
            </a:extLst>
          </p:cNvPr>
          <p:cNvCxnSpPr>
            <a:cxnSpLocks/>
          </p:cNvCxnSpPr>
          <p:nvPr/>
        </p:nvCxnSpPr>
        <p:spPr>
          <a:xfrm flipH="1">
            <a:off x="432619" y="1415848"/>
            <a:ext cx="7285704"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86824AC1-955B-B9E2-CC80-D4FC6B1EA548}"/>
              </a:ext>
            </a:extLst>
          </p:cNvPr>
          <p:cNvSpPr txBox="1"/>
          <p:nvPr/>
        </p:nvSpPr>
        <p:spPr>
          <a:xfrm>
            <a:off x="5624052" y="1799303"/>
            <a:ext cx="606650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proportion of customers paying with cards is significantly higher than those paying with cash, with card payments accounting for 67.5% of all transactions compared to cash payments at 32.5%.</a:t>
            </a:r>
          </a:p>
          <a:p>
            <a:endParaRPr lang="en-US" sz="2400" dirty="0"/>
          </a:p>
          <a:p>
            <a:pPr marL="285750" indent="-285750">
              <a:buFont typeface="Arial" panose="020B0604020202020204" pitchFamily="34" charset="0"/>
              <a:buChar char="•"/>
            </a:pPr>
            <a:r>
              <a:rPr lang="en-US" sz="2400" dirty="0"/>
              <a:t>This indicates a strong preference among customers for using card payments over cash, potentially due to convenience, security, or incentives offered for card transactions.</a:t>
            </a:r>
            <a:endParaRPr lang="en-IN" sz="2400" dirty="0"/>
          </a:p>
        </p:txBody>
      </p:sp>
    </p:spTree>
    <p:extLst>
      <p:ext uri="{BB962C8B-B14F-4D97-AF65-F5344CB8AC3E}">
        <p14:creationId xmlns:p14="http://schemas.microsoft.com/office/powerpoint/2010/main" val="173198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D573-F3D2-AF6E-5A21-04E1F3C2D2FF}"/>
              </a:ext>
            </a:extLst>
          </p:cNvPr>
          <p:cNvSpPr>
            <a:spLocks noGrp="1"/>
          </p:cNvSpPr>
          <p:nvPr>
            <p:ph type="title" idx="4294967295"/>
          </p:nvPr>
        </p:nvSpPr>
        <p:spPr>
          <a:xfrm>
            <a:off x="0" y="128588"/>
            <a:ext cx="10515600" cy="903287"/>
          </a:xfrm>
        </p:spPr>
        <p:txBody>
          <a:bodyPr>
            <a:normAutofit fontScale="90000"/>
          </a:bodyPr>
          <a:lstStyle/>
          <a:p>
            <a:br>
              <a:rPr lang="en-IN" dirty="0"/>
            </a:br>
            <a:endParaRPr lang="en-IN" dirty="0"/>
          </a:p>
        </p:txBody>
      </p:sp>
      <p:sp>
        <p:nvSpPr>
          <p:cNvPr id="4" name="TextBox 3">
            <a:extLst>
              <a:ext uri="{FF2B5EF4-FFF2-40B4-BE49-F238E27FC236}">
                <a16:creationId xmlns:a16="http://schemas.microsoft.com/office/drawing/2014/main" id="{703DEAC9-A0FD-9F56-2D6D-BF83705539E1}"/>
              </a:ext>
            </a:extLst>
          </p:cNvPr>
          <p:cNvSpPr txBox="1"/>
          <p:nvPr/>
        </p:nvSpPr>
        <p:spPr>
          <a:xfrm>
            <a:off x="184355" y="1303317"/>
            <a:ext cx="11614355" cy="2554545"/>
          </a:xfrm>
          <a:prstGeom prst="rect">
            <a:avLst/>
          </a:prstGeom>
          <a:noFill/>
        </p:spPr>
        <p:txBody>
          <a:bodyPr wrap="square">
            <a:spAutoFit/>
          </a:bodyPr>
          <a:lstStyle/>
          <a:p>
            <a:pPr marL="285750" indent="-285750">
              <a:buFont typeface="Arial" panose="020B0604020202020204" pitchFamily="34" charset="0"/>
              <a:buChar char="•"/>
            </a:pPr>
            <a:r>
              <a:rPr lang="en-IN" sz="1600" dirty="0"/>
              <a:t>Among card payments, rides with a single passenger (</a:t>
            </a:r>
            <a:r>
              <a:rPr lang="en-IN" sz="1600" dirty="0" err="1"/>
              <a:t>passenger_count</a:t>
            </a:r>
            <a:r>
              <a:rPr lang="en-IN" sz="1600" dirty="0"/>
              <a:t> = 1) comprise the largest proportion, constituting 40.08% of all card transactions.</a:t>
            </a:r>
          </a:p>
          <a:p>
            <a:endParaRPr lang="en-IN" sz="1600" dirty="0"/>
          </a:p>
          <a:p>
            <a:pPr marL="285750" indent="-285750">
              <a:buFont typeface="Arial" panose="020B0604020202020204" pitchFamily="34" charset="0"/>
              <a:buChar char="•"/>
            </a:pPr>
            <a:r>
              <a:rPr lang="en-IN" sz="1600" dirty="0"/>
              <a:t>Similarly, cash payments are predominantly associated with single-passenger rides, making up 20.04% of all cash transactions.</a:t>
            </a:r>
          </a:p>
          <a:p>
            <a:endParaRPr lang="en-IN" sz="1600" dirty="0"/>
          </a:p>
          <a:p>
            <a:pPr marL="285750" indent="-285750">
              <a:buFont typeface="Arial" panose="020B0604020202020204" pitchFamily="34" charset="0"/>
              <a:buChar char="•"/>
            </a:pPr>
            <a:r>
              <a:rPr lang="en-IN" sz="1600" dirty="0"/>
              <a:t>There is a noticeable decrease in the percentage of transactions as the passenger count increases, suggesting that larger groups are less likely to use taxis or may opt for alternative payment methods.</a:t>
            </a:r>
          </a:p>
          <a:p>
            <a:endParaRPr lang="en-IN" sz="1600" dirty="0"/>
          </a:p>
          <a:p>
            <a:pPr marL="285750" indent="-285750">
              <a:buFont typeface="Arial" panose="020B0604020202020204" pitchFamily="34" charset="0"/>
              <a:buChar char="•"/>
            </a:pPr>
            <a:r>
              <a:rPr lang="en-IN" sz="1600" dirty="0"/>
              <a:t>These insights emphasize the importance of considering both payment method and passenger count when </a:t>
            </a:r>
            <a:r>
              <a:rPr lang="en-IN" sz="1600" dirty="0" err="1"/>
              <a:t>analyzing</a:t>
            </a:r>
            <a:r>
              <a:rPr lang="en-IN" sz="1600" dirty="0"/>
              <a:t> transaction data, as they provide valuable insights into customer </a:t>
            </a:r>
            <a:r>
              <a:rPr lang="en-IN" sz="1600" dirty="0" err="1"/>
              <a:t>behavior</a:t>
            </a:r>
            <a:r>
              <a:rPr lang="en-IN" sz="1600" dirty="0"/>
              <a:t> and preferences.</a:t>
            </a:r>
          </a:p>
        </p:txBody>
      </p:sp>
      <p:sp>
        <p:nvSpPr>
          <p:cNvPr id="5" name="TextBox 4">
            <a:extLst>
              <a:ext uri="{FF2B5EF4-FFF2-40B4-BE49-F238E27FC236}">
                <a16:creationId xmlns:a16="http://schemas.microsoft.com/office/drawing/2014/main" id="{C5D6B6B9-E273-5B33-B022-BADCA78AFCB6}"/>
              </a:ext>
            </a:extLst>
          </p:cNvPr>
          <p:cNvSpPr txBox="1"/>
          <p:nvPr/>
        </p:nvSpPr>
        <p:spPr>
          <a:xfrm>
            <a:off x="184355" y="216310"/>
            <a:ext cx="11169445" cy="923330"/>
          </a:xfrm>
          <a:prstGeom prst="rect">
            <a:avLst/>
          </a:prstGeom>
          <a:noFill/>
        </p:spPr>
        <p:txBody>
          <a:bodyPr wrap="square" rtlCol="0">
            <a:spAutoFit/>
          </a:bodyPr>
          <a:lstStyle/>
          <a:p>
            <a:r>
              <a:rPr lang="en-US" sz="5400" b="1" dirty="0"/>
              <a:t>Passenger Count Analysis</a:t>
            </a:r>
            <a:endParaRPr lang="en-IN" sz="5400" b="1" dirty="0"/>
          </a:p>
        </p:txBody>
      </p:sp>
      <p:pic>
        <p:nvPicPr>
          <p:cNvPr id="3076" name="Picture 4">
            <a:extLst>
              <a:ext uri="{FF2B5EF4-FFF2-40B4-BE49-F238E27FC236}">
                <a16:creationId xmlns:a16="http://schemas.microsoft.com/office/drawing/2014/main" id="{DFDCE220-021B-A29B-BABC-76B5D7F04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55" y="4104085"/>
            <a:ext cx="11614355" cy="253760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E1B135F-3893-3247-58A3-52A0BFF5FFEB}"/>
              </a:ext>
            </a:extLst>
          </p:cNvPr>
          <p:cNvCxnSpPr>
            <a:cxnSpLocks/>
          </p:cNvCxnSpPr>
          <p:nvPr/>
        </p:nvCxnSpPr>
        <p:spPr>
          <a:xfrm flipH="1">
            <a:off x="304800" y="1150376"/>
            <a:ext cx="7462683"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806907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673</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  Problem Statement</vt:lpstr>
      <vt:lpstr>Research Questions</vt:lpstr>
      <vt:lpstr>Data Overview</vt:lpstr>
      <vt:lpstr>Methodology</vt:lpstr>
      <vt:lpstr>Journey Insights</vt:lpstr>
      <vt:lpstr>Preference of Payment Type</vt:lpstr>
      <vt:lpstr> </vt:lpstr>
      <vt:lpstr>Hypothesis Testing</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 Chauhan</dc:creator>
  <cp:lastModifiedBy>Nidhi Chauhan</cp:lastModifiedBy>
  <cp:revision>1</cp:revision>
  <dcterms:created xsi:type="dcterms:W3CDTF">2025-07-24T10:07:06Z</dcterms:created>
  <dcterms:modified xsi:type="dcterms:W3CDTF">2025-07-26T11:07:13Z</dcterms:modified>
</cp:coreProperties>
</file>