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4753-DFC4-4E74-A013-8D698D41B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5A771-B807-49FB-AF51-BE94C61FD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AA07-786C-413C-9410-C7373BE2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8798-6C3F-4817-9676-CA7906BD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17FE-234F-4F6B-97E0-311EC5A8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873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274F-C507-4349-A93E-48760FC2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26C0B-E5EB-47E7-853B-DCBA9A62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AEA1-8AB7-4B53-B9F4-36262281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9C13-9FEC-4481-9D88-DDBC9A08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4851-6546-4192-9741-28A38260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629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E334A-EC3D-4D86-858C-BDAD5CD2F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FA127-5622-4F1E-A16E-CB8BEC7B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A274-E810-4F4F-894D-DF96D0E3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DFF5-1DB0-4EB1-B368-5B03487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ABFF-D2F7-4EE9-A77A-003AA7AA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49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C23E-9EAA-4110-AD93-A7BD7141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6019-134F-4DCB-A231-CFA8D557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0E83-78C0-47A5-8326-37B536D0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8EC7-3B1A-43E7-9E53-4D0A4D2E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0D0D-0F35-4530-A711-E704580B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86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F71E-0B86-435E-97FC-F8B9FE61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E112-78E6-4D2F-AD5E-89E7752F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C363-15F9-4F18-912E-C45778B7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D75D-ACA3-43BA-A093-0AE09E2D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82A8-DAFF-4360-96D9-B37925B9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599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B01C-78FF-4E39-9E4E-BB754E42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DE7C-3DE0-43AF-BA67-098E54BB2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68531-F201-4FFD-8415-F08088270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2753-C9EA-4A8C-A793-6999C45E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7EFE8-22B0-4D64-BB8F-B360B809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8249-C7E4-4D78-AEEC-6B2FD322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85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0867-9B45-43EA-B119-A0E2B3E2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AE6CD-12F6-4387-A3DC-49A588D8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6D8AD-4C6D-4225-911B-FB207EF99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8D35B-089B-4379-AAA3-29EE2A741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7711E-6A2B-4187-9FD3-F4E221473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2DE70-5F16-4145-A852-EEE0C18B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8CC5B-681B-4B96-9E09-996B2A2A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1A491-CC73-4E44-BD13-A30350A5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40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C91A-4B32-421E-B568-74C330FE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7C723-464A-4C3F-BA93-25DDA148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33D9E-6E51-42EF-9187-19513F8A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4FA29-B298-4C0C-9025-A7C9912F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39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5EC75-EECB-48B3-9B4C-6B79C0B8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A6A6-AD10-4455-8D33-9683E316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0B56-C284-4B41-B723-0F846BAC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90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D28D-ED14-44D8-94C4-975A9584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AE57-9822-4D89-87FA-BAF06FD4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45EA6-4AAF-4874-9102-33CBD7833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1E903-786F-487E-9D49-4A66CF5B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3DB6-93C2-4B1E-BED4-C583C24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12A1-FF5C-49F1-B09E-CC3B6DEB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439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135B-FEA2-40B6-BEF6-41B059CF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A412C-9E7C-442B-9470-3E28AFA9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293FE-A33B-478A-9ABF-5DE27A5F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BECFD-78B8-4463-9A49-88CDCA10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7C5C1-6C11-45A7-8772-CBCC242E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292A6-6537-462C-8EDE-47701566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07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AFA31-0A4C-4D63-A470-5864B071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BEF1-B39A-497C-AB93-34AF495FA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04E6-FF2E-4EC1-A0E9-3244204B8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17B1-CA4F-40F1-A843-4518C04D01C4}" type="datetimeFigureOut">
              <a:rPr lang="en-MY" smtClean="0"/>
              <a:t>30/10/2018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E7D3-C659-4379-A456-1C5D557F8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F379-7B1D-4889-BDB7-C5575C5C9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829F-D6A8-46FE-9DFC-8FA39CB6D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3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08DDC-2A55-43A0-BC2E-9597306EF797}"/>
              </a:ext>
            </a:extLst>
          </p:cNvPr>
          <p:cNvSpPr txBox="1"/>
          <p:nvPr/>
        </p:nvSpPr>
        <p:spPr>
          <a:xfrm>
            <a:off x="2087418" y="1459346"/>
            <a:ext cx="87234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dirty="0"/>
              <a:t>Model name:faster_rcnn_inception_v2_coco_2018_01_28</a:t>
            </a:r>
          </a:p>
          <a:p>
            <a:r>
              <a:rPr lang="en-MY" sz="2800" dirty="0"/>
              <a:t>Training sample:80</a:t>
            </a:r>
          </a:p>
          <a:p>
            <a:r>
              <a:rPr lang="en-MY" sz="2800" dirty="0"/>
              <a:t>Test sample:21</a:t>
            </a:r>
          </a:p>
          <a:p>
            <a:r>
              <a:rPr lang="en-MY" sz="2800" dirty="0"/>
              <a:t>Training iteration:28755 steps</a:t>
            </a:r>
          </a:p>
        </p:txBody>
      </p:sp>
    </p:spTree>
    <p:extLst>
      <p:ext uri="{BB962C8B-B14F-4D97-AF65-F5344CB8AC3E}">
        <p14:creationId xmlns:p14="http://schemas.microsoft.com/office/powerpoint/2010/main" val="319101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0B6EE8-2722-4114-94FC-743165AD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03" y="1201810"/>
            <a:ext cx="4905375" cy="402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CF45C-82C8-41A1-8780-0F15AD8E9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06" y="1230385"/>
            <a:ext cx="493395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2A6E7-DC9B-46B3-946F-47B1F0C42DD0}"/>
              </a:ext>
            </a:extLst>
          </p:cNvPr>
          <p:cNvSpPr txBox="1"/>
          <p:nvPr/>
        </p:nvSpPr>
        <p:spPr>
          <a:xfrm>
            <a:off x="5458691" y="5726545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Wrong detection</a:t>
            </a:r>
          </a:p>
        </p:txBody>
      </p:sp>
    </p:spTree>
    <p:extLst>
      <p:ext uri="{BB962C8B-B14F-4D97-AF65-F5344CB8AC3E}">
        <p14:creationId xmlns:p14="http://schemas.microsoft.com/office/powerpoint/2010/main" val="165718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06BD20-68A0-4F04-AD7E-58C96E1D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" y="1428750"/>
            <a:ext cx="4905375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6DF8C-8367-4A89-A719-2A64B9A2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643" y="1438275"/>
            <a:ext cx="4943475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6B68C-7C73-4C0D-803B-5D1CC9731080}"/>
              </a:ext>
            </a:extLst>
          </p:cNvPr>
          <p:cNvSpPr txBox="1"/>
          <p:nvPr/>
        </p:nvSpPr>
        <p:spPr>
          <a:xfrm>
            <a:off x="5217002" y="5735782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No detection</a:t>
            </a:r>
          </a:p>
        </p:txBody>
      </p:sp>
    </p:spTree>
    <p:extLst>
      <p:ext uri="{BB962C8B-B14F-4D97-AF65-F5344CB8AC3E}">
        <p14:creationId xmlns:p14="http://schemas.microsoft.com/office/powerpoint/2010/main" val="411092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626B-EBD8-4D5E-BE91-62F68779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9" y="1447800"/>
            <a:ext cx="4962525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291FA-9E34-44CB-BF9B-094F9859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31" y="1447800"/>
            <a:ext cx="4953000" cy="3905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65B3E-32D5-46BA-AECC-121EDB27FE4C}"/>
              </a:ext>
            </a:extLst>
          </p:cNvPr>
          <p:cNvSpPr txBox="1"/>
          <p:nvPr/>
        </p:nvSpPr>
        <p:spPr>
          <a:xfrm>
            <a:off x="5272954" y="5708072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Good detection</a:t>
            </a:r>
          </a:p>
        </p:txBody>
      </p:sp>
    </p:spTree>
    <p:extLst>
      <p:ext uri="{BB962C8B-B14F-4D97-AF65-F5344CB8AC3E}">
        <p14:creationId xmlns:p14="http://schemas.microsoft.com/office/powerpoint/2010/main" val="293941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880CA-37E8-48D3-BCF9-AB04921C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90737"/>
            <a:ext cx="5753100" cy="2676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273C3-8911-458C-845C-01109AF0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04" y="2081212"/>
            <a:ext cx="5743575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6AA06-C441-4F2C-B8C1-242C41A8F1DB}"/>
              </a:ext>
            </a:extLst>
          </p:cNvPr>
          <p:cNvSpPr txBox="1"/>
          <p:nvPr/>
        </p:nvSpPr>
        <p:spPr>
          <a:xfrm>
            <a:off x="5575483" y="5190836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No detection</a:t>
            </a:r>
          </a:p>
        </p:txBody>
      </p:sp>
    </p:spTree>
    <p:extLst>
      <p:ext uri="{BB962C8B-B14F-4D97-AF65-F5344CB8AC3E}">
        <p14:creationId xmlns:p14="http://schemas.microsoft.com/office/powerpoint/2010/main" val="305163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17309-BBAB-4F2A-8B24-6F3F750B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25" y="2576512"/>
            <a:ext cx="2828925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80099-75DC-449A-8620-3959B6E8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87" y="2600324"/>
            <a:ext cx="2809875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A9B8E-8E2C-4FF4-BEF6-EFBF61F16821}"/>
              </a:ext>
            </a:extLst>
          </p:cNvPr>
          <p:cNvSpPr txBox="1"/>
          <p:nvPr/>
        </p:nvSpPr>
        <p:spPr>
          <a:xfrm>
            <a:off x="5125172" y="5246254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Good detection</a:t>
            </a:r>
          </a:p>
        </p:txBody>
      </p:sp>
    </p:spTree>
    <p:extLst>
      <p:ext uri="{BB962C8B-B14F-4D97-AF65-F5344CB8AC3E}">
        <p14:creationId xmlns:p14="http://schemas.microsoft.com/office/powerpoint/2010/main" val="311843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3096E-3B83-43DD-A61D-98254285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33" y="1905886"/>
            <a:ext cx="40386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13753-61D6-42A8-A24A-BA14FEE8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20" y="1905886"/>
            <a:ext cx="4000500" cy="343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91FD3-70C1-4B26-9C7C-CFC8B910F2B2}"/>
              </a:ext>
            </a:extLst>
          </p:cNvPr>
          <p:cNvSpPr txBox="1"/>
          <p:nvPr/>
        </p:nvSpPr>
        <p:spPr>
          <a:xfrm>
            <a:off x="3719003" y="5708073"/>
            <a:ext cx="475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Mix detection(can filter </a:t>
            </a:r>
            <a:r>
              <a:rPr lang="en-MY" dirty="0" err="1"/>
              <a:t>mAp</a:t>
            </a:r>
            <a:r>
              <a:rPr lang="en-MY" dirty="0"/>
              <a:t> below 90%later on)</a:t>
            </a:r>
          </a:p>
        </p:txBody>
      </p:sp>
    </p:spTree>
    <p:extLst>
      <p:ext uri="{BB962C8B-B14F-4D97-AF65-F5344CB8AC3E}">
        <p14:creationId xmlns:p14="http://schemas.microsoft.com/office/powerpoint/2010/main" val="82150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B67B05-706D-44E8-84F6-8477614E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81" y="804862"/>
            <a:ext cx="4324350" cy="524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9FC12-9008-4328-9769-99360058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676" y="804862"/>
            <a:ext cx="4324350" cy="5229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3F49DF-F3BE-41BB-9407-3720E98970A3}"/>
              </a:ext>
            </a:extLst>
          </p:cNvPr>
          <p:cNvSpPr txBox="1"/>
          <p:nvPr/>
        </p:nvSpPr>
        <p:spPr>
          <a:xfrm>
            <a:off x="5206639" y="6354618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Good detection</a:t>
            </a:r>
          </a:p>
        </p:txBody>
      </p:sp>
    </p:spTree>
    <p:extLst>
      <p:ext uri="{BB962C8B-B14F-4D97-AF65-F5344CB8AC3E}">
        <p14:creationId xmlns:p14="http://schemas.microsoft.com/office/powerpoint/2010/main" val="233336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nidzam masood</dc:creator>
  <cp:lastModifiedBy>muhammad nidzam masood</cp:lastModifiedBy>
  <cp:revision>3</cp:revision>
  <dcterms:created xsi:type="dcterms:W3CDTF">2018-10-30T13:05:32Z</dcterms:created>
  <dcterms:modified xsi:type="dcterms:W3CDTF">2018-10-30T13:56:51Z</dcterms:modified>
</cp:coreProperties>
</file>