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CCB9-15B3-4273-B87C-5DEB8CEF4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APACHE </a:t>
            </a:r>
            <a:r>
              <a:rPr lang="en-MY" dirty="0" err="1"/>
              <a:t>SparK</a:t>
            </a:r>
            <a:r>
              <a:rPr lang="en-MY" dirty="0"/>
              <a:t> VISUALIZATION USING PYSPARK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4D9A3-8E90-4E46-B24C-77DB86D7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MUHAMMAD NIDZAM BIN MASOOD</a:t>
            </a:r>
          </a:p>
          <a:p>
            <a:r>
              <a:rPr lang="en-MY" dirty="0"/>
              <a:t>MAN171043</a:t>
            </a:r>
          </a:p>
        </p:txBody>
      </p:sp>
    </p:spTree>
    <p:extLst>
      <p:ext uri="{BB962C8B-B14F-4D97-AF65-F5344CB8AC3E}">
        <p14:creationId xmlns:p14="http://schemas.microsoft.com/office/powerpoint/2010/main" val="98632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17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5807B-4760-49A8-B82D-241F86ED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MY" dirty="0"/>
              <a:t>Data vendor analysis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A6AE9-1513-4182-A784-B9685A2D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7" y="1028629"/>
            <a:ext cx="4242437" cy="2725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5003A-63FE-4F46-8F1E-27EBB5268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60" y="1028629"/>
            <a:ext cx="4242437" cy="2725765"/>
          </a:xfrm>
          <a:prstGeom prst="rect">
            <a:avLst/>
          </a:prstGeom>
        </p:spPr>
      </p:pic>
      <p:cxnSp>
        <p:nvCxnSpPr>
          <p:cNvPr id="47" name="Straight Connector 21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25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0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2E23-008F-4622-9108-98829521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10" y="1084337"/>
            <a:ext cx="4644421" cy="1049235"/>
          </a:xfrm>
        </p:spPr>
        <p:txBody>
          <a:bodyPr/>
          <a:lstStyle/>
          <a:p>
            <a:r>
              <a:rPr lang="en-MY" dirty="0"/>
              <a:t>Ride count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0DA78-E247-461C-8D80-438B3F02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87" y="3116179"/>
            <a:ext cx="4472244" cy="2860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EEC0D-ECC9-403C-AF39-4DE3EC8E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81" y="3116179"/>
            <a:ext cx="4472243" cy="2860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27E0C-6E36-4356-AB5E-51ACB30EC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880" y="178877"/>
            <a:ext cx="4472243" cy="28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4CB-8F69-432D-B1AB-69704BB4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648" y="1048502"/>
            <a:ext cx="5366103" cy="687470"/>
          </a:xfrm>
        </p:spPr>
        <p:txBody>
          <a:bodyPr>
            <a:normAutofit/>
          </a:bodyPr>
          <a:lstStyle/>
          <a:p>
            <a:r>
              <a:rPr lang="en-MY" dirty="0"/>
              <a:t>Tips AMOUNT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DA196-C4FF-44C7-AD52-3F879E1F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111" y="2016125"/>
            <a:ext cx="536610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186D-B87A-4D79-B6B1-9E2E8283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51" y="794391"/>
            <a:ext cx="4999097" cy="1049235"/>
          </a:xfrm>
        </p:spPr>
        <p:txBody>
          <a:bodyPr/>
          <a:lstStyle/>
          <a:p>
            <a:r>
              <a:rPr lang="en-MY" dirty="0"/>
              <a:t>Payment type analysis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2429F-50CA-43E6-AE72-130D7862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385265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AED78-AC5D-4E79-957E-FB8FDB16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47" y="4399882"/>
            <a:ext cx="6805003" cy="558063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MY" dirty="0"/>
              <a:t>Tips AMAUNT analysis for May 2015</a:t>
            </a:r>
            <a:endParaRPr lang="en-US" sz="3600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367060-5A3D-45B9-8220-10F62BC6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7" y="1028629"/>
            <a:ext cx="4242437" cy="272576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41E2F4-AEBA-4D48-8898-44C05AC3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1060" y="1028629"/>
            <a:ext cx="4242437" cy="27257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39F03-8D1D-4B66-9456-FD9524F4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230430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MY" dirty="0"/>
              <a:t>Trip distance analysis for May 2015</a:t>
            </a:r>
            <a:endParaRPr lang="en-US" sz="3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0544A-9CFF-42FC-9EC1-623A95308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7" y="1028629"/>
            <a:ext cx="4242437" cy="272576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9FC13-4D20-429F-9C7B-C0108E865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1060" y="1028629"/>
            <a:ext cx="4242437" cy="27257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7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7D7B-DAF2-42E1-80B4-4D207BB5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Trip distance and tips amount analysis for May 2015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46B35D9-8B09-4058-A0B5-4336835F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4170"/>
            <a:ext cx="9603275" cy="4023467"/>
          </a:xfrm>
        </p:spPr>
      </p:pic>
    </p:spTree>
    <p:extLst>
      <p:ext uri="{BB962C8B-B14F-4D97-AF65-F5344CB8AC3E}">
        <p14:creationId xmlns:p14="http://schemas.microsoft.com/office/powerpoint/2010/main" val="397044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APACHE SparK VISUALIZATION USING PYSPARK</vt:lpstr>
      <vt:lpstr>Data vendor analysis</vt:lpstr>
      <vt:lpstr>Ride count analysis</vt:lpstr>
      <vt:lpstr>Tips AMOUNT analysis</vt:lpstr>
      <vt:lpstr>Payment type analysis</vt:lpstr>
      <vt:lpstr>Tips AMAUNT analysis for May 2015</vt:lpstr>
      <vt:lpstr>Trip distance analysis for May 2015</vt:lpstr>
      <vt:lpstr>Trip distance and tips amount analysis for May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VISUALIZATION USING PYSPARK</dc:title>
  <dc:creator>muhammad nidzam masood</dc:creator>
  <cp:lastModifiedBy>muhammad nidzam masood</cp:lastModifiedBy>
  <cp:revision>2</cp:revision>
  <dcterms:created xsi:type="dcterms:W3CDTF">2018-11-16T16:53:30Z</dcterms:created>
  <dcterms:modified xsi:type="dcterms:W3CDTF">2018-11-16T16:55:40Z</dcterms:modified>
</cp:coreProperties>
</file>