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EFD6E-5AF8-453D-AC16-4EE23FAEE6F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E2AF18-521D-4866-9203-A05AC605A281}">
      <dgm:prSet phldrT="[Text]"/>
      <dgm:spPr/>
      <dgm:t>
        <a:bodyPr/>
        <a:lstStyle/>
        <a:p>
          <a:r>
            <a:rPr lang="en-US" dirty="0"/>
            <a:t>easy deployment</a:t>
          </a:r>
        </a:p>
      </dgm:t>
    </dgm:pt>
    <dgm:pt modelId="{CF88A231-B429-4DD0-B9CC-F9A46E95E750}" type="parTrans" cxnId="{48A869C2-0A36-4A78-94F3-C02518F7C90C}">
      <dgm:prSet/>
      <dgm:spPr/>
      <dgm:t>
        <a:bodyPr/>
        <a:lstStyle/>
        <a:p>
          <a:endParaRPr lang="en-US"/>
        </a:p>
      </dgm:t>
    </dgm:pt>
    <dgm:pt modelId="{BACBE142-A6B7-466F-941F-12EF8C21EFA7}" type="sibTrans" cxnId="{48A869C2-0A36-4A78-94F3-C02518F7C90C}">
      <dgm:prSet/>
      <dgm:spPr/>
      <dgm:t>
        <a:bodyPr/>
        <a:lstStyle/>
        <a:p>
          <a:endParaRPr lang="en-US"/>
        </a:p>
      </dgm:t>
    </dgm:pt>
    <dgm:pt modelId="{CB36FAC6-37AE-46CD-B072-817EE148E86C}">
      <dgm:prSet phldrT="[Text]"/>
      <dgm:spPr/>
      <dgm:t>
        <a:bodyPr/>
        <a:lstStyle/>
        <a:p>
          <a:r>
            <a:rPr lang="en-US" dirty="0"/>
            <a:t>easy to customize</a:t>
          </a:r>
        </a:p>
      </dgm:t>
    </dgm:pt>
    <dgm:pt modelId="{2C874522-7135-46AB-B165-1324F3B97FD8}" type="parTrans" cxnId="{07935D07-DAF1-44D6-96FB-02C5DC0A7760}">
      <dgm:prSet/>
      <dgm:spPr/>
      <dgm:t>
        <a:bodyPr/>
        <a:lstStyle/>
        <a:p>
          <a:endParaRPr lang="en-US"/>
        </a:p>
      </dgm:t>
    </dgm:pt>
    <dgm:pt modelId="{E2FC23D8-BCEA-4853-B017-AAC9393A7B64}" type="sibTrans" cxnId="{07935D07-DAF1-44D6-96FB-02C5DC0A7760}">
      <dgm:prSet/>
      <dgm:spPr/>
      <dgm:t>
        <a:bodyPr/>
        <a:lstStyle/>
        <a:p>
          <a:endParaRPr lang="en-US"/>
        </a:p>
      </dgm:t>
    </dgm:pt>
    <dgm:pt modelId="{8C500C78-2DA0-4B3D-9E0E-B1F0310C19C8}">
      <dgm:prSet phldrT="[Text]"/>
      <dgm:spPr/>
      <dgm:t>
        <a:bodyPr/>
        <a:lstStyle/>
        <a:p>
          <a:r>
            <a:rPr lang="en-US" dirty="0"/>
            <a:t>easy to train bot</a:t>
          </a:r>
        </a:p>
      </dgm:t>
    </dgm:pt>
    <dgm:pt modelId="{DDF1C953-902E-4DA5-B5DC-7024BE5142FC}" type="parTrans" cxnId="{29F92E30-4281-4614-B0FD-0690C65BDD64}">
      <dgm:prSet/>
      <dgm:spPr/>
      <dgm:t>
        <a:bodyPr/>
        <a:lstStyle/>
        <a:p>
          <a:endParaRPr lang="en-US"/>
        </a:p>
      </dgm:t>
    </dgm:pt>
    <dgm:pt modelId="{0B7E7DF8-3406-4D8A-A6AB-FA28EF650BEF}" type="sibTrans" cxnId="{29F92E30-4281-4614-B0FD-0690C65BDD64}">
      <dgm:prSet/>
      <dgm:spPr/>
      <dgm:t>
        <a:bodyPr/>
        <a:lstStyle/>
        <a:p>
          <a:endParaRPr lang="en-US"/>
        </a:p>
      </dgm:t>
    </dgm:pt>
    <dgm:pt modelId="{0EBA877E-2DAF-4AE6-853F-62A558C5A6BD}">
      <dgm:prSet phldrT="[Text]"/>
      <dgm:spPr/>
      <dgm:t>
        <a:bodyPr/>
        <a:lstStyle/>
        <a:p>
          <a:r>
            <a:rPr lang="en-US" dirty="0"/>
            <a:t>less hardcoding</a:t>
          </a:r>
        </a:p>
      </dgm:t>
    </dgm:pt>
    <dgm:pt modelId="{E0A541A1-7561-4A03-801B-C5FF7613E950}" type="parTrans" cxnId="{15C41843-7EA3-40AC-9946-97EC428B2E72}">
      <dgm:prSet/>
      <dgm:spPr/>
      <dgm:t>
        <a:bodyPr/>
        <a:lstStyle/>
        <a:p>
          <a:endParaRPr lang="en-US"/>
        </a:p>
      </dgm:t>
    </dgm:pt>
    <dgm:pt modelId="{254B274E-CF4C-4264-BD88-0DB53D3AC7DA}" type="sibTrans" cxnId="{15C41843-7EA3-40AC-9946-97EC428B2E72}">
      <dgm:prSet/>
      <dgm:spPr/>
      <dgm:t>
        <a:bodyPr/>
        <a:lstStyle/>
        <a:p>
          <a:endParaRPr lang="en-US"/>
        </a:p>
      </dgm:t>
    </dgm:pt>
    <dgm:pt modelId="{8924F588-EBCC-4354-B183-718EC104D030}">
      <dgm:prSet phldrT="[Text]"/>
      <dgm:spPr/>
      <dgm:t>
        <a:bodyPr/>
        <a:lstStyle/>
        <a:p>
          <a:r>
            <a:rPr lang="en-US"/>
            <a:t>can be rapidly train</a:t>
          </a:r>
          <a:endParaRPr lang="en-US" dirty="0"/>
        </a:p>
      </dgm:t>
    </dgm:pt>
    <dgm:pt modelId="{53726C09-7E48-4C4D-86BE-AE53FEA3344D}" type="parTrans" cxnId="{C8BC1C25-BF41-46E6-97AC-4DEA23A17FC4}">
      <dgm:prSet/>
      <dgm:spPr/>
      <dgm:t>
        <a:bodyPr/>
        <a:lstStyle/>
        <a:p>
          <a:endParaRPr lang="en-US"/>
        </a:p>
      </dgm:t>
    </dgm:pt>
    <dgm:pt modelId="{7F89EEB5-F878-4D55-8D3B-30B11C452BC1}" type="sibTrans" cxnId="{C8BC1C25-BF41-46E6-97AC-4DEA23A17FC4}">
      <dgm:prSet/>
      <dgm:spPr/>
      <dgm:t>
        <a:bodyPr/>
        <a:lstStyle/>
        <a:p>
          <a:endParaRPr lang="en-US"/>
        </a:p>
      </dgm:t>
    </dgm:pt>
    <dgm:pt modelId="{4B22D94D-F34E-4B9B-8BF7-333FED6766C7}">
      <dgm:prSet phldrT="[Text]"/>
      <dgm:spPr/>
      <dgm:t>
        <a:bodyPr/>
        <a:lstStyle/>
        <a:p>
          <a:r>
            <a:rPr lang="en-US" dirty="0"/>
            <a:t>API integration</a:t>
          </a:r>
        </a:p>
      </dgm:t>
    </dgm:pt>
    <dgm:pt modelId="{74F54FB3-D15F-40E2-99CF-A0831CE996FC}" type="parTrans" cxnId="{CBED6261-677A-41A8-94DF-32A0A9B859C4}">
      <dgm:prSet/>
      <dgm:spPr/>
      <dgm:t>
        <a:bodyPr/>
        <a:lstStyle/>
        <a:p>
          <a:endParaRPr lang="en-US"/>
        </a:p>
      </dgm:t>
    </dgm:pt>
    <dgm:pt modelId="{47A0006A-1341-49C2-93E4-844F17E0377C}" type="sibTrans" cxnId="{CBED6261-677A-41A8-94DF-32A0A9B859C4}">
      <dgm:prSet/>
      <dgm:spPr/>
      <dgm:t>
        <a:bodyPr/>
        <a:lstStyle/>
        <a:p>
          <a:endParaRPr lang="en-US"/>
        </a:p>
      </dgm:t>
    </dgm:pt>
    <dgm:pt modelId="{FF1ED606-0D73-4511-AABD-9A9096263EE9}" type="pres">
      <dgm:prSet presAssocID="{6A6EFD6E-5AF8-453D-AC16-4EE23FAEE6F4}" presName="linear" presStyleCnt="0">
        <dgm:presLayoutVars>
          <dgm:dir/>
          <dgm:animLvl val="lvl"/>
          <dgm:resizeHandles val="exact"/>
        </dgm:presLayoutVars>
      </dgm:prSet>
      <dgm:spPr/>
    </dgm:pt>
    <dgm:pt modelId="{653A7966-145F-4FB1-89F3-24E591DF579A}" type="pres">
      <dgm:prSet presAssocID="{FEE2AF18-521D-4866-9203-A05AC605A281}" presName="parentLin" presStyleCnt="0"/>
      <dgm:spPr/>
    </dgm:pt>
    <dgm:pt modelId="{76CA51C4-1290-4E98-84D8-5BE01E5FBD87}" type="pres">
      <dgm:prSet presAssocID="{FEE2AF18-521D-4866-9203-A05AC605A281}" presName="parentLeftMargin" presStyleLbl="node1" presStyleIdx="0" presStyleCnt="6"/>
      <dgm:spPr/>
    </dgm:pt>
    <dgm:pt modelId="{A417BA24-3AF9-472B-A2A0-6E8D5DA0DBE4}" type="pres">
      <dgm:prSet presAssocID="{FEE2AF18-521D-4866-9203-A05AC605A2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79BCA9-5BC7-41FB-9A68-0251DB6C0779}" type="pres">
      <dgm:prSet presAssocID="{FEE2AF18-521D-4866-9203-A05AC605A281}" presName="negativeSpace" presStyleCnt="0"/>
      <dgm:spPr/>
    </dgm:pt>
    <dgm:pt modelId="{A7D8DADB-62F9-40D0-9579-9B76BCF621DE}" type="pres">
      <dgm:prSet presAssocID="{FEE2AF18-521D-4866-9203-A05AC605A281}" presName="childText" presStyleLbl="conFgAcc1" presStyleIdx="0" presStyleCnt="6">
        <dgm:presLayoutVars>
          <dgm:bulletEnabled val="1"/>
        </dgm:presLayoutVars>
      </dgm:prSet>
      <dgm:spPr/>
    </dgm:pt>
    <dgm:pt modelId="{99A7B00C-A90C-4ED3-B0FC-1492B6F72A40}" type="pres">
      <dgm:prSet presAssocID="{BACBE142-A6B7-466F-941F-12EF8C21EFA7}" presName="spaceBetweenRectangles" presStyleCnt="0"/>
      <dgm:spPr/>
    </dgm:pt>
    <dgm:pt modelId="{2E35A425-C573-4B5D-8EB0-2011204E8F66}" type="pres">
      <dgm:prSet presAssocID="{CB36FAC6-37AE-46CD-B072-817EE148E86C}" presName="parentLin" presStyleCnt="0"/>
      <dgm:spPr/>
    </dgm:pt>
    <dgm:pt modelId="{725ADA9D-11F8-4B48-B768-E0A510FFA795}" type="pres">
      <dgm:prSet presAssocID="{CB36FAC6-37AE-46CD-B072-817EE148E86C}" presName="parentLeftMargin" presStyleLbl="node1" presStyleIdx="0" presStyleCnt="6"/>
      <dgm:spPr/>
    </dgm:pt>
    <dgm:pt modelId="{5FD57F7C-74AD-4BC2-A043-3B1A3B1F8314}" type="pres">
      <dgm:prSet presAssocID="{CB36FAC6-37AE-46CD-B072-817EE148E86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92800DD-F65C-49D7-B870-B2A6E5638156}" type="pres">
      <dgm:prSet presAssocID="{CB36FAC6-37AE-46CD-B072-817EE148E86C}" presName="negativeSpace" presStyleCnt="0"/>
      <dgm:spPr/>
    </dgm:pt>
    <dgm:pt modelId="{5E8A4626-1965-4FBE-AE09-8C4D50800DC1}" type="pres">
      <dgm:prSet presAssocID="{CB36FAC6-37AE-46CD-B072-817EE148E86C}" presName="childText" presStyleLbl="conFgAcc1" presStyleIdx="1" presStyleCnt="6">
        <dgm:presLayoutVars>
          <dgm:bulletEnabled val="1"/>
        </dgm:presLayoutVars>
      </dgm:prSet>
      <dgm:spPr/>
    </dgm:pt>
    <dgm:pt modelId="{521713E2-7283-4548-9D9E-86C22DBFDAEF}" type="pres">
      <dgm:prSet presAssocID="{E2FC23D8-BCEA-4853-B017-AAC9393A7B64}" presName="spaceBetweenRectangles" presStyleCnt="0"/>
      <dgm:spPr/>
    </dgm:pt>
    <dgm:pt modelId="{7E810DF8-D329-4FD3-99A7-9B8124FF8EC6}" type="pres">
      <dgm:prSet presAssocID="{8C500C78-2DA0-4B3D-9E0E-B1F0310C19C8}" presName="parentLin" presStyleCnt="0"/>
      <dgm:spPr/>
    </dgm:pt>
    <dgm:pt modelId="{31ED596F-FAC4-41FF-A59D-3A57DD251B24}" type="pres">
      <dgm:prSet presAssocID="{8C500C78-2DA0-4B3D-9E0E-B1F0310C19C8}" presName="parentLeftMargin" presStyleLbl="node1" presStyleIdx="1" presStyleCnt="6"/>
      <dgm:spPr/>
    </dgm:pt>
    <dgm:pt modelId="{43119F8B-0EC4-4843-B01F-396C731784CD}" type="pres">
      <dgm:prSet presAssocID="{8C500C78-2DA0-4B3D-9E0E-B1F0310C19C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414DF0-3D22-49AC-9B39-6E17FFCFA628}" type="pres">
      <dgm:prSet presAssocID="{8C500C78-2DA0-4B3D-9E0E-B1F0310C19C8}" presName="negativeSpace" presStyleCnt="0"/>
      <dgm:spPr/>
    </dgm:pt>
    <dgm:pt modelId="{83D6028A-BED9-4FB5-8ED3-B7464C53C459}" type="pres">
      <dgm:prSet presAssocID="{8C500C78-2DA0-4B3D-9E0E-B1F0310C19C8}" presName="childText" presStyleLbl="conFgAcc1" presStyleIdx="2" presStyleCnt="6">
        <dgm:presLayoutVars>
          <dgm:bulletEnabled val="1"/>
        </dgm:presLayoutVars>
      </dgm:prSet>
      <dgm:spPr/>
    </dgm:pt>
    <dgm:pt modelId="{5566E238-EFE6-48F1-9517-B9B1BB0CAB85}" type="pres">
      <dgm:prSet presAssocID="{0B7E7DF8-3406-4D8A-A6AB-FA28EF650BEF}" presName="spaceBetweenRectangles" presStyleCnt="0"/>
      <dgm:spPr/>
    </dgm:pt>
    <dgm:pt modelId="{1C18533C-4FE4-4269-B119-7152C0B2753D}" type="pres">
      <dgm:prSet presAssocID="{0EBA877E-2DAF-4AE6-853F-62A558C5A6BD}" presName="parentLin" presStyleCnt="0"/>
      <dgm:spPr/>
    </dgm:pt>
    <dgm:pt modelId="{10F117C7-87DB-4160-9C8B-C1CA44517C27}" type="pres">
      <dgm:prSet presAssocID="{0EBA877E-2DAF-4AE6-853F-62A558C5A6BD}" presName="parentLeftMargin" presStyleLbl="node1" presStyleIdx="2" presStyleCnt="6"/>
      <dgm:spPr/>
    </dgm:pt>
    <dgm:pt modelId="{8CBF59B1-4201-40AD-B73F-2C096DDA4225}" type="pres">
      <dgm:prSet presAssocID="{0EBA877E-2DAF-4AE6-853F-62A558C5A6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F79B21-B56F-41B1-BF3E-3AF37F68BFE1}" type="pres">
      <dgm:prSet presAssocID="{0EBA877E-2DAF-4AE6-853F-62A558C5A6BD}" presName="negativeSpace" presStyleCnt="0"/>
      <dgm:spPr/>
    </dgm:pt>
    <dgm:pt modelId="{873B1283-663B-40A6-B10B-2CF094B03F3A}" type="pres">
      <dgm:prSet presAssocID="{0EBA877E-2DAF-4AE6-853F-62A558C5A6BD}" presName="childText" presStyleLbl="conFgAcc1" presStyleIdx="3" presStyleCnt="6">
        <dgm:presLayoutVars>
          <dgm:bulletEnabled val="1"/>
        </dgm:presLayoutVars>
      </dgm:prSet>
      <dgm:spPr/>
    </dgm:pt>
    <dgm:pt modelId="{6D031805-C726-4EB5-B7DB-97E782DFF375}" type="pres">
      <dgm:prSet presAssocID="{254B274E-CF4C-4264-BD88-0DB53D3AC7DA}" presName="spaceBetweenRectangles" presStyleCnt="0"/>
      <dgm:spPr/>
    </dgm:pt>
    <dgm:pt modelId="{051FD52B-3582-4AB7-9982-4D620773EBFD}" type="pres">
      <dgm:prSet presAssocID="{8924F588-EBCC-4354-B183-718EC104D030}" presName="parentLin" presStyleCnt="0"/>
      <dgm:spPr/>
    </dgm:pt>
    <dgm:pt modelId="{E29E5D79-292A-45C2-B895-59B480E796D5}" type="pres">
      <dgm:prSet presAssocID="{8924F588-EBCC-4354-B183-718EC104D030}" presName="parentLeftMargin" presStyleLbl="node1" presStyleIdx="3" presStyleCnt="6"/>
      <dgm:spPr/>
    </dgm:pt>
    <dgm:pt modelId="{70462245-A115-4B23-9232-96553F62806D}" type="pres">
      <dgm:prSet presAssocID="{8924F588-EBCC-4354-B183-718EC104D03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3A644B-A5EF-43FE-A052-21F4302C2A3E}" type="pres">
      <dgm:prSet presAssocID="{8924F588-EBCC-4354-B183-718EC104D030}" presName="negativeSpace" presStyleCnt="0"/>
      <dgm:spPr/>
    </dgm:pt>
    <dgm:pt modelId="{3E889B1A-53D3-4132-9C5A-484CBCACFF1D}" type="pres">
      <dgm:prSet presAssocID="{8924F588-EBCC-4354-B183-718EC104D030}" presName="childText" presStyleLbl="conFgAcc1" presStyleIdx="4" presStyleCnt="6">
        <dgm:presLayoutVars>
          <dgm:bulletEnabled val="1"/>
        </dgm:presLayoutVars>
      </dgm:prSet>
      <dgm:spPr/>
    </dgm:pt>
    <dgm:pt modelId="{0ACB579F-ECB0-4FB0-9205-7261DADDA9FA}" type="pres">
      <dgm:prSet presAssocID="{7F89EEB5-F878-4D55-8D3B-30B11C452BC1}" presName="spaceBetweenRectangles" presStyleCnt="0"/>
      <dgm:spPr/>
    </dgm:pt>
    <dgm:pt modelId="{86E7EF8A-2575-44BF-99F2-B8361E5B35FC}" type="pres">
      <dgm:prSet presAssocID="{4B22D94D-F34E-4B9B-8BF7-333FED6766C7}" presName="parentLin" presStyleCnt="0"/>
      <dgm:spPr/>
    </dgm:pt>
    <dgm:pt modelId="{8132023E-A627-47C2-AD7E-0D1AB19DB58C}" type="pres">
      <dgm:prSet presAssocID="{4B22D94D-F34E-4B9B-8BF7-333FED6766C7}" presName="parentLeftMargin" presStyleLbl="node1" presStyleIdx="4" presStyleCnt="6"/>
      <dgm:spPr/>
    </dgm:pt>
    <dgm:pt modelId="{4A8B2770-255E-45E5-8F3E-309C4E24EBF6}" type="pres">
      <dgm:prSet presAssocID="{4B22D94D-F34E-4B9B-8BF7-333FED6766C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A7F46CF-5936-429C-B34C-B5BFE682C598}" type="pres">
      <dgm:prSet presAssocID="{4B22D94D-F34E-4B9B-8BF7-333FED6766C7}" presName="negativeSpace" presStyleCnt="0"/>
      <dgm:spPr/>
    </dgm:pt>
    <dgm:pt modelId="{54CCCE22-B649-4AB6-B8E1-BD1756010A63}" type="pres">
      <dgm:prSet presAssocID="{4B22D94D-F34E-4B9B-8BF7-333FED6766C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7219B02-8F2E-4521-9709-386DC97BD716}" type="presOf" srcId="{0EBA877E-2DAF-4AE6-853F-62A558C5A6BD}" destId="{8CBF59B1-4201-40AD-B73F-2C096DDA4225}" srcOrd="1" destOrd="0" presId="urn:microsoft.com/office/officeart/2005/8/layout/list1"/>
    <dgm:cxn modelId="{FD08FA06-09C9-4B0C-ADB9-422419DCA772}" type="presOf" srcId="{FEE2AF18-521D-4866-9203-A05AC605A281}" destId="{76CA51C4-1290-4E98-84D8-5BE01E5FBD87}" srcOrd="0" destOrd="0" presId="urn:microsoft.com/office/officeart/2005/8/layout/list1"/>
    <dgm:cxn modelId="{07935D07-DAF1-44D6-96FB-02C5DC0A7760}" srcId="{6A6EFD6E-5AF8-453D-AC16-4EE23FAEE6F4}" destId="{CB36FAC6-37AE-46CD-B072-817EE148E86C}" srcOrd="1" destOrd="0" parTransId="{2C874522-7135-46AB-B165-1324F3B97FD8}" sibTransId="{E2FC23D8-BCEA-4853-B017-AAC9393A7B64}"/>
    <dgm:cxn modelId="{C8BC1C25-BF41-46E6-97AC-4DEA23A17FC4}" srcId="{6A6EFD6E-5AF8-453D-AC16-4EE23FAEE6F4}" destId="{8924F588-EBCC-4354-B183-718EC104D030}" srcOrd="4" destOrd="0" parTransId="{53726C09-7E48-4C4D-86BE-AE53FEA3344D}" sibTransId="{7F89EEB5-F878-4D55-8D3B-30B11C452BC1}"/>
    <dgm:cxn modelId="{29F92E30-4281-4614-B0FD-0690C65BDD64}" srcId="{6A6EFD6E-5AF8-453D-AC16-4EE23FAEE6F4}" destId="{8C500C78-2DA0-4B3D-9E0E-B1F0310C19C8}" srcOrd="2" destOrd="0" parTransId="{DDF1C953-902E-4DA5-B5DC-7024BE5142FC}" sibTransId="{0B7E7DF8-3406-4D8A-A6AB-FA28EF650BEF}"/>
    <dgm:cxn modelId="{07605037-6EB9-4023-B6C0-D90D9D75A515}" type="presOf" srcId="{4B22D94D-F34E-4B9B-8BF7-333FED6766C7}" destId="{8132023E-A627-47C2-AD7E-0D1AB19DB58C}" srcOrd="0" destOrd="0" presId="urn:microsoft.com/office/officeart/2005/8/layout/list1"/>
    <dgm:cxn modelId="{02FD505B-E939-4D86-8934-F977D0470D0F}" type="presOf" srcId="{8924F588-EBCC-4354-B183-718EC104D030}" destId="{70462245-A115-4B23-9232-96553F62806D}" srcOrd="1" destOrd="0" presId="urn:microsoft.com/office/officeart/2005/8/layout/list1"/>
    <dgm:cxn modelId="{CBED6261-677A-41A8-94DF-32A0A9B859C4}" srcId="{6A6EFD6E-5AF8-453D-AC16-4EE23FAEE6F4}" destId="{4B22D94D-F34E-4B9B-8BF7-333FED6766C7}" srcOrd="5" destOrd="0" parTransId="{74F54FB3-D15F-40E2-99CF-A0831CE996FC}" sibTransId="{47A0006A-1341-49C2-93E4-844F17E0377C}"/>
    <dgm:cxn modelId="{15C41843-7EA3-40AC-9946-97EC428B2E72}" srcId="{6A6EFD6E-5AF8-453D-AC16-4EE23FAEE6F4}" destId="{0EBA877E-2DAF-4AE6-853F-62A558C5A6BD}" srcOrd="3" destOrd="0" parTransId="{E0A541A1-7561-4A03-801B-C5FF7613E950}" sibTransId="{254B274E-CF4C-4264-BD88-0DB53D3AC7DA}"/>
    <dgm:cxn modelId="{2C35DF7F-5BEA-4E03-9211-BD0C8B092148}" type="presOf" srcId="{0EBA877E-2DAF-4AE6-853F-62A558C5A6BD}" destId="{10F117C7-87DB-4160-9C8B-C1CA44517C27}" srcOrd="0" destOrd="0" presId="urn:microsoft.com/office/officeart/2005/8/layout/list1"/>
    <dgm:cxn modelId="{B6993986-BF87-4867-8093-94A420FCC316}" type="presOf" srcId="{8C500C78-2DA0-4B3D-9E0E-B1F0310C19C8}" destId="{43119F8B-0EC4-4843-B01F-396C731784CD}" srcOrd="1" destOrd="0" presId="urn:microsoft.com/office/officeart/2005/8/layout/list1"/>
    <dgm:cxn modelId="{EDB35F87-71C2-412B-92B2-86A78F64C229}" type="presOf" srcId="{8C500C78-2DA0-4B3D-9E0E-B1F0310C19C8}" destId="{31ED596F-FAC4-41FF-A59D-3A57DD251B24}" srcOrd="0" destOrd="0" presId="urn:microsoft.com/office/officeart/2005/8/layout/list1"/>
    <dgm:cxn modelId="{48A869C2-0A36-4A78-94F3-C02518F7C90C}" srcId="{6A6EFD6E-5AF8-453D-AC16-4EE23FAEE6F4}" destId="{FEE2AF18-521D-4866-9203-A05AC605A281}" srcOrd="0" destOrd="0" parTransId="{CF88A231-B429-4DD0-B9CC-F9A46E95E750}" sibTransId="{BACBE142-A6B7-466F-941F-12EF8C21EFA7}"/>
    <dgm:cxn modelId="{9F6145D4-BE37-4633-B109-E5C539BDB2BA}" type="presOf" srcId="{8924F588-EBCC-4354-B183-718EC104D030}" destId="{E29E5D79-292A-45C2-B895-59B480E796D5}" srcOrd="0" destOrd="0" presId="urn:microsoft.com/office/officeart/2005/8/layout/list1"/>
    <dgm:cxn modelId="{684795D4-FB35-4727-BBD4-1732584191E3}" type="presOf" srcId="{FEE2AF18-521D-4866-9203-A05AC605A281}" destId="{A417BA24-3AF9-472B-A2A0-6E8D5DA0DBE4}" srcOrd="1" destOrd="0" presId="urn:microsoft.com/office/officeart/2005/8/layout/list1"/>
    <dgm:cxn modelId="{3D4967D9-C5A6-443B-9D1D-9DB92E1CC22B}" type="presOf" srcId="{CB36FAC6-37AE-46CD-B072-817EE148E86C}" destId="{5FD57F7C-74AD-4BC2-A043-3B1A3B1F8314}" srcOrd="1" destOrd="0" presId="urn:microsoft.com/office/officeart/2005/8/layout/list1"/>
    <dgm:cxn modelId="{74F06ADA-080F-471A-A8A8-DB607A569A9A}" type="presOf" srcId="{4B22D94D-F34E-4B9B-8BF7-333FED6766C7}" destId="{4A8B2770-255E-45E5-8F3E-309C4E24EBF6}" srcOrd="1" destOrd="0" presId="urn:microsoft.com/office/officeart/2005/8/layout/list1"/>
    <dgm:cxn modelId="{2E0E45DC-0F9D-4C3A-8587-463E5515AF97}" type="presOf" srcId="{6A6EFD6E-5AF8-453D-AC16-4EE23FAEE6F4}" destId="{FF1ED606-0D73-4511-AABD-9A9096263EE9}" srcOrd="0" destOrd="0" presId="urn:microsoft.com/office/officeart/2005/8/layout/list1"/>
    <dgm:cxn modelId="{C97351FE-5BDC-4FDC-9297-1E8DA461EF90}" type="presOf" srcId="{CB36FAC6-37AE-46CD-B072-817EE148E86C}" destId="{725ADA9D-11F8-4B48-B768-E0A510FFA795}" srcOrd="0" destOrd="0" presId="urn:microsoft.com/office/officeart/2005/8/layout/list1"/>
    <dgm:cxn modelId="{12AEE8B0-D78F-4251-A534-E36DA412D3DF}" type="presParOf" srcId="{FF1ED606-0D73-4511-AABD-9A9096263EE9}" destId="{653A7966-145F-4FB1-89F3-24E591DF579A}" srcOrd="0" destOrd="0" presId="urn:microsoft.com/office/officeart/2005/8/layout/list1"/>
    <dgm:cxn modelId="{9431F116-76FF-4BF9-9A55-162D7917E592}" type="presParOf" srcId="{653A7966-145F-4FB1-89F3-24E591DF579A}" destId="{76CA51C4-1290-4E98-84D8-5BE01E5FBD87}" srcOrd="0" destOrd="0" presId="urn:microsoft.com/office/officeart/2005/8/layout/list1"/>
    <dgm:cxn modelId="{92CE9AC8-B21E-4842-A97A-46A03CEC03B9}" type="presParOf" srcId="{653A7966-145F-4FB1-89F3-24E591DF579A}" destId="{A417BA24-3AF9-472B-A2A0-6E8D5DA0DBE4}" srcOrd="1" destOrd="0" presId="urn:microsoft.com/office/officeart/2005/8/layout/list1"/>
    <dgm:cxn modelId="{978CFF79-62F3-46E4-92E0-BE7E22D20977}" type="presParOf" srcId="{FF1ED606-0D73-4511-AABD-9A9096263EE9}" destId="{FA79BCA9-5BC7-41FB-9A68-0251DB6C0779}" srcOrd="1" destOrd="0" presId="urn:microsoft.com/office/officeart/2005/8/layout/list1"/>
    <dgm:cxn modelId="{64F87122-FBB4-4CA4-96CC-C78006F8EA71}" type="presParOf" srcId="{FF1ED606-0D73-4511-AABD-9A9096263EE9}" destId="{A7D8DADB-62F9-40D0-9579-9B76BCF621DE}" srcOrd="2" destOrd="0" presId="urn:microsoft.com/office/officeart/2005/8/layout/list1"/>
    <dgm:cxn modelId="{56D763E5-39EF-404D-BD81-82F3B5801494}" type="presParOf" srcId="{FF1ED606-0D73-4511-AABD-9A9096263EE9}" destId="{99A7B00C-A90C-4ED3-B0FC-1492B6F72A40}" srcOrd="3" destOrd="0" presId="urn:microsoft.com/office/officeart/2005/8/layout/list1"/>
    <dgm:cxn modelId="{255A10B8-9CDE-4315-811B-D7B409B137F9}" type="presParOf" srcId="{FF1ED606-0D73-4511-AABD-9A9096263EE9}" destId="{2E35A425-C573-4B5D-8EB0-2011204E8F66}" srcOrd="4" destOrd="0" presId="urn:microsoft.com/office/officeart/2005/8/layout/list1"/>
    <dgm:cxn modelId="{CBBBE100-E9FC-4703-8304-051691E2EB59}" type="presParOf" srcId="{2E35A425-C573-4B5D-8EB0-2011204E8F66}" destId="{725ADA9D-11F8-4B48-B768-E0A510FFA795}" srcOrd="0" destOrd="0" presId="urn:microsoft.com/office/officeart/2005/8/layout/list1"/>
    <dgm:cxn modelId="{9D28C90F-1FE7-4AC6-8319-345E8FE89612}" type="presParOf" srcId="{2E35A425-C573-4B5D-8EB0-2011204E8F66}" destId="{5FD57F7C-74AD-4BC2-A043-3B1A3B1F8314}" srcOrd="1" destOrd="0" presId="urn:microsoft.com/office/officeart/2005/8/layout/list1"/>
    <dgm:cxn modelId="{28B04042-4FB6-4BE3-A76A-34B7FD40BA37}" type="presParOf" srcId="{FF1ED606-0D73-4511-AABD-9A9096263EE9}" destId="{D92800DD-F65C-49D7-B870-B2A6E5638156}" srcOrd="5" destOrd="0" presId="urn:microsoft.com/office/officeart/2005/8/layout/list1"/>
    <dgm:cxn modelId="{4C05B4EC-3C43-4406-B97D-3CB7C793C411}" type="presParOf" srcId="{FF1ED606-0D73-4511-AABD-9A9096263EE9}" destId="{5E8A4626-1965-4FBE-AE09-8C4D50800DC1}" srcOrd="6" destOrd="0" presId="urn:microsoft.com/office/officeart/2005/8/layout/list1"/>
    <dgm:cxn modelId="{23560FAB-4EA2-4392-ADEA-C58AEA8B400B}" type="presParOf" srcId="{FF1ED606-0D73-4511-AABD-9A9096263EE9}" destId="{521713E2-7283-4548-9D9E-86C22DBFDAEF}" srcOrd="7" destOrd="0" presId="urn:microsoft.com/office/officeart/2005/8/layout/list1"/>
    <dgm:cxn modelId="{5D5EE49E-190E-4812-A280-1DF139FD0EB6}" type="presParOf" srcId="{FF1ED606-0D73-4511-AABD-9A9096263EE9}" destId="{7E810DF8-D329-4FD3-99A7-9B8124FF8EC6}" srcOrd="8" destOrd="0" presId="urn:microsoft.com/office/officeart/2005/8/layout/list1"/>
    <dgm:cxn modelId="{B9895194-4AD5-4A80-88E9-C6EB90B8A408}" type="presParOf" srcId="{7E810DF8-D329-4FD3-99A7-9B8124FF8EC6}" destId="{31ED596F-FAC4-41FF-A59D-3A57DD251B24}" srcOrd="0" destOrd="0" presId="urn:microsoft.com/office/officeart/2005/8/layout/list1"/>
    <dgm:cxn modelId="{5A9C93FC-6E54-4B21-A088-E26DCCC4BFA6}" type="presParOf" srcId="{7E810DF8-D329-4FD3-99A7-9B8124FF8EC6}" destId="{43119F8B-0EC4-4843-B01F-396C731784CD}" srcOrd="1" destOrd="0" presId="urn:microsoft.com/office/officeart/2005/8/layout/list1"/>
    <dgm:cxn modelId="{EDE355B2-99C8-4FD6-BDEE-3646A91E639A}" type="presParOf" srcId="{FF1ED606-0D73-4511-AABD-9A9096263EE9}" destId="{01414DF0-3D22-49AC-9B39-6E17FFCFA628}" srcOrd="9" destOrd="0" presId="urn:microsoft.com/office/officeart/2005/8/layout/list1"/>
    <dgm:cxn modelId="{9E823110-1CFE-47C9-8BCF-8EFC8FCD61A1}" type="presParOf" srcId="{FF1ED606-0D73-4511-AABD-9A9096263EE9}" destId="{83D6028A-BED9-4FB5-8ED3-B7464C53C459}" srcOrd="10" destOrd="0" presId="urn:microsoft.com/office/officeart/2005/8/layout/list1"/>
    <dgm:cxn modelId="{A64564FB-2ACD-415E-AABA-B9201BAD5B09}" type="presParOf" srcId="{FF1ED606-0D73-4511-AABD-9A9096263EE9}" destId="{5566E238-EFE6-48F1-9517-B9B1BB0CAB85}" srcOrd="11" destOrd="0" presId="urn:microsoft.com/office/officeart/2005/8/layout/list1"/>
    <dgm:cxn modelId="{5E12146A-B46C-48CB-BEBD-EA5BF4184C71}" type="presParOf" srcId="{FF1ED606-0D73-4511-AABD-9A9096263EE9}" destId="{1C18533C-4FE4-4269-B119-7152C0B2753D}" srcOrd="12" destOrd="0" presId="urn:microsoft.com/office/officeart/2005/8/layout/list1"/>
    <dgm:cxn modelId="{79EA2498-5B0D-481A-A2CA-CF0000B7A895}" type="presParOf" srcId="{1C18533C-4FE4-4269-B119-7152C0B2753D}" destId="{10F117C7-87DB-4160-9C8B-C1CA44517C27}" srcOrd="0" destOrd="0" presId="urn:microsoft.com/office/officeart/2005/8/layout/list1"/>
    <dgm:cxn modelId="{3A058354-E263-4C45-9517-876A6EFE0355}" type="presParOf" srcId="{1C18533C-4FE4-4269-B119-7152C0B2753D}" destId="{8CBF59B1-4201-40AD-B73F-2C096DDA4225}" srcOrd="1" destOrd="0" presId="urn:microsoft.com/office/officeart/2005/8/layout/list1"/>
    <dgm:cxn modelId="{9184CA7C-33E1-4E9F-BD60-AF786605564F}" type="presParOf" srcId="{FF1ED606-0D73-4511-AABD-9A9096263EE9}" destId="{94F79B21-B56F-41B1-BF3E-3AF37F68BFE1}" srcOrd="13" destOrd="0" presId="urn:microsoft.com/office/officeart/2005/8/layout/list1"/>
    <dgm:cxn modelId="{676B84F0-0A7A-4DE5-8223-4927E8D057CB}" type="presParOf" srcId="{FF1ED606-0D73-4511-AABD-9A9096263EE9}" destId="{873B1283-663B-40A6-B10B-2CF094B03F3A}" srcOrd="14" destOrd="0" presId="urn:microsoft.com/office/officeart/2005/8/layout/list1"/>
    <dgm:cxn modelId="{03368906-5ED1-48E0-92AB-F5AB3EE1BB0E}" type="presParOf" srcId="{FF1ED606-0D73-4511-AABD-9A9096263EE9}" destId="{6D031805-C726-4EB5-B7DB-97E782DFF375}" srcOrd="15" destOrd="0" presId="urn:microsoft.com/office/officeart/2005/8/layout/list1"/>
    <dgm:cxn modelId="{F395ADB3-09E5-4FBE-A708-2DD6BF9F68EF}" type="presParOf" srcId="{FF1ED606-0D73-4511-AABD-9A9096263EE9}" destId="{051FD52B-3582-4AB7-9982-4D620773EBFD}" srcOrd="16" destOrd="0" presId="urn:microsoft.com/office/officeart/2005/8/layout/list1"/>
    <dgm:cxn modelId="{02C7F203-8FC0-4AB3-976A-E4D9613719A1}" type="presParOf" srcId="{051FD52B-3582-4AB7-9982-4D620773EBFD}" destId="{E29E5D79-292A-45C2-B895-59B480E796D5}" srcOrd="0" destOrd="0" presId="urn:microsoft.com/office/officeart/2005/8/layout/list1"/>
    <dgm:cxn modelId="{7B7A2E9F-D43E-4805-801D-D4B931B9FE5B}" type="presParOf" srcId="{051FD52B-3582-4AB7-9982-4D620773EBFD}" destId="{70462245-A115-4B23-9232-96553F62806D}" srcOrd="1" destOrd="0" presId="urn:microsoft.com/office/officeart/2005/8/layout/list1"/>
    <dgm:cxn modelId="{8ED76CA6-00D8-45E0-BB54-430F677AE184}" type="presParOf" srcId="{FF1ED606-0D73-4511-AABD-9A9096263EE9}" destId="{0E3A644B-A5EF-43FE-A052-21F4302C2A3E}" srcOrd="17" destOrd="0" presId="urn:microsoft.com/office/officeart/2005/8/layout/list1"/>
    <dgm:cxn modelId="{74D62348-8EC8-4CDE-9FAC-D6B26EC0766A}" type="presParOf" srcId="{FF1ED606-0D73-4511-AABD-9A9096263EE9}" destId="{3E889B1A-53D3-4132-9C5A-484CBCACFF1D}" srcOrd="18" destOrd="0" presId="urn:microsoft.com/office/officeart/2005/8/layout/list1"/>
    <dgm:cxn modelId="{88749D34-7B7F-41C9-A56B-D6DB7067BE1E}" type="presParOf" srcId="{FF1ED606-0D73-4511-AABD-9A9096263EE9}" destId="{0ACB579F-ECB0-4FB0-9205-7261DADDA9FA}" srcOrd="19" destOrd="0" presId="urn:microsoft.com/office/officeart/2005/8/layout/list1"/>
    <dgm:cxn modelId="{BC37E993-3D08-4E9F-B3BB-8A5C8A17B857}" type="presParOf" srcId="{FF1ED606-0D73-4511-AABD-9A9096263EE9}" destId="{86E7EF8A-2575-44BF-99F2-B8361E5B35FC}" srcOrd="20" destOrd="0" presId="urn:microsoft.com/office/officeart/2005/8/layout/list1"/>
    <dgm:cxn modelId="{FB4CD9D3-8C80-4816-B237-CBDFB557770B}" type="presParOf" srcId="{86E7EF8A-2575-44BF-99F2-B8361E5B35FC}" destId="{8132023E-A627-47C2-AD7E-0D1AB19DB58C}" srcOrd="0" destOrd="0" presId="urn:microsoft.com/office/officeart/2005/8/layout/list1"/>
    <dgm:cxn modelId="{118F2F51-416F-4498-9C19-476C2591EF18}" type="presParOf" srcId="{86E7EF8A-2575-44BF-99F2-B8361E5B35FC}" destId="{4A8B2770-255E-45E5-8F3E-309C4E24EBF6}" srcOrd="1" destOrd="0" presId="urn:microsoft.com/office/officeart/2005/8/layout/list1"/>
    <dgm:cxn modelId="{06FE3EFD-79D0-4C1A-8039-FF118A0D35EC}" type="presParOf" srcId="{FF1ED606-0D73-4511-AABD-9A9096263EE9}" destId="{8A7F46CF-5936-429C-B34C-B5BFE682C598}" srcOrd="21" destOrd="0" presId="urn:microsoft.com/office/officeart/2005/8/layout/list1"/>
    <dgm:cxn modelId="{E038B28D-5E7E-4BD2-8341-467499F34EC1}" type="presParOf" srcId="{FF1ED606-0D73-4511-AABD-9A9096263EE9}" destId="{54CCCE22-B649-4AB6-B8E1-BD1756010A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8DADB-62F9-40D0-9579-9B76BCF621DE}">
      <dsp:nvSpPr>
        <dsp:cNvPr id="0" name=""/>
        <dsp:cNvSpPr/>
      </dsp:nvSpPr>
      <dsp:spPr>
        <a:xfrm>
          <a:off x="0" y="3369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7BA24-3AF9-472B-A2A0-6E8D5DA0DBE4}">
      <dsp:nvSpPr>
        <dsp:cNvPr id="0" name=""/>
        <dsp:cNvSpPr/>
      </dsp:nvSpPr>
      <dsp:spPr>
        <a:xfrm>
          <a:off x="406400" y="417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deployment</a:t>
          </a:r>
        </a:p>
      </dsp:txBody>
      <dsp:txXfrm>
        <a:off x="435221" y="70554"/>
        <a:ext cx="5631958" cy="532758"/>
      </dsp:txXfrm>
    </dsp:sp>
    <dsp:sp modelId="{5E8A4626-1965-4FBE-AE09-8C4D50800DC1}">
      <dsp:nvSpPr>
        <dsp:cNvPr id="0" name=""/>
        <dsp:cNvSpPr/>
      </dsp:nvSpPr>
      <dsp:spPr>
        <a:xfrm>
          <a:off x="0" y="12441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57F7C-74AD-4BC2-A043-3B1A3B1F8314}">
      <dsp:nvSpPr>
        <dsp:cNvPr id="0" name=""/>
        <dsp:cNvSpPr/>
      </dsp:nvSpPr>
      <dsp:spPr>
        <a:xfrm>
          <a:off x="406400" y="9489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to customize</a:t>
          </a:r>
        </a:p>
      </dsp:txBody>
      <dsp:txXfrm>
        <a:off x="435221" y="977754"/>
        <a:ext cx="5631958" cy="532758"/>
      </dsp:txXfrm>
    </dsp:sp>
    <dsp:sp modelId="{83D6028A-BED9-4FB5-8ED3-B7464C53C459}">
      <dsp:nvSpPr>
        <dsp:cNvPr id="0" name=""/>
        <dsp:cNvSpPr/>
      </dsp:nvSpPr>
      <dsp:spPr>
        <a:xfrm>
          <a:off x="0" y="21513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19F8B-0EC4-4843-B01F-396C731784CD}">
      <dsp:nvSpPr>
        <dsp:cNvPr id="0" name=""/>
        <dsp:cNvSpPr/>
      </dsp:nvSpPr>
      <dsp:spPr>
        <a:xfrm>
          <a:off x="406400" y="18561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to train bot</a:t>
          </a:r>
        </a:p>
      </dsp:txBody>
      <dsp:txXfrm>
        <a:off x="435221" y="1884954"/>
        <a:ext cx="5631958" cy="532758"/>
      </dsp:txXfrm>
    </dsp:sp>
    <dsp:sp modelId="{873B1283-663B-40A6-B10B-2CF094B03F3A}">
      <dsp:nvSpPr>
        <dsp:cNvPr id="0" name=""/>
        <dsp:cNvSpPr/>
      </dsp:nvSpPr>
      <dsp:spPr>
        <a:xfrm>
          <a:off x="0" y="30585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F59B1-4201-40AD-B73F-2C096DDA4225}">
      <dsp:nvSpPr>
        <dsp:cNvPr id="0" name=""/>
        <dsp:cNvSpPr/>
      </dsp:nvSpPr>
      <dsp:spPr>
        <a:xfrm>
          <a:off x="406400" y="27633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hardcoding</a:t>
          </a:r>
        </a:p>
      </dsp:txBody>
      <dsp:txXfrm>
        <a:off x="435221" y="2792154"/>
        <a:ext cx="5631958" cy="532758"/>
      </dsp:txXfrm>
    </dsp:sp>
    <dsp:sp modelId="{3E889B1A-53D3-4132-9C5A-484CBCACFF1D}">
      <dsp:nvSpPr>
        <dsp:cNvPr id="0" name=""/>
        <dsp:cNvSpPr/>
      </dsp:nvSpPr>
      <dsp:spPr>
        <a:xfrm>
          <a:off x="0" y="39657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2245-A115-4B23-9232-96553F62806D}">
      <dsp:nvSpPr>
        <dsp:cNvPr id="0" name=""/>
        <dsp:cNvSpPr/>
      </dsp:nvSpPr>
      <dsp:spPr>
        <a:xfrm>
          <a:off x="406400" y="36705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be rapidly train</a:t>
          </a:r>
          <a:endParaRPr lang="en-US" sz="2000" kern="1200" dirty="0"/>
        </a:p>
      </dsp:txBody>
      <dsp:txXfrm>
        <a:off x="435221" y="3699354"/>
        <a:ext cx="5631958" cy="532758"/>
      </dsp:txXfrm>
    </dsp:sp>
    <dsp:sp modelId="{54CCCE22-B649-4AB6-B8E1-BD1756010A63}">
      <dsp:nvSpPr>
        <dsp:cNvPr id="0" name=""/>
        <dsp:cNvSpPr/>
      </dsp:nvSpPr>
      <dsp:spPr>
        <a:xfrm>
          <a:off x="0" y="4872933"/>
          <a:ext cx="8128000" cy="50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B2770-255E-45E5-8F3E-309C4E24EBF6}">
      <dsp:nvSpPr>
        <dsp:cNvPr id="0" name=""/>
        <dsp:cNvSpPr/>
      </dsp:nvSpPr>
      <dsp:spPr>
        <a:xfrm>
          <a:off x="406400" y="4577733"/>
          <a:ext cx="568960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API integration</a:t>
          </a:r>
        </a:p>
      </dsp:txBody>
      <dsp:txXfrm>
        <a:off x="435221" y="4606554"/>
        <a:ext cx="56319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4BFA-2E09-4579-B507-16FC41990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FA2E-3914-4129-AB73-5C422CC2A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63E8-4CF6-45AC-9483-0B908866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D17-49D3-40C4-B6A1-F89A7A7C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5BBE-DA4C-432D-9A12-0122B33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994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06AB-6F26-4D0D-A1AF-709BE72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5511A-D1B3-4D58-867C-370B0D1F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6395-F59C-4043-8A6E-3481858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3075-FCE7-4984-9501-5A3A0BD5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C4E2-BF2B-48A7-A599-8D6989B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04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44153-D0E0-4648-B9E6-0D039CD4F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8F74E-424D-4318-A803-1A195FC1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28B3-2E02-4898-B7C1-F777BB94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2EFE-A25F-4AE7-AB49-C1B864D2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F04-D04E-41BD-8320-2FBA9FA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85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333B-3345-408C-AA83-27828DA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6871-7825-4684-8743-8C0F673D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97E-6534-4E27-A2E0-EB771D53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02A-2EE9-4736-BA5D-A5572657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F8B6-E304-4FBE-A8AB-CDFCBD2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163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CF2B-AC0C-4C96-BA58-3BC1DAB6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78F7-A44C-4B2D-B91A-14BB8262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413E-F592-4FAC-9CC4-F53B8DA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88A8-712D-4102-9FAF-ABF18B8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0327-9220-4C47-88E4-75ABEC9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09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BAA7-4D1A-464E-AC2D-9B34440D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4BA5-4DDE-4CA0-9475-C1C34881D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D54B7-70A5-49B3-A682-9539420F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1DE8-F21D-41D3-AC7D-92231A2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3A846-A6DF-4278-B800-757BD5E3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DE1F4-98AF-4A99-AAC1-E51918A9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82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52EB-D0A0-42F6-B78A-AA0F0B2F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C060-DBE3-45EF-A91D-3571CE2B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49F9-2DD1-4D60-86DF-6B6B3ACE6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EFC24-295D-4ECC-853D-01F90A20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F167E-2F92-4BA3-BD65-4227E8DEC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DBE81-E625-41B3-8771-50D242F5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ED8CE-B7B7-4947-992F-38AF5D7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5F4B5-4CF2-44C2-BB76-659843F3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82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23A2-32A7-479C-9BEA-9FB4F55E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5CC9-C416-4F33-BD24-880322D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A8F91-B1A7-4D6C-8427-8DA69C69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6704B-3BF4-4DA0-AABF-CD20A213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8272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32CB6-05F5-4F06-9D14-F57DA594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A158B-E94F-4D6C-A134-B4B9E37D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321CD-EE14-40DF-A485-D2DBCEB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22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5399-57D3-4B35-A670-817115E3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FAFC-B322-4F5C-8017-1BF21560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C8664-662D-4815-92BB-82122934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BF32-7A45-4CFD-BCC1-79EEDF7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B62A5-8225-43D2-A265-729E378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EAD1-9DC8-4837-A561-F474552C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564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374E-848E-422B-BA3E-A0AA1D16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46AC7-EA35-4325-AD8A-9605F0A57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7340B-0240-4307-AE4D-73D62ADB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1815-4A67-46BA-8AD2-6EBD379D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CA03-BF15-4DD0-A587-198AC3AF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219F-D1AB-41DC-88DB-6D8AA14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20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09A8E-55C8-40CD-BEE9-99B1BA10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2771-9107-4544-BB87-363BC7F0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6CC5-7623-4D41-9AA7-FBF7F089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5B54-CC0C-407E-8A62-1BA006C48631}" type="datetimeFigureOut">
              <a:rPr lang="en-MY" smtClean="0"/>
              <a:t>9/6/2018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4191-6596-43D6-AC56-10E3D20F1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7863-8095-496D-AFB1-3631A397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9366-9189-4875-96C8-A2871225AB8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09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447E0A-D29F-457F-A34F-0E74695E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882" y="17756"/>
            <a:ext cx="6764783" cy="67647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369253-E11A-4993-8C8E-17E78B86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19500"/>
            <a:ext cx="6486525" cy="934082"/>
          </a:xfrm>
        </p:spPr>
        <p:txBody>
          <a:bodyPr>
            <a:normAutofit lnSpcReduction="10000"/>
          </a:bodyPr>
          <a:lstStyle/>
          <a:p>
            <a:r>
              <a:rPr lang="en-MY" sz="6600" dirty="0">
                <a:solidFill>
                  <a:srgbClr val="00B0F0"/>
                </a:solidFill>
                <a:latin typeface="Advent Pro" panose="02000506040000020004" pitchFamily="2" charset="0"/>
              </a:rPr>
              <a:t>CHATTERBOT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E2B43-D68C-4752-AD39-7BE0767E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238250"/>
            <a:ext cx="2381250" cy="2381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02B09BE-AA0B-4509-84A3-3C6584464D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76870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5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8B8FC6-FCB5-4FAD-8309-8F34D65558FB}"/>
              </a:ext>
            </a:extLst>
          </p:cNvPr>
          <p:cNvSpPr txBox="1">
            <a:spLocks/>
          </p:cNvSpPr>
          <p:nvPr/>
        </p:nvSpPr>
        <p:spPr>
          <a:xfrm>
            <a:off x="111063" y="4367367"/>
            <a:ext cx="6486525" cy="67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6600" dirty="0">
                <a:latin typeface="Abel" panose="02000506030000020004" pitchFamily="2" charset="0"/>
              </a:rPr>
              <a:t>Improve your customer experiences</a:t>
            </a:r>
          </a:p>
        </p:txBody>
      </p:sp>
    </p:spTree>
    <p:extLst>
      <p:ext uri="{BB962C8B-B14F-4D97-AF65-F5344CB8AC3E}">
        <p14:creationId xmlns:p14="http://schemas.microsoft.com/office/powerpoint/2010/main" val="385837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DF92128-C3FB-4F26-9A55-CC185C908458}"/>
              </a:ext>
            </a:extLst>
          </p:cNvPr>
          <p:cNvSpPr txBox="1">
            <a:spLocks/>
          </p:cNvSpPr>
          <p:nvPr/>
        </p:nvSpPr>
        <p:spPr>
          <a:xfrm>
            <a:off x="-97650" y="26634"/>
            <a:ext cx="6152221" cy="994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dirty="0">
                <a:latin typeface="+mn-lt"/>
              </a:rPr>
              <a:t>Competitive Advantages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37249D-A82F-492D-9975-4ACB05640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36638"/>
              </p:ext>
            </p:extLst>
          </p:nvPr>
        </p:nvGraphicFramePr>
        <p:xfrm>
          <a:off x="1990571" y="1020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0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F075-8D9A-4F2A-BC1B-89669D25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763"/>
            <a:ext cx="8323555" cy="4055200"/>
          </a:xfrm>
        </p:spPr>
        <p:txBody>
          <a:bodyPr/>
          <a:lstStyle/>
          <a:p>
            <a:r>
              <a:rPr lang="en-MY" b="1" dirty="0"/>
              <a:t>Customer experience </a:t>
            </a:r>
            <a:r>
              <a:rPr lang="en-MY" dirty="0"/>
              <a:t>is very important factor for any support services industry</a:t>
            </a:r>
          </a:p>
          <a:p>
            <a:r>
              <a:rPr lang="en-MY" b="1" dirty="0"/>
              <a:t>Outsourcing support centre </a:t>
            </a:r>
            <a:r>
              <a:rPr lang="en-MY" dirty="0"/>
              <a:t>very costly and not make much business impact</a:t>
            </a:r>
          </a:p>
          <a:p>
            <a:r>
              <a:rPr lang="en-MY" b="1" dirty="0"/>
              <a:t>Handling support services </a:t>
            </a:r>
            <a:r>
              <a:rPr lang="en-MY" dirty="0"/>
              <a:t>is a very exhaustive and resources demanding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B0C573-44BC-4DE7-B02E-19326B24AB11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4980368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5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7462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3D1A-0D88-429A-969E-FE50F58B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96272" cy="748899"/>
          </a:xfrm>
        </p:spPr>
        <p:txBody>
          <a:bodyPr>
            <a:normAutofit fontScale="92500"/>
          </a:bodyPr>
          <a:lstStyle/>
          <a:p>
            <a:r>
              <a:rPr lang="en-MY" dirty="0"/>
              <a:t>A </a:t>
            </a:r>
            <a:r>
              <a:rPr lang="en-MY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platform </a:t>
            </a:r>
            <a:r>
              <a:rPr lang="en-MY" dirty="0"/>
              <a:t>where businesses can use as and when needed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E6B4D5-74FE-4088-815A-9162981F79CD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2263802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dirty="0">
                <a:latin typeface="+mn-lt"/>
              </a:rPr>
              <a:t>Solution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D81205F8-EAF0-4EAD-8360-FD068283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33" y="2331651"/>
            <a:ext cx="2237173" cy="2237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F6636-A9A4-4A46-A590-8AF975B4FCF3}"/>
              </a:ext>
            </a:extLst>
          </p:cNvPr>
          <p:cNvSpPr txBox="1"/>
          <p:nvPr/>
        </p:nvSpPr>
        <p:spPr>
          <a:xfrm>
            <a:off x="741456" y="4751684"/>
            <a:ext cx="239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Software As A Services</a:t>
            </a:r>
          </a:p>
          <a:p>
            <a:pPr algn="ctr"/>
            <a:r>
              <a:rPr lang="en-MY" dirty="0"/>
              <a:t>(SaaS) Subscription Model</a:t>
            </a:r>
          </a:p>
          <a:p>
            <a:pPr algn="ctr"/>
            <a:r>
              <a:rPr lang="en-MY" dirty="0"/>
              <a:t>Only Pay As You Use</a:t>
            </a:r>
          </a:p>
        </p:txBody>
      </p:sp>
      <p:pic>
        <p:nvPicPr>
          <p:cNvPr id="9" name="Graphic 8" descr="Piggy Bank">
            <a:extLst>
              <a:ext uri="{FF2B5EF4-FFF2-40B4-BE49-F238E27FC236}">
                <a16:creationId xmlns:a16="http://schemas.microsoft.com/office/drawing/2014/main" id="{F7FD8B63-A2A9-4761-ABEE-5E11D1CF5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446" y="2237173"/>
            <a:ext cx="2331651" cy="2331651"/>
          </a:xfrm>
          <a:prstGeom prst="rect">
            <a:avLst/>
          </a:prstGeom>
        </p:spPr>
      </p:pic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2E1C6538-1184-455F-9F23-40D5366C9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18" y="2372421"/>
            <a:ext cx="2228295" cy="22282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E0A6C6-8057-42F3-AB7D-B9255F3B6A9C}"/>
              </a:ext>
            </a:extLst>
          </p:cNvPr>
          <p:cNvSpPr txBox="1"/>
          <p:nvPr/>
        </p:nvSpPr>
        <p:spPr>
          <a:xfrm>
            <a:off x="3200401" y="4770927"/>
            <a:ext cx="294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Minimum Capital Investment</a:t>
            </a:r>
          </a:p>
          <a:p>
            <a:r>
              <a:rPr lang="en-MY" dirty="0"/>
              <a:t>As you don’t need to develop from scratch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AEBDD-9547-4B29-A24F-A1773B23683E}"/>
              </a:ext>
            </a:extLst>
          </p:cNvPr>
          <p:cNvSpPr txBox="1"/>
          <p:nvPr/>
        </p:nvSpPr>
        <p:spPr>
          <a:xfrm>
            <a:off x="6355348" y="4770927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Less waiting time and can launch the service immediately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6909C-703F-4644-8F03-08659F9EBFBA}"/>
              </a:ext>
            </a:extLst>
          </p:cNvPr>
          <p:cNvSpPr txBox="1"/>
          <p:nvPr/>
        </p:nvSpPr>
        <p:spPr>
          <a:xfrm>
            <a:off x="9320692" y="4751684"/>
            <a:ext cx="262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Start growing your business by embarking and enhancing customer experience </a:t>
            </a:r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EAA5D04A-EE95-4918-9FBD-9A18E11D4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6146" y="2372421"/>
            <a:ext cx="2117706" cy="21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5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D3814-D86E-4E75-AA2A-4F499A2C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" y="438150"/>
            <a:ext cx="5875179" cy="327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458A7-4729-4A8A-9BBD-234F88A67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71" y="438150"/>
            <a:ext cx="6103018" cy="327541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1888D8-3248-4F85-8306-4DE7BAD6F5B3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n-lt"/>
                <a:ea typeface="+mj-ea"/>
                <a:cs typeface="+mj-cs"/>
              </a:rPr>
              <a:t>Market Validation</a:t>
            </a:r>
          </a:p>
        </p:txBody>
      </p:sp>
    </p:spTree>
    <p:extLst>
      <p:ext uri="{BB962C8B-B14F-4D97-AF65-F5344CB8AC3E}">
        <p14:creationId xmlns:p14="http://schemas.microsoft.com/office/powerpoint/2010/main" val="379084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2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3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86155B-E3A6-409A-AE8B-C2B73D7F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" y="1044895"/>
            <a:ext cx="3789603" cy="2302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F5F254-0F86-457E-B09D-6398887D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9" y="1060300"/>
            <a:ext cx="3932216" cy="2211871"/>
          </a:xfrm>
          <a:prstGeom prst="rect">
            <a:avLst/>
          </a:prstGeom>
        </p:spPr>
      </p:pic>
      <p:cxnSp>
        <p:nvCxnSpPr>
          <p:cNvPr id="79" name="Straight Connector 3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A683C5-3B3A-4F9A-9F2A-5CA2C909A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49" y="806127"/>
            <a:ext cx="3742275" cy="2806706"/>
          </a:xfrm>
          <a:prstGeom prst="rect">
            <a:avLst/>
          </a:prstGeom>
        </p:spPr>
      </p:pic>
      <p:cxnSp>
        <p:nvCxnSpPr>
          <p:cNvPr id="80" name="Straight Connector 3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5C2EB20-8765-460C-BF2D-0193685D2A83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n-lt"/>
                <a:ea typeface="+mj-ea"/>
                <a:cs typeface="+mj-cs"/>
              </a:rPr>
              <a:t>Market Size</a:t>
            </a:r>
          </a:p>
        </p:txBody>
      </p:sp>
    </p:spTree>
    <p:extLst>
      <p:ext uri="{BB962C8B-B14F-4D97-AF65-F5344CB8AC3E}">
        <p14:creationId xmlns:p14="http://schemas.microsoft.com/office/powerpoint/2010/main" val="147967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E27D9DF-0F13-46B1-8EAE-4E523AB32D0D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2130636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dirty="0">
                <a:latin typeface="+mn-lt"/>
              </a:rPr>
              <a:t>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95345-9490-48BD-8198-FA1646386D11}"/>
              </a:ext>
            </a:extLst>
          </p:cNvPr>
          <p:cNvSpPr txBox="1"/>
          <p:nvPr/>
        </p:nvSpPr>
        <p:spPr>
          <a:xfrm>
            <a:off x="506027" y="901904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Subscribe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D6B2-51AF-4E36-9D37-4A98341D37F3}"/>
              </a:ext>
            </a:extLst>
          </p:cNvPr>
          <p:cNvSpPr txBox="1"/>
          <p:nvPr/>
        </p:nvSpPr>
        <p:spPr>
          <a:xfrm>
            <a:off x="4466953" y="949911"/>
            <a:ext cx="119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Configure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F814A-AC53-4A9F-975A-4484127CAD32}"/>
              </a:ext>
            </a:extLst>
          </p:cNvPr>
          <p:cNvSpPr txBox="1"/>
          <p:nvPr/>
        </p:nvSpPr>
        <p:spPr>
          <a:xfrm>
            <a:off x="8895426" y="949911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Launch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4C077-ED46-43AF-9460-263CBCDAA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r="9219"/>
          <a:stretch/>
        </p:blipFill>
        <p:spPr>
          <a:xfrm>
            <a:off x="112681" y="1420427"/>
            <a:ext cx="4248101" cy="27254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9A63FB-21C7-48BB-9B0B-AE6546548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45" y="2895276"/>
            <a:ext cx="4737499" cy="2892966"/>
          </a:xfrm>
          <a:prstGeom prst="rect">
            <a:avLst/>
          </a:prstGeom>
        </p:spPr>
      </p:pic>
      <p:pic>
        <p:nvPicPr>
          <p:cNvPr id="19" name="Snagit_PPTC4DE">
            <a:extLst>
              <a:ext uri="{FF2B5EF4-FFF2-40B4-BE49-F238E27FC236}">
                <a16:creationId xmlns:a16="http://schemas.microsoft.com/office/drawing/2014/main" id="{983D00CE-F0B7-46E3-8107-2CCA4C659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92" y="1420426"/>
            <a:ext cx="4205821" cy="3182117"/>
          </a:xfrm>
          <a:prstGeom prst="rect">
            <a:avLst/>
          </a:prstGeom>
        </p:spPr>
      </p:pic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041C1B5-5780-4CAD-BFB3-11D8CCF3C458}"/>
              </a:ext>
            </a:extLst>
          </p:cNvPr>
          <p:cNvSpPr/>
          <p:nvPr/>
        </p:nvSpPr>
        <p:spPr>
          <a:xfrm>
            <a:off x="2556769" y="901903"/>
            <a:ext cx="1633491" cy="518523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8C273943-9CD0-403C-8F0B-C86975433572}"/>
              </a:ext>
            </a:extLst>
          </p:cNvPr>
          <p:cNvSpPr/>
          <p:nvPr/>
        </p:nvSpPr>
        <p:spPr>
          <a:xfrm>
            <a:off x="6253253" y="890704"/>
            <a:ext cx="1633491" cy="518523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433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DF92128-C3FB-4F26-9A55-CC185C908458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4030458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dirty="0">
                <a:latin typeface="+mn-lt"/>
              </a:rPr>
              <a:t>Business Model</a:t>
            </a:r>
          </a:p>
        </p:txBody>
      </p:sp>
      <p:pic>
        <p:nvPicPr>
          <p:cNvPr id="7" name="Snagit_PPTAA45">
            <a:extLst>
              <a:ext uri="{FF2B5EF4-FFF2-40B4-BE49-F238E27FC236}">
                <a16:creationId xmlns:a16="http://schemas.microsoft.com/office/drawing/2014/main" id="{0C6994F3-B088-47E2-8EC3-D7462EE7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99" y="1775377"/>
            <a:ext cx="6199296" cy="22446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F1EA15-A140-4156-8282-2E1EA5EA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724794"/>
            <a:ext cx="8083858" cy="1050583"/>
          </a:xfrm>
        </p:spPr>
        <p:txBody>
          <a:bodyPr/>
          <a:lstStyle/>
          <a:p>
            <a:r>
              <a:rPr lang="en-MY" dirty="0"/>
              <a:t>The service is by package subscriptions</a:t>
            </a:r>
          </a:p>
          <a:p>
            <a:r>
              <a:rPr lang="en-MY" dirty="0"/>
              <a:t>Capture 5% of market share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88B77A-9474-4596-AF0D-8E25D9295422}"/>
              </a:ext>
            </a:extLst>
          </p:cNvPr>
          <p:cNvSpPr/>
          <p:nvPr/>
        </p:nvSpPr>
        <p:spPr>
          <a:xfrm>
            <a:off x="1268304" y="4443119"/>
            <a:ext cx="2017446" cy="189094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USD1.25B chatbot growth market share by 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090F3-4B77-46C3-83C5-B287193EFD7D}"/>
              </a:ext>
            </a:extLst>
          </p:cNvPr>
          <p:cNvSpPr txBox="1"/>
          <p:nvPr/>
        </p:nvSpPr>
        <p:spPr>
          <a:xfrm>
            <a:off x="5462335" y="5519289"/>
            <a:ext cx="267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Estimate Revenue capture from 2018-2025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EEBED-E015-4D65-A168-A6B7B0E42A3E}"/>
              </a:ext>
            </a:extLst>
          </p:cNvPr>
          <p:cNvSpPr txBox="1"/>
          <p:nvPr/>
        </p:nvSpPr>
        <p:spPr>
          <a:xfrm>
            <a:off x="5384131" y="4845523"/>
            <a:ext cx="283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rgbClr val="00B0F0"/>
                </a:solidFill>
              </a:rPr>
              <a:t>USD62.5M</a:t>
            </a: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852386F6-80B4-4BBA-BB6D-F9AF2EEBC696}"/>
              </a:ext>
            </a:extLst>
          </p:cNvPr>
          <p:cNvSpPr/>
          <p:nvPr/>
        </p:nvSpPr>
        <p:spPr>
          <a:xfrm>
            <a:off x="3625516" y="5037221"/>
            <a:ext cx="1616731" cy="425116"/>
          </a:xfrm>
          <a:prstGeom prst="strip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27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A94C2E-FAF9-4E66-8087-2D7E66B4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3" y="2844255"/>
            <a:ext cx="1143000" cy="1143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DF92128-C3FB-4F26-9A55-CC185C908458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4181378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sz="4600" dirty="0">
                <a:latin typeface="+mn-lt"/>
              </a:rPr>
              <a:t>Market Adoption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F256C7C-338C-4A3A-9C4A-E15E89292391}"/>
              </a:ext>
            </a:extLst>
          </p:cNvPr>
          <p:cNvSpPr txBox="1">
            <a:spLocks/>
          </p:cNvSpPr>
          <p:nvPr/>
        </p:nvSpPr>
        <p:spPr>
          <a:xfrm>
            <a:off x="938463" y="1099697"/>
            <a:ext cx="4066674" cy="782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sz="2400" dirty="0"/>
              <a:t>Leverage and Deploy On top of  Existing Messaging Channel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3BADA7D-CA09-4BED-B421-5ABB09AF4BBA}"/>
              </a:ext>
            </a:extLst>
          </p:cNvPr>
          <p:cNvSpPr txBox="1">
            <a:spLocks/>
          </p:cNvSpPr>
          <p:nvPr/>
        </p:nvSpPr>
        <p:spPr>
          <a:xfrm>
            <a:off x="6296527" y="1099697"/>
            <a:ext cx="3184357" cy="1000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MY" sz="2400" dirty="0"/>
              <a:t>Partner with Technology Enabler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F2F46-8AAC-4227-BE8C-FFB4718B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3" y="2129749"/>
            <a:ext cx="1132259" cy="1132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8DC808-13E0-4533-9CB0-961AFD5D4A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44" y="2094854"/>
            <a:ext cx="1143000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06F871-2E8D-43A5-BA6B-BF81443855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18" y="3504085"/>
            <a:ext cx="1143000" cy="1143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080F4F-5105-4A52-A1B7-1ECFC4C8647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98" y="3569368"/>
            <a:ext cx="1625292" cy="10321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A10E9E-2A5C-4E5B-8B5E-C144C0219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89" y="3728350"/>
            <a:ext cx="1482121" cy="8654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AD5489-840A-45DF-BBE2-027C15A81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20" y="2100117"/>
            <a:ext cx="1238645" cy="12386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9856C1-33BE-4A16-802C-986BE9B3A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91" y="3813540"/>
            <a:ext cx="1225474" cy="7802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FDD91D4-433D-414A-9888-3F397991FB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57" y="4960331"/>
            <a:ext cx="3322401" cy="53029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E75338-1CB0-448C-857A-E29A2B0377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089" y="2349749"/>
            <a:ext cx="1141822" cy="98901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C59D47F-938A-4B23-B8E3-492506D761B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1" b="34249"/>
          <a:stretch/>
        </p:blipFill>
        <p:spPr>
          <a:xfrm>
            <a:off x="1588178" y="4849575"/>
            <a:ext cx="2495550" cy="7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2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DF92128-C3FB-4F26-9A55-CC185C908458}"/>
              </a:ext>
            </a:extLst>
          </p:cNvPr>
          <p:cNvSpPr txBox="1">
            <a:spLocks/>
          </p:cNvSpPr>
          <p:nvPr/>
        </p:nvSpPr>
        <p:spPr>
          <a:xfrm>
            <a:off x="-97650" y="0"/>
            <a:ext cx="3204834" cy="94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el" panose="02000506030000020004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MY" dirty="0">
                <a:latin typeface="+mn-lt"/>
              </a:rPr>
              <a:t>Competition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F2ED4-FC6D-47A3-942A-6208DA00DB27}"/>
              </a:ext>
            </a:extLst>
          </p:cNvPr>
          <p:cNvCxnSpPr>
            <a:cxnSpLocks/>
          </p:cNvCxnSpPr>
          <p:nvPr/>
        </p:nvCxnSpPr>
        <p:spPr>
          <a:xfrm>
            <a:off x="5687756" y="476249"/>
            <a:ext cx="0" cy="62579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438A9-8CC8-42B1-8E68-B6A32124984D}"/>
              </a:ext>
            </a:extLst>
          </p:cNvPr>
          <p:cNvCxnSpPr/>
          <p:nvPr/>
        </p:nvCxnSpPr>
        <p:spPr>
          <a:xfrm>
            <a:off x="523875" y="3609975"/>
            <a:ext cx="1042987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193FA0-6CDA-4473-BE82-732DDC5D8255}"/>
              </a:ext>
            </a:extLst>
          </p:cNvPr>
          <p:cNvSpPr txBox="1"/>
          <p:nvPr/>
        </p:nvSpPr>
        <p:spPr>
          <a:xfrm>
            <a:off x="5791199" y="289217"/>
            <a:ext cx="2019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more convenient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9A2E1-D8E5-4C12-AC31-69540844F2DA}"/>
              </a:ext>
            </a:extLst>
          </p:cNvPr>
          <p:cNvSpPr txBox="1"/>
          <p:nvPr/>
        </p:nvSpPr>
        <p:spPr>
          <a:xfrm>
            <a:off x="5895975" y="6362701"/>
            <a:ext cx="16192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less convenient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67D9-1B96-4C13-BBC9-9FA66966ABA6}"/>
              </a:ext>
            </a:extLst>
          </p:cNvPr>
          <p:cNvSpPr txBox="1"/>
          <p:nvPr/>
        </p:nvSpPr>
        <p:spPr>
          <a:xfrm>
            <a:off x="0" y="3143250"/>
            <a:ext cx="2019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more expensive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C9464-9BCC-4BD9-B3DB-CCC096888D16}"/>
              </a:ext>
            </a:extLst>
          </p:cNvPr>
          <p:cNvSpPr txBox="1"/>
          <p:nvPr/>
        </p:nvSpPr>
        <p:spPr>
          <a:xfrm>
            <a:off x="10639425" y="3214687"/>
            <a:ext cx="15525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less expensive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8188A-5E65-4313-8697-474BAD108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1" r="59268" b="40161"/>
          <a:stretch/>
        </p:blipFill>
        <p:spPr>
          <a:xfrm>
            <a:off x="2294708" y="4984369"/>
            <a:ext cx="1624951" cy="88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9FA1E7-4AE8-4AF2-AD35-7825BE264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13" y="215214"/>
            <a:ext cx="2524125" cy="2524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907A86-BB2F-465B-BEBE-B72042ACC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10" y="1780722"/>
            <a:ext cx="1216155" cy="710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50939A-A21F-428A-85E5-0EAEAE5129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2" b="40415"/>
          <a:stretch/>
        </p:blipFill>
        <p:spPr>
          <a:xfrm>
            <a:off x="7000874" y="4503193"/>
            <a:ext cx="2857500" cy="6381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FC8AD3-7926-4AF5-9EA3-F045D8B75BF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15" y="5361773"/>
            <a:ext cx="2313598" cy="5112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790CE5-68EB-4057-8F3E-D5487643C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5" y="1533585"/>
            <a:ext cx="1340689" cy="964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892781-6AE1-423A-8CCD-50E94DB04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324277"/>
            <a:ext cx="1599114" cy="8988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29D367-9ED5-449C-ACBE-B16456D1311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951226"/>
            <a:ext cx="2536202" cy="8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174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Abel</vt:lpstr>
      <vt:lpstr>Advent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mac2949</dc:creator>
  <cp:lastModifiedBy>mac2949</cp:lastModifiedBy>
  <cp:revision>30</cp:revision>
  <dcterms:created xsi:type="dcterms:W3CDTF">2018-06-06T06:53:51Z</dcterms:created>
  <dcterms:modified xsi:type="dcterms:W3CDTF">2018-06-10T07:23:49Z</dcterms:modified>
</cp:coreProperties>
</file>