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3" r:id="rId3"/>
    <p:sldId id="257" r:id="rId4"/>
    <p:sldId id="270" r:id="rId5"/>
    <p:sldId id="271" r:id="rId6"/>
    <p:sldId id="272" r:id="rId7"/>
    <p:sldId id="275" r:id="rId8"/>
    <p:sldId id="274" r:id="rId9"/>
    <p:sldId id="276" r:id="rId10"/>
    <p:sldId id="277" r:id="rId11"/>
    <p:sldId id="273" r:id="rId12"/>
    <p:sldId id="279" r:id="rId13"/>
    <p:sldId id="278" r:id="rId14"/>
    <p:sldId id="280" r:id="rId15"/>
    <p:sldId id="281" r:id="rId16"/>
    <p:sldId id="282" r:id="rId17"/>
  </p:sldIdLst>
  <p:sldSz cx="12188825" cy="6858000"/>
  <p:notesSz cx="6858000" cy="9144000"/>
  <p:defaultTextStyle>
    <a:defPPr rtl="0">
      <a:defRPr lang="hr-h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48" d="100"/>
          <a:sy n="48" d="100"/>
        </p:scale>
        <p:origin x="67" y="869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82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newgrounds.com/art/view/sa-st/dancing-stickman-gif-version" TargetMode="External"/><Relationship Id="rId1" Type="http://schemas.openxmlformats.org/officeDocument/2006/relationships/image" Target="../media/image3.gif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newgrounds.com/art/view/sa-st/dancing-stickman-gif-version" TargetMode="External"/><Relationship Id="rId1" Type="http://schemas.openxmlformats.org/officeDocument/2006/relationships/image" Target="../media/image3.gif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8646D0-769A-4019-BD8C-E7048E615CF1}" type="doc">
      <dgm:prSet loTypeId="urn:microsoft.com/office/officeart/2008/layout/VerticalCurved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hr-HR"/>
        </a:p>
      </dgm:t>
    </dgm:pt>
    <dgm:pt modelId="{1E1E5636-6457-490D-A2DA-E91288AEE27D}">
      <dgm:prSet phldrT="[Tekst]"/>
      <dgm:spPr/>
      <dgm:t>
        <a:bodyPr/>
        <a:lstStyle/>
        <a:p>
          <a:r>
            <a:rPr lang="hr-HR" dirty="0"/>
            <a:t>Što je korisnički scenarij?</a:t>
          </a:r>
        </a:p>
      </dgm:t>
    </dgm:pt>
    <dgm:pt modelId="{BD6EE83D-F3A5-47A5-A89F-9BE651E13E6B}" type="parTrans" cxnId="{FFD4CB0E-2861-4023-8F8A-EF239DE521DA}">
      <dgm:prSet/>
      <dgm:spPr/>
      <dgm:t>
        <a:bodyPr/>
        <a:lstStyle/>
        <a:p>
          <a:endParaRPr lang="hr-HR"/>
        </a:p>
      </dgm:t>
    </dgm:pt>
    <dgm:pt modelId="{337BF557-BF65-4749-A18E-E1BB3DDC6013}" type="sibTrans" cxnId="{FFD4CB0E-2861-4023-8F8A-EF239DE521DA}">
      <dgm:prSet/>
      <dgm:spPr/>
      <dgm:t>
        <a:bodyPr/>
        <a:lstStyle/>
        <a:p>
          <a:endParaRPr lang="hr-HR"/>
        </a:p>
      </dgm:t>
    </dgm:pt>
    <dgm:pt modelId="{5D0198A0-21AD-437F-8B8C-04093378A392}">
      <dgm:prSet phldrT="[Tekst]"/>
      <dgm:spPr/>
      <dgm:t>
        <a:bodyPr/>
        <a:lstStyle/>
        <a:p>
          <a:r>
            <a:rPr lang="hr-HR" dirty="0"/>
            <a:t>Anatomija korisničkog scenarija</a:t>
          </a:r>
        </a:p>
      </dgm:t>
    </dgm:pt>
    <dgm:pt modelId="{921CEFDC-7529-4CCD-9488-9644A18B32D2}" type="parTrans" cxnId="{0EA36998-BF6E-44A9-B02A-DBD7CCB934CB}">
      <dgm:prSet/>
      <dgm:spPr/>
      <dgm:t>
        <a:bodyPr/>
        <a:lstStyle/>
        <a:p>
          <a:endParaRPr lang="hr-HR"/>
        </a:p>
      </dgm:t>
    </dgm:pt>
    <dgm:pt modelId="{0D687937-0D3D-44C6-ADE6-098E7FDA1BB5}" type="sibTrans" cxnId="{0EA36998-BF6E-44A9-B02A-DBD7CCB934CB}">
      <dgm:prSet/>
      <dgm:spPr/>
      <dgm:t>
        <a:bodyPr/>
        <a:lstStyle/>
        <a:p>
          <a:endParaRPr lang="hr-HR"/>
        </a:p>
      </dgm:t>
    </dgm:pt>
    <dgm:pt modelId="{60EC19C9-900E-4D27-94B8-238321928D78}">
      <dgm:prSet phldrT="[Tekst]"/>
      <dgm:spPr/>
      <dgm:t>
        <a:bodyPr/>
        <a:lstStyle/>
        <a:p>
          <a:r>
            <a:rPr lang="hr-HR" dirty="0" err="1"/>
            <a:t>Scenario-mapping</a:t>
          </a:r>
          <a:endParaRPr lang="hr-HR" dirty="0"/>
        </a:p>
      </dgm:t>
    </dgm:pt>
    <dgm:pt modelId="{FF709E26-59FC-47AF-9180-9EA3ED4100A0}" type="parTrans" cxnId="{B33CBEF6-A2E2-4863-8AAD-8705565CD126}">
      <dgm:prSet/>
      <dgm:spPr/>
      <dgm:t>
        <a:bodyPr/>
        <a:lstStyle/>
        <a:p>
          <a:endParaRPr lang="hr-HR"/>
        </a:p>
      </dgm:t>
    </dgm:pt>
    <dgm:pt modelId="{FF51A586-8800-48E7-BEB9-9A6BBBA460D4}" type="sibTrans" cxnId="{B33CBEF6-A2E2-4863-8AAD-8705565CD126}">
      <dgm:prSet/>
      <dgm:spPr/>
      <dgm:t>
        <a:bodyPr/>
        <a:lstStyle/>
        <a:p>
          <a:endParaRPr lang="hr-HR"/>
        </a:p>
      </dgm:t>
    </dgm:pt>
    <dgm:pt modelId="{F8060911-8DCE-433F-B6F2-A35F63ACE326}">
      <dgm:prSet phldrT="[Tekst]"/>
      <dgm:spPr/>
      <dgm:t>
        <a:bodyPr/>
        <a:lstStyle/>
        <a:p>
          <a:r>
            <a:rPr lang="hr-HR" dirty="0"/>
            <a:t>Smjernice za izradu korisničkog scenarija</a:t>
          </a:r>
        </a:p>
      </dgm:t>
    </dgm:pt>
    <dgm:pt modelId="{2E0E2477-FBE3-4F47-A5B7-77C5E6A535B4}" type="parTrans" cxnId="{E1B36925-1B76-497E-8A4E-956AC42A63B4}">
      <dgm:prSet/>
      <dgm:spPr/>
      <dgm:t>
        <a:bodyPr/>
        <a:lstStyle/>
        <a:p>
          <a:endParaRPr lang="hr-HR"/>
        </a:p>
      </dgm:t>
    </dgm:pt>
    <dgm:pt modelId="{B19335A3-26FC-400D-8BB1-C859932F3D76}" type="sibTrans" cxnId="{E1B36925-1B76-497E-8A4E-956AC42A63B4}">
      <dgm:prSet/>
      <dgm:spPr/>
      <dgm:t>
        <a:bodyPr/>
        <a:lstStyle/>
        <a:p>
          <a:endParaRPr lang="hr-HR"/>
        </a:p>
      </dgm:t>
    </dgm:pt>
    <dgm:pt modelId="{BCBB0D23-9AA6-4B03-9F7C-BB7FF9C4767B}">
      <dgm:prSet/>
      <dgm:spPr/>
      <dgm:t>
        <a:bodyPr/>
        <a:lstStyle/>
        <a:p>
          <a:r>
            <a:rPr lang="hr-HR" dirty="0"/>
            <a:t>Implementacija rješenja</a:t>
          </a:r>
        </a:p>
      </dgm:t>
    </dgm:pt>
    <dgm:pt modelId="{6E78C24C-E508-438A-8006-362B47A6F6FE}" type="parTrans" cxnId="{E36DABED-2D4E-49EF-BCCC-93D1110CA61C}">
      <dgm:prSet/>
      <dgm:spPr/>
      <dgm:t>
        <a:bodyPr/>
        <a:lstStyle/>
        <a:p>
          <a:endParaRPr lang="hr-HR"/>
        </a:p>
      </dgm:t>
    </dgm:pt>
    <dgm:pt modelId="{18661194-4EA2-4065-AE61-9FBAF666A2B3}" type="sibTrans" cxnId="{E36DABED-2D4E-49EF-BCCC-93D1110CA61C}">
      <dgm:prSet/>
      <dgm:spPr/>
      <dgm:t>
        <a:bodyPr/>
        <a:lstStyle/>
        <a:p>
          <a:endParaRPr lang="hr-HR"/>
        </a:p>
      </dgm:t>
    </dgm:pt>
    <dgm:pt modelId="{C1FDC10A-A2ED-4A39-A979-C82744B350F5}">
      <dgm:prSet/>
      <dgm:spPr/>
      <dgm:t>
        <a:bodyPr/>
        <a:lstStyle/>
        <a:p>
          <a:r>
            <a:rPr lang="hr-HR" dirty="0"/>
            <a:t>Prednosti korištenja korisničkih scenarija</a:t>
          </a:r>
        </a:p>
      </dgm:t>
    </dgm:pt>
    <dgm:pt modelId="{4B37CF4E-A4DC-4664-B388-6796E7606264}" type="parTrans" cxnId="{D46779F5-3879-4F2C-A4B6-E606800A8A68}">
      <dgm:prSet/>
      <dgm:spPr/>
      <dgm:t>
        <a:bodyPr/>
        <a:lstStyle/>
        <a:p>
          <a:endParaRPr lang="hr-HR"/>
        </a:p>
      </dgm:t>
    </dgm:pt>
    <dgm:pt modelId="{B13FB1B5-80F1-4197-8787-B99AF7736FA5}" type="sibTrans" cxnId="{D46779F5-3879-4F2C-A4B6-E606800A8A68}">
      <dgm:prSet/>
      <dgm:spPr/>
      <dgm:t>
        <a:bodyPr/>
        <a:lstStyle/>
        <a:p>
          <a:endParaRPr lang="hr-HR"/>
        </a:p>
      </dgm:t>
    </dgm:pt>
    <dgm:pt modelId="{4EE31A98-D4F0-4DC9-9709-B831B08575D3}">
      <dgm:prSet/>
      <dgm:spPr/>
      <dgm:t>
        <a:bodyPr/>
        <a:lstStyle/>
        <a:p>
          <a:r>
            <a:rPr lang="hr-HR" dirty="0"/>
            <a:t>Zaključak</a:t>
          </a:r>
        </a:p>
      </dgm:t>
    </dgm:pt>
    <dgm:pt modelId="{8E7F1B1B-7BBC-44E2-90F3-E43BC81F6F7E}" type="parTrans" cxnId="{13097DD7-608E-4FB1-8C41-57FDECBB5854}">
      <dgm:prSet/>
      <dgm:spPr/>
      <dgm:t>
        <a:bodyPr/>
        <a:lstStyle/>
        <a:p>
          <a:endParaRPr lang="hr-HR"/>
        </a:p>
      </dgm:t>
    </dgm:pt>
    <dgm:pt modelId="{20D7713C-28FD-4336-A31A-C776A8626F13}" type="sibTrans" cxnId="{13097DD7-608E-4FB1-8C41-57FDECBB5854}">
      <dgm:prSet/>
      <dgm:spPr/>
      <dgm:t>
        <a:bodyPr/>
        <a:lstStyle/>
        <a:p>
          <a:endParaRPr lang="hr-HR"/>
        </a:p>
      </dgm:t>
    </dgm:pt>
    <dgm:pt modelId="{AE6E667B-9FCD-46EF-A39E-F8A1BE241B13}">
      <dgm:prSet/>
      <dgm:spPr/>
    </dgm:pt>
    <dgm:pt modelId="{78B2462F-A314-4850-9B1C-DFE611A4B78A}" type="parTrans" cxnId="{7F97B66B-8E4F-42B4-B976-A004CBC5520D}">
      <dgm:prSet/>
      <dgm:spPr/>
      <dgm:t>
        <a:bodyPr/>
        <a:lstStyle/>
        <a:p>
          <a:endParaRPr lang="hr-HR"/>
        </a:p>
      </dgm:t>
    </dgm:pt>
    <dgm:pt modelId="{EBA8CE6E-9796-43BF-9E43-396094DA0156}" type="sibTrans" cxnId="{7F97B66B-8E4F-42B4-B976-A004CBC5520D}">
      <dgm:prSet/>
      <dgm:spPr/>
      <dgm:t>
        <a:bodyPr/>
        <a:lstStyle/>
        <a:p>
          <a:endParaRPr lang="hr-HR"/>
        </a:p>
      </dgm:t>
    </dgm:pt>
    <dgm:pt modelId="{70856AA0-DA8F-4577-8867-947BD11A3451}" type="pres">
      <dgm:prSet presAssocID="{D98646D0-769A-4019-BD8C-E7048E615CF1}" presName="Name0" presStyleCnt="0">
        <dgm:presLayoutVars>
          <dgm:chMax val="7"/>
          <dgm:chPref val="7"/>
          <dgm:dir/>
        </dgm:presLayoutVars>
      </dgm:prSet>
      <dgm:spPr/>
    </dgm:pt>
    <dgm:pt modelId="{F0788ED7-7CB2-4BE1-A823-35514153B4E3}" type="pres">
      <dgm:prSet presAssocID="{D98646D0-769A-4019-BD8C-E7048E615CF1}" presName="Name1" presStyleCnt="0"/>
      <dgm:spPr/>
    </dgm:pt>
    <dgm:pt modelId="{36CCA21B-1007-47A3-BBAA-167D79C7BF92}" type="pres">
      <dgm:prSet presAssocID="{D98646D0-769A-4019-BD8C-E7048E615CF1}" presName="cycle" presStyleCnt="0"/>
      <dgm:spPr/>
    </dgm:pt>
    <dgm:pt modelId="{B8A92914-EFCA-4B89-A512-49857E000522}" type="pres">
      <dgm:prSet presAssocID="{D98646D0-769A-4019-BD8C-E7048E615CF1}" presName="srcNode" presStyleLbl="node1" presStyleIdx="0" presStyleCnt="7"/>
      <dgm:spPr/>
    </dgm:pt>
    <dgm:pt modelId="{46F1CE91-5E5A-437E-936E-552647E9C25B}" type="pres">
      <dgm:prSet presAssocID="{D98646D0-769A-4019-BD8C-E7048E615CF1}" presName="conn" presStyleLbl="parChTrans1D2" presStyleIdx="0" presStyleCnt="1"/>
      <dgm:spPr/>
    </dgm:pt>
    <dgm:pt modelId="{9979EA7A-7D69-477E-8A1C-AB06CECD0B4C}" type="pres">
      <dgm:prSet presAssocID="{D98646D0-769A-4019-BD8C-E7048E615CF1}" presName="extraNode" presStyleLbl="node1" presStyleIdx="0" presStyleCnt="7"/>
      <dgm:spPr/>
    </dgm:pt>
    <dgm:pt modelId="{4CCCBAA0-9DB1-4B80-89E9-F82A2A2A08A0}" type="pres">
      <dgm:prSet presAssocID="{D98646D0-769A-4019-BD8C-E7048E615CF1}" presName="dstNode" presStyleLbl="node1" presStyleIdx="0" presStyleCnt="7"/>
      <dgm:spPr/>
    </dgm:pt>
    <dgm:pt modelId="{00730C31-2377-4021-B6FC-41ADB4679530}" type="pres">
      <dgm:prSet presAssocID="{1E1E5636-6457-490D-A2DA-E91288AEE27D}" presName="text_1" presStyleLbl="node1" presStyleIdx="0" presStyleCnt="7">
        <dgm:presLayoutVars>
          <dgm:bulletEnabled val="1"/>
        </dgm:presLayoutVars>
      </dgm:prSet>
      <dgm:spPr/>
    </dgm:pt>
    <dgm:pt modelId="{2FF927A9-9CB4-4A08-A546-D1495BA46DF9}" type="pres">
      <dgm:prSet presAssocID="{1E1E5636-6457-490D-A2DA-E91288AEE27D}" presName="accent_1" presStyleCnt="0"/>
      <dgm:spPr/>
    </dgm:pt>
    <dgm:pt modelId="{C30FD8C7-D956-4B9C-9D4D-0C6AB9B37D37}" type="pres">
      <dgm:prSet presAssocID="{1E1E5636-6457-490D-A2DA-E91288AEE27D}" presName="accentRepeatNode" presStyleLbl="solidFgAcc1" presStyleIdx="0" presStyleCnt="7"/>
      <dgm:spPr/>
    </dgm:pt>
    <dgm:pt modelId="{070489F1-1485-4C69-B4B2-A6A81B360CFB}" type="pres">
      <dgm:prSet presAssocID="{5D0198A0-21AD-437F-8B8C-04093378A392}" presName="text_2" presStyleLbl="node1" presStyleIdx="1" presStyleCnt="7">
        <dgm:presLayoutVars>
          <dgm:bulletEnabled val="1"/>
        </dgm:presLayoutVars>
      </dgm:prSet>
      <dgm:spPr/>
    </dgm:pt>
    <dgm:pt modelId="{DC85954A-76DA-4528-AE48-59D795FC21AA}" type="pres">
      <dgm:prSet presAssocID="{5D0198A0-21AD-437F-8B8C-04093378A392}" presName="accent_2" presStyleCnt="0"/>
      <dgm:spPr/>
    </dgm:pt>
    <dgm:pt modelId="{09C557C3-C6F9-478E-8548-9054387966E1}" type="pres">
      <dgm:prSet presAssocID="{5D0198A0-21AD-437F-8B8C-04093378A392}" presName="accentRepeatNode" presStyleLbl="solidFgAcc1" presStyleIdx="1" presStyleCnt="7"/>
      <dgm:spPr/>
    </dgm:pt>
    <dgm:pt modelId="{EAE8663E-2C1F-4E72-9BDA-6088095E9072}" type="pres">
      <dgm:prSet presAssocID="{60EC19C9-900E-4D27-94B8-238321928D78}" presName="text_3" presStyleLbl="node1" presStyleIdx="2" presStyleCnt="7">
        <dgm:presLayoutVars>
          <dgm:bulletEnabled val="1"/>
        </dgm:presLayoutVars>
      </dgm:prSet>
      <dgm:spPr/>
    </dgm:pt>
    <dgm:pt modelId="{9D44664F-25FD-4E45-8289-2400CC09BC76}" type="pres">
      <dgm:prSet presAssocID="{60EC19C9-900E-4D27-94B8-238321928D78}" presName="accent_3" presStyleCnt="0"/>
      <dgm:spPr/>
    </dgm:pt>
    <dgm:pt modelId="{9188647D-44A4-492C-B213-8E0562EC7E50}" type="pres">
      <dgm:prSet presAssocID="{60EC19C9-900E-4D27-94B8-238321928D78}" presName="accentRepeatNode" presStyleLbl="solidFgAcc1" presStyleIdx="2" presStyleCnt="7"/>
      <dgm:spPr/>
    </dgm:pt>
    <dgm:pt modelId="{1403E111-FC88-4389-9F40-43507AA9983E}" type="pres">
      <dgm:prSet presAssocID="{F8060911-8DCE-433F-B6F2-A35F63ACE326}" presName="text_4" presStyleLbl="node1" presStyleIdx="3" presStyleCnt="7">
        <dgm:presLayoutVars>
          <dgm:bulletEnabled val="1"/>
        </dgm:presLayoutVars>
      </dgm:prSet>
      <dgm:spPr/>
    </dgm:pt>
    <dgm:pt modelId="{8D111574-64B8-4B6B-ABE6-554F28929CE2}" type="pres">
      <dgm:prSet presAssocID="{F8060911-8DCE-433F-B6F2-A35F63ACE326}" presName="accent_4" presStyleCnt="0"/>
      <dgm:spPr/>
    </dgm:pt>
    <dgm:pt modelId="{4EB32B9A-E5BF-4C5D-A850-D0B072CC9E19}" type="pres">
      <dgm:prSet presAssocID="{F8060911-8DCE-433F-B6F2-A35F63ACE326}" presName="accentRepeatNode" presStyleLbl="solidFgAcc1" presStyleIdx="3" presStyleCnt="7"/>
      <dgm:spPr/>
    </dgm:pt>
    <dgm:pt modelId="{6B6C6603-8C5E-4837-9BC7-8FD0DF1664B8}" type="pres">
      <dgm:prSet presAssocID="{BCBB0D23-9AA6-4B03-9F7C-BB7FF9C4767B}" presName="text_5" presStyleLbl="node1" presStyleIdx="4" presStyleCnt="7">
        <dgm:presLayoutVars>
          <dgm:bulletEnabled val="1"/>
        </dgm:presLayoutVars>
      </dgm:prSet>
      <dgm:spPr/>
    </dgm:pt>
    <dgm:pt modelId="{EEB6C707-A758-4712-A6B1-D64AE79877AA}" type="pres">
      <dgm:prSet presAssocID="{BCBB0D23-9AA6-4B03-9F7C-BB7FF9C4767B}" presName="accent_5" presStyleCnt="0"/>
      <dgm:spPr/>
    </dgm:pt>
    <dgm:pt modelId="{9DABA329-B9B4-45F4-A9D5-48167ABB6C00}" type="pres">
      <dgm:prSet presAssocID="{BCBB0D23-9AA6-4B03-9F7C-BB7FF9C4767B}" presName="accentRepeatNode" presStyleLbl="solidFgAcc1" presStyleIdx="4" presStyleCnt="7"/>
      <dgm:spPr/>
    </dgm:pt>
    <dgm:pt modelId="{BE24630E-EEFE-4847-A918-DF7C6B9133CC}" type="pres">
      <dgm:prSet presAssocID="{C1FDC10A-A2ED-4A39-A979-C82744B350F5}" presName="text_6" presStyleLbl="node1" presStyleIdx="5" presStyleCnt="7">
        <dgm:presLayoutVars>
          <dgm:bulletEnabled val="1"/>
        </dgm:presLayoutVars>
      </dgm:prSet>
      <dgm:spPr/>
    </dgm:pt>
    <dgm:pt modelId="{3287C27E-303A-4F3F-BF2D-A3382841D5DC}" type="pres">
      <dgm:prSet presAssocID="{C1FDC10A-A2ED-4A39-A979-C82744B350F5}" presName="accent_6" presStyleCnt="0"/>
      <dgm:spPr/>
    </dgm:pt>
    <dgm:pt modelId="{23BF58E2-20F0-4B0F-8C57-CFE667880FD6}" type="pres">
      <dgm:prSet presAssocID="{C1FDC10A-A2ED-4A39-A979-C82744B350F5}" presName="accentRepeatNode" presStyleLbl="solidFgAcc1" presStyleIdx="5" presStyleCnt="7"/>
      <dgm:spPr/>
    </dgm:pt>
    <dgm:pt modelId="{5318BC70-6CDC-469F-9D8F-0E0E4AAF8E04}" type="pres">
      <dgm:prSet presAssocID="{4EE31A98-D4F0-4DC9-9709-B831B08575D3}" presName="text_7" presStyleLbl="node1" presStyleIdx="6" presStyleCnt="7">
        <dgm:presLayoutVars>
          <dgm:bulletEnabled val="1"/>
        </dgm:presLayoutVars>
      </dgm:prSet>
      <dgm:spPr/>
    </dgm:pt>
    <dgm:pt modelId="{F8F4074A-EC7A-4EA5-B6AE-9C815BFA6E3F}" type="pres">
      <dgm:prSet presAssocID="{4EE31A98-D4F0-4DC9-9709-B831B08575D3}" presName="accent_7" presStyleCnt="0"/>
      <dgm:spPr/>
    </dgm:pt>
    <dgm:pt modelId="{D3647801-E592-4270-91E0-E20A7B7BE2CA}" type="pres">
      <dgm:prSet presAssocID="{4EE31A98-D4F0-4DC9-9709-B831B08575D3}" presName="accentRepeatNode" presStyleLbl="solidFgAcc1" presStyleIdx="6" presStyleCnt="7"/>
      <dgm:spPr/>
    </dgm:pt>
  </dgm:ptLst>
  <dgm:cxnLst>
    <dgm:cxn modelId="{FFD4CB0E-2861-4023-8F8A-EF239DE521DA}" srcId="{D98646D0-769A-4019-BD8C-E7048E615CF1}" destId="{1E1E5636-6457-490D-A2DA-E91288AEE27D}" srcOrd="0" destOrd="0" parTransId="{BD6EE83D-F3A5-47A5-A89F-9BE651E13E6B}" sibTransId="{337BF557-BF65-4749-A18E-E1BB3DDC6013}"/>
    <dgm:cxn modelId="{0113FC12-E3E8-4486-A237-521EAEA04FD2}" type="presOf" srcId="{BCBB0D23-9AA6-4B03-9F7C-BB7FF9C4767B}" destId="{6B6C6603-8C5E-4837-9BC7-8FD0DF1664B8}" srcOrd="0" destOrd="0" presId="urn:microsoft.com/office/officeart/2008/layout/VerticalCurvedList"/>
    <dgm:cxn modelId="{2287731B-643E-495D-884B-706C58462004}" type="presOf" srcId="{F8060911-8DCE-433F-B6F2-A35F63ACE326}" destId="{1403E111-FC88-4389-9F40-43507AA9983E}" srcOrd="0" destOrd="0" presId="urn:microsoft.com/office/officeart/2008/layout/VerticalCurvedList"/>
    <dgm:cxn modelId="{E1B36925-1B76-497E-8A4E-956AC42A63B4}" srcId="{D98646D0-769A-4019-BD8C-E7048E615CF1}" destId="{F8060911-8DCE-433F-B6F2-A35F63ACE326}" srcOrd="3" destOrd="0" parTransId="{2E0E2477-FBE3-4F47-A5B7-77C5E6A535B4}" sibTransId="{B19335A3-26FC-400D-8BB1-C859932F3D76}"/>
    <dgm:cxn modelId="{5EC01C32-C5DF-49BA-80AB-8CCE58912EBC}" type="presOf" srcId="{337BF557-BF65-4749-A18E-E1BB3DDC6013}" destId="{46F1CE91-5E5A-437E-936E-552647E9C25B}" srcOrd="0" destOrd="0" presId="urn:microsoft.com/office/officeart/2008/layout/VerticalCurvedList"/>
    <dgm:cxn modelId="{B65E2064-CBEB-4FB2-88D5-641178679E6E}" type="presOf" srcId="{60EC19C9-900E-4D27-94B8-238321928D78}" destId="{EAE8663E-2C1F-4E72-9BDA-6088095E9072}" srcOrd="0" destOrd="0" presId="urn:microsoft.com/office/officeart/2008/layout/VerticalCurvedList"/>
    <dgm:cxn modelId="{7F97B66B-8E4F-42B4-B976-A004CBC5520D}" srcId="{D98646D0-769A-4019-BD8C-E7048E615CF1}" destId="{AE6E667B-9FCD-46EF-A39E-F8A1BE241B13}" srcOrd="7" destOrd="0" parTransId="{78B2462F-A314-4850-9B1C-DFE611A4B78A}" sibTransId="{EBA8CE6E-9796-43BF-9E43-396094DA0156}"/>
    <dgm:cxn modelId="{84DBF16E-76B6-4DC6-A1E2-975E961A3092}" type="presOf" srcId="{1E1E5636-6457-490D-A2DA-E91288AEE27D}" destId="{00730C31-2377-4021-B6FC-41ADB4679530}" srcOrd="0" destOrd="0" presId="urn:microsoft.com/office/officeart/2008/layout/VerticalCurvedList"/>
    <dgm:cxn modelId="{D9D84871-8DA7-4FB0-9B34-1F7E18923817}" type="presOf" srcId="{C1FDC10A-A2ED-4A39-A979-C82744B350F5}" destId="{BE24630E-EEFE-4847-A918-DF7C6B9133CC}" srcOrd="0" destOrd="0" presId="urn:microsoft.com/office/officeart/2008/layout/VerticalCurvedList"/>
    <dgm:cxn modelId="{447F995A-856F-4082-8742-EF0002983C4A}" type="presOf" srcId="{D98646D0-769A-4019-BD8C-E7048E615CF1}" destId="{70856AA0-DA8F-4577-8867-947BD11A3451}" srcOrd="0" destOrd="0" presId="urn:microsoft.com/office/officeart/2008/layout/VerticalCurvedList"/>
    <dgm:cxn modelId="{0EA36998-BF6E-44A9-B02A-DBD7CCB934CB}" srcId="{D98646D0-769A-4019-BD8C-E7048E615CF1}" destId="{5D0198A0-21AD-437F-8B8C-04093378A392}" srcOrd="1" destOrd="0" parTransId="{921CEFDC-7529-4CCD-9488-9644A18B32D2}" sibTransId="{0D687937-0D3D-44C6-ADE6-098E7FDA1BB5}"/>
    <dgm:cxn modelId="{6C6B889B-0F4B-4D83-868C-77AB757191FA}" type="presOf" srcId="{5D0198A0-21AD-437F-8B8C-04093378A392}" destId="{070489F1-1485-4C69-B4B2-A6A81B360CFB}" srcOrd="0" destOrd="0" presId="urn:microsoft.com/office/officeart/2008/layout/VerticalCurvedList"/>
    <dgm:cxn modelId="{13097DD7-608E-4FB1-8C41-57FDECBB5854}" srcId="{D98646D0-769A-4019-BD8C-E7048E615CF1}" destId="{4EE31A98-D4F0-4DC9-9709-B831B08575D3}" srcOrd="6" destOrd="0" parTransId="{8E7F1B1B-7BBC-44E2-90F3-E43BC81F6F7E}" sibTransId="{20D7713C-28FD-4336-A31A-C776A8626F13}"/>
    <dgm:cxn modelId="{E36DABED-2D4E-49EF-BCCC-93D1110CA61C}" srcId="{D98646D0-769A-4019-BD8C-E7048E615CF1}" destId="{BCBB0D23-9AA6-4B03-9F7C-BB7FF9C4767B}" srcOrd="4" destOrd="0" parTransId="{6E78C24C-E508-438A-8006-362B47A6F6FE}" sibTransId="{18661194-4EA2-4065-AE61-9FBAF666A2B3}"/>
    <dgm:cxn modelId="{AE9BB6F4-A14F-46CD-B679-F91DB8964178}" type="presOf" srcId="{4EE31A98-D4F0-4DC9-9709-B831B08575D3}" destId="{5318BC70-6CDC-469F-9D8F-0E0E4AAF8E04}" srcOrd="0" destOrd="0" presId="urn:microsoft.com/office/officeart/2008/layout/VerticalCurvedList"/>
    <dgm:cxn modelId="{D46779F5-3879-4F2C-A4B6-E606800A8A68}" srcId="{D98646D0-769A-4019-BD8C-E7048E615CF1}" destId="{C1FDC10A-A2ED-4A39-A979-C82744B350F5}" srcOrd="5" destOrd="0" parTransId="{4B37CF4E-A4DC-4664-B388-6796E7606264}" sibTransId="{B13FB1B5-80F1-4197-8787-B99AF7736FA5}"/>
    <dgm:cxn modelId="{B33CBEF6-A2E2-4863-8AAD-8705565CD126}" srcId="{D98646D0-769A-4019-BD8C-E7048E615CF1}" destId="{60EC19C9-900E-4D27-94B8-238321928D78}" srcOrd="2" destOrd="0" parTransId="{FF709E26-59FC-47AF-9180-9EA3ED4100A0}" sibTransId="{FF51A586-8800-48E7-BEB9-9A6BBBA460D4}"/>
    <dgm:cxn modelId="{E4A158D9-C01B-4231-BFD3-F1B7DD951C30}" type="presParOf" srcId="{70856AA0-DA8F-4577-8867-947BD11A3451}" destId="{F0788ED7-7CB2-4BE1-A823-35514153B4E3}" srcOrd="0" destOrd="0" presId="urn:microsoft.com/office/officeart/2008/layout/VerticalCurvedList"/>
    <dgm:cxn modelId="{5BB22512-6CF8-47B2-BCA2-8A3B48278F1D}" type="presParOf" srcId="{F0788ED7-7CB2-4BE1-A823-35514153B4E3}" destId="{36CCA21B-1007-47A3-BBAA-167D79C7BF92}" srcOrd="0" destOrd="0" presId="urn:microsoft.com/office/officeart/2008/layout/VerticalCurvedList"/>
    <dgm:cxn modelId="{0450E11F-080F-4906-914A-42F49D233A6B}" type="presParOf" srcId="{36CCA21B-1007-47A3-BBAA-167D79C7BF92}" destId="{B8A92914-EFCA-4B89-A512-49857E000522}" srcOrd="0" destOrd="0" presId="urn:microsoft.com/office/officeart/2008/layout/VerticalCurvedList"/>
    <dgm:cxn modelId="{B6595F3D-742A-4837-A94D-67E63EA9DCE0}" type="presParOf" srcId="{36CCA21B-1007-47A3-BBAA-167D79C7BF92}" destId="{46F1CE91-5E5A-437E-936E-552647E9C25B}" srcOrd="1" destOrd="0" presId="urn:microsoft.com/office/officeart/2008/layout/VerticalCurvedList"/>
    <dgm:cxn modelId="{03FF3283-F2C9-444D-92ED-F212AFF0AC0F}" type="presParOf" srcId="{36CCA21B-1007-47A3-BBAA-167D79C7BF92}" destId="{9979EA7A-7D69-477E-8A1C-AB06CECD0B4C}" srcOrd="2" destOrd="0" presId="urn:microsoft.com/office/officeart/2008/layout/VerticalCurvedList"/>
    <dgm:cxn modelId="{6714F13C-98F2-41E0-885C-71F0B5CD4727}" type="presParOf" srcId="{36CCA21B-1007-47A3-BBAA-167D79C7BF92}" destId="{4CCCBAA0-9DB1-4B80-89E9-F82A2A2A08A0}" srcOrd="3" destOrd="0" presId="urn:microsoft.com/office/officeart/2008/layout/VerticalCurvedList"/>
    <dgm:cxn modelId="{86AD6950-1356-4920-8E91-D48AFF442AC2}" type="presParOf" srcId="{F0788ED7-7CB2-4BE1-A823-35514153B4E3}" destId="{00730C31-2377-4021-B6FC-41ADB4679530}" srcOrd="1" destOrd="0" presId="urn:microsoft.com/office/officeart/2008/layout/VerticalCurvedList"/>
    <dgm:cxn modelId="{8771A2C7-7CFC-4E00-BAF6-EC43DA95B099}" type="presParOf" srcId="{F0788ED7-7CB2-4BE1-A823-35514153B4E3}" destId="{2FF927A9-9CB4-4A08-A546-D1495BA46DF9}" srcOrd="2" destOrd="0" presId="urn:microsoft.com/office/officeart/2008/layout/VerticalCurvedList"/>
    <dgm:cxn modelId="{9DB2F4EE-C0A7-4178-9C83-A2457D441754}" type="presParOf" srcId="{2FF927A9-9CB4-4A08-A546-D1495BA46DF9}" destId="{C30FD8C7-D956-4B9C-9D4D-0C6AB9B37D37}" srcOrd="0" destOrd="0" presId="urn:microsoft.com/office/officeart/2008/layout/VerticalCurvedList"/>
    <dgm:cxn modelId="{38DF22AA-C652-4DFB-A6CD-4B47185AD717}" type="presParOf" srcId="{F0788ED7-7CB2-4BE1-A823-35514153B4E3}" destId="{070489F1-1485-4C69-B4B2-A6A81B360CFB}" srcOrd="3" destOrd="0" presId="urn:microsoft.com/office/officeart/2008/layout/VerticalCurvedList"/>
    <dgm:cxn modelId="{D95827C3-4BE2-471A-9B51-A28C4BE3463D}" type="presParOf" srcId="{F0788ED7-7CB2-4BE1-A823-35514153B4E3}" destId="{DC85954A-76DA-4528-AE48-59D795FC21AA}" srcOrd="4" destOrd="0" presId="urn:microsoft.com/office/officeart/2008/layout/VerticalCurvedList"/>
    <dgm:cxn modelId="{12DF98EC-3168-40FE-AC2E-C674E3DB7A67}" type="presParOf" srcId="{DC85954A-76DA-4528-AE48-59D795FC21AA}" destId="{09C557C3-C6F9-478E-8548-9054387966E1}" srcOrd="0" destOrd="0" presId="urn:microsoft.com/office/officeart/2008/layout/VerticalCurvedList"/>
    <dgm:cxn modelId="{C561D375-81FA-44D5-BE9F-49CFCBA9D57A}" type="presParOf" srcId="{F0788ED7-7CB2-4BE1-A823-35514153B4E3}" destId="{EAE8663E-2C1F-4E72-9BDA-6088095E9072}" srcOrd="5" destOrd="0" presId="urn:microsoft.com/office/officeart/2008/layout/VerticalCurvedList"/>
    <dgm:cxn modelId="{ECA32D5D-163F-482F-959C-C5F63BA2D9A6}" type="presParOf" srcId="{F0788ED7-7CB2-4BE1-A823-35514153B4E3}" destId="{9D44664F-25FD-4E45-8289-2400CC09BC76}" srcOrd="6" destOrd="0" presId="urn:microsoft.com/office/officeart/2008/layout/VerticalCurvedList"/>
    <dgm:cxn modelId="{D6CA6E92-D3F3-4A31-9EA8-0C8A80A7A9D3}" type="presParOf" srcId="{9D44664F-25FD-4E45-8289-2400CC09BC76}" destId="{9188647D-44A4-492C-B213-8E0562EC7E50}" srcOrd="0" destOrd="0" presId="urn:microsoft.com/office/officeart/2008/layout/VerticalCurvedList"/>
    <dgm:cxn modelId="{1266009F-A9E2-45E2-A4E5-C30EAE71EB7F}" type="presParOf" srcId="{F0788ED7-7CB2-4BE1-A823-35514153B4E3}" destId="{1403E111-FC88-4389-9F40-43507AA9983E}" srcOrd="7" destOrd="0" presId="urn:microsoft.com/office/officeart/2008/layout/VerticalCurvedList"/>
    <dgm:cxn modelId="{F69598B5-F0D7-4346-AE08-AD235F9DA6B2}" type="presParOf" srcId="{F0788ED7-7CB2-4BE1-A823-35514153B4E3}" destId="{8D111574-64B8-4B6B-ABE6-554F28929CE2}" srcOrd="8" destOrd="0" presId="urn:microsoft.com/office/officeart/2008/layout/VerticalCurvedList"/>
    <dgm:cxn modelId="{59DFBC04-8362-44AB-8924-15E0850AA604}" type="presParOf" srcId="{8D111574-64B8-4B6B-ABE6-554F28929CE2}" destId="{4EB32B9A-E5BF-4C5D-A850-D0B072CC9E19}" srcOrd="0" destOrd="0" presId="urn:microsoft.com/office/officeart/2008/layout/VerticalCurvedList"/>
    <dgm:cxn modelId="{7DB69F3A-7113-410A-BD07-7501256D8420}" type="presParOf" srcId="{F0788ED7-7CB2-4BE1-A823-35514153B4E3}" destId="{6B6C6603-8C5E-4837-9BC7-8FD0DF1664B8}" srcOrd="9" destOrd="0" presId="urn:microsoft.com/office/officeart/2008/layout/VerticalCurvedList"/>
    <dgm:cxn modelId="{46A218C7-8C27-47DF-9387-7CE51F6F2DA2}" type="presParOf" srcId="{F0788ED7-7CB2-4BE1-A823-35514153B4E3}" destId="{EEB6C707-A758-4712-A6B1-D64AE79877AA}" srcOrd="10" destOrd="0" presId="urn:microsoft.com/office/officeart/2008/layout/VerticalCurvedList"/>
    <dgm:cxn modelId="{9994E7FD-CBB8-48F7-8C5D-DBEFBE6CF097}" type="presParOf" srcId="{EEB6C707-A758-4712-A6B1-D64AE79877AA}" destId="{9DABA329-B9B4-45F4-A9D5-48167ABB6C00}" srcOrd="0" destOrd="0" presId="urn:microsoft.com/office/officeart/2008/layout/VerticalCurvedList"/>
    <dgm:cxn modelId="{D16B4491-E1CA-465A-A121-870E7F258280}" type="presParOf" srcId="{F0788ED7-7CB2-4BE1-A823-35514153B4E3}" destId="{BE24630E-EEFE-4847-A918-DF7C6B9133CC}" srcOrd="11" destOrd="0" presId="urn:microsoft.com/office/officeart/2008/layout/VerticalCurvedList"/>
    <dgm:cxn modelId="{11A659EF-785C-4241-90A6-4E31B67B1908}" type="presParOf" srcId="{F0788ED7-7CB2-4BE1-A823-35514153B4E3}" destId="{3287C27E-303A-4F3F-BF2D-A3382841D5DC}" srcOrd="12" destOrd="0" presId="urn:microsoft.com/office/officeart/2008/layout/VerticalCurvedList"/>
    <dgm:cxn modelId="{0AD7561B-CCB3-4D75-800E-829BAF7817DE}" type="presParOf" srcId="{3287C27E-303A-4F3F-BF2D-A3382841D5DC}" destId="{23BF58E2-20F0-4B0F-8C57-CFE667880FD6}" srcOrd="0" destOrd="0" presId="urn:microsoft.com/office/officeart/2008/layout/VerticalCurvedList"/>
    <dgm:cxn modelId="{6945D120-554E-4456-A172-920AE5F22492}" type="presParOf" srcId="{F0788ED7-7CB2-4BE1-A823-35514153B4E3}" destId="{5318BC70-6CDC-469F-9D8F-0E0E4AAF8E04}" srcOrd="13" destOrd="0" presId="urn:microsoft.com/office/officeart/2008/layout/VerticalCurvedList"/>
    <dgm:cxn modelId="{566215B2-1728-4324-A842-F559A1C96803}" type="presParOf" srcId="{F0788ED7-7CB2-4BE1-A823-35514153B4E3}" destId="{F8F4074A-EC7A-4EA5-B6AE-9C815BFA6E3F}" srcOrd="14" destOrd="0" presId="urn:microsoft.com/office/officeart/2008/layout/VerticalCurvedList"/>
    <dgm:cxn modelId="{09924971-EB15-4627-A25B-6CFF1F873122}" type="presParOf" srcId="{F8F4074A-EC7A-4EA5-B6AE-9C815BFA6E3F}" destId="{D3647801-E592-4270-91E0-E20A7B7BE2C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8646D0-769A-4019-BD8C-E7048E615CF1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r-HR"/>
        </a:p>
      </dgm:t>
    </dgm:pt>
    <dgm:pt modelId="{1E1E5636-6457-490D-A2DA-E91288AEE27D}">
      <dgm:prSet phldrT="[Tekst]"/>
      <dgm:spPr/>
      <dgm:t>
        <a:bodyPr/>
        <a:lstStyle/>
        <a:p>
          <a:r>
            <a:rPr lang="hr-HR" dirty="0"/>
            <a:t>Glumac</a:t>
          </a:r>
        </a:p>
      </dgm:t>
    </dgm:pt>
    <dgm:pt modelId="{BD6EE83D-F3A5-47A5-A89F-9BE651E13E6B}" type="parTrans" cxnId="{FFD4CB0E-2861-4023-8F8A-EF239DE521DA}">
      <dgm:prSet/>
      <dgm:spPr/>
      <dgm:t>
        <a:bodyPr/>
        <a:lstStyle/>
        <a:p>
          <a:endParaRPr lang="hr-HR"/>
        </a:p>
      </dgm:t>
    </dgm:pt>
    <dgm:pt modelId="{337BF557-BF65-4749-A18E-E1BB3DDC6013}" type="sibTrans" cxnId="{FFD4CB0E-2861-4023-8F8A-EF239DE521DA}">
      <dgm:prSet/>
      <dgm:spPr/>
      <dgm:t>
        <a:bodyPr/>
        <a:lstStyle/>
        <a:p>
          <a:endParaRPr lang="hr-HR"/>
        </a:p>
      </dgm:t>
    </dgm:pt>
    <dgm:pt modelId="{5D0198A0-21AD-437F-8B8C-04093378A392}">
      <dgm:prSet phldrT="[Tekst]"/>
      <dgm:spPr/>
      <dgm:t>
        <a:bodyPr/>
        <a:lstStyle/>
        <a:p>
          <a:r>
            <a:rPr lang="hr-HR" dirty="0"/>
            <a:t>Motivator</a:t>
          </a:r>
        </a:p>
      </dgm:t>
    </dgm:pt>
    <dgm:pt modelId="{921CEFDC-7529-4CCD-9488-9644A18B32D2}" type="parTrans" cxnId="{0EA36998-BF6E-44A9-B02A-DBD7CCB934CB}">
      <dgm:prSet/>
      <dgm:spPr/>
      <dgm:t>
        <a:bodyPr/>
        <a:lstStyle/>
        <a:p>
          <a:endParaRPr lang="hr-HR"/>
        </a:p>
      </dgm:t>
    </dgm:pt>
    <dgm:pt modelId="{0D687937-0D3D-44C6-ADE6-098E7FDA1BB5}" type="sibTrans" cxnId="{0EA36998-BF6E-44A9-B02A-DBD7CCB934CB}">
      <dgm:prSet/>
      <dgm:spPr/>
      <dgm:t>
        <a:bodyPr/>
        <a:lstStyle/>
        <a:p>
          <a:endParaRPr lang="hr-HR"/>
        </a:p>
      </dgm:t>
    </dgm:pt>
    <dgm:pt modelId="{60EC19C9-900E-4D27-94B8-238321928D78}">
      <dgm:prSet phldrT="[Tekst]"/>
      <dgm:spPr/>
      <dgm:t>
        <a:bodyPr/>
        <a:lstStyle/>
        <a:p>
          <a:r>
            <a:rPr lang="hr-HR" dirty="0"/>
            <a:t>Namjera</a:t>
          </a:r>
        </a:p>
      </dgm:t>
    </dgm:pt>
    <dgm:pt modelId="{FF709E26-59FC-47AF-9180-9EA3ED4100A0}" type="parTrans" cxnId="{B33CBEF6-A2E2-4863-8AAD-8705565CD126}">
      <dgm:prSet/>
      <dgm:spPr/>
      <dgm:t>
        <a:bodyPr/>
        <a:lstStyle/>
        <a:p>
          <a:endParaRPr lang="hr-HR"/>
        </a:p>
      </dgm:t>
    </dgm:pt>
    <dgm:pt modelId="{FF51A586-8800-48E7-BEB9-9A6BBBA460D4}" type="sibTrans" cxnId="{B33CBEF6-A2E2-4863-8AAD-8705565CD126}">
      <dgm:prSet/>
      <dgm:spPr/>
      <dgm:t>
        <a:bodyPr/>
        <a:lstStyle/>
        <a:p>
          <a:endParaRPr lang="hr-HR"/>
        </a:p>
      </dgm:t>
    </dgm:pt>
    <dgm:pt modelId="{F8060911-8DCE-433F-B6F2-A35F63ACE326}">
      <dgm:prSet phldrT="[Tekst]"/>
      <dgm:spPr/>
      <dgm:t>
        <a:bodyPr/>
        <a:lstStyle/>
        <a:p>
          <a:r>
            <a:rPr lang="hr-HR" dirty="0"/>
            <a:t>Akcija</a:t>
          </a:r>
        </a:p>
      </dgm:t>
    </dgm:pt>
    <dgm:pt modelId="{2E0E2477-FBE3-4F47-A5B7-77C5E6A535B4}" type="parTrans" cxnId="{E1B36925-1B76-497E-8A4E-956AC42A63B4}">
      <dgm:prSet/>
      <dgm:spPr/>
      <dgm:t>
        <a:bodyPr/>
        <a:lstStyle/>
        <a:p>
          <a:endParaRPr lang="hr-HR"/>
        </a:p>
      </dgm:t>
    </dgm:pt>
    <dgm:pt modelId="{B19335A3-26FC-400D-8BB1-C859932F3D76}" type="sibTrans" cxnId="{E1B36925-1B76-497E-8A4E-956AC42A63B4}">
      <dgm:prSet/>
      <dgm:spPr/>
      <dgm:t>
        <a:bodyPr/>
        <a:lstStyle/>
        <a:p>
          <a:endParaRPr lang="hr-HR"/>
        </a:p>
      </dgm:t>
    </dgm:pt>
    <dgm:pt modelId="{BCBB0D23-9AA6-4B03-9F7C-BB7FF9C4767B}">
      <dgm:prSet/>
      <dgm:spPr/>
      <dgm:t>
        <a:bodyPr/>
        <a:lstStyle/>
        <a:p>
          <a:r>
            <a:rPr lang="hr-HR" dirty="0"/>
            <a:t>Odluka</a:t>
          </a:r>
        </a:p>
      </dgm:t>
    </dgm:pt>
    <dgm:pt modelId="{6E78C24C-E508-438A-8006-362B47A6F6FE}" type="parTrans" cxnId="{E36DABED-2D4E-49EF-BCCC-93D1110CA61C}">
      <dgm:prSet/>
      <dgm:spPr/>
      <dgm:t>
        <a:bodyPr/>
        <a:lstStyle/>
        <a:p>
          <a:endParaRPr lang="hr-HR"/>
        </a:p>
      </dgm:t>
    </dgm:pt>
    <dgm:pt modelId="{18661194-4EA2-4065-AE61-9FBAF666A2B3}" type="sibTrans" cxnId="{E36DABED-2D4E-49EF-BCCC-93D1110CA61C}">
      <dgm:prSet/>
      <dgm:spPr/>
      <dgm:t>
        <a:bodyPr/>
        <a:lstStyle/>
        <a:p>
          <a:endParaRPr lang="hr-HR"/>
        </a:p>
      </dgm:t>
    </dgm:pt>
    <dgm:pt modelId="{BC993212-10C6-4F0D-A35C-6D40B641DBB5}" type="pres">
      <dgm:prSet presAssocID="{D98646D0-769A-4019-BD8C-E7048E615CF1}" presName="Name0" presStyleCnt="0">
        <dgm:presLayoutVars>
          <dgm:dir/>
          <dgm:resizeHandles val="exact"/>
        </dgm:presLayoutVars>
      </dgm:prSet>
      <dgm:spPr/>
    </dgm:pt>
    <dgm:pt modelId="{D291142D-C9D4-406B-A532-2B569AB9C609}" type="pres">
      <dgm:prSet presAssocID="{1E1E5636-6457-490D-A2DA-E91288AEE27D}" presName="compNode" presStyleCnt="0"/>
      <dgm:spPr/>
    </dgm:pt>
    <dgm:pt modelId="{2D876A84-BAA5-4735-95B0-0232D61FBCDC}" type="pres">
      <dgm:prSet presAssocID="{1E1E5636-6457-490D-A2DA-E91288AEE27D}" presName="pict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4000" b="-4000"/>
          </a:stretch>
        </a:blipFill>
      </dgm:spPr>
    </dgm:pt>
    <dgm:pt modelId="{AF5CEB20-20EF-4EA1-9C43-99B821AD0B3B}" type="pres">
      <dgm:prSet presAssocID="{1E1E5636-6457-490D-A2DA-E91288AEE27D}" presName="textRect" presStyleLbl="revTx" presStyleIdx="0" presStyleCnt="5">
        <dgm:presLayoutVars>
          <dgm:bulletEnabled val="1"/>
        </dgm:presLayoutVars>
      </dgm:prSet>
      <dgm:spPr/>
    </dgm:pt>
    <dgm:pt modelId="{A7E36301-7594-4613-8E25-A1DBAD3CD5D0}" type="pres">
      <dgm:prSet presAssocID="{337BF557-BF65-4749-A18E-E1BB3DDC6013}" presName="sibTrans" presStyleLbl="sibTrans2D1" presStyleIdx="0" presStyleCnt="0"/>
      <dgm:spPr/>
    </dgm:pt>
    <dgm:pt modelId="{086007DC-7E92-4077-94DD-4D002D64EE8E}" type="pres">
      <dgm:prSet presAssocID="{5D0198A0-21AD-437F-8B8C-04093378A392}" presName="compNode" presStyleCnt="0"/>
      <dgm:spPr/>
    </dgm:pt>
    <dgm:pt modelId="{AE21A73F-41E4-4D74-8983-022A50EFEE6E}" type="pres">
      <dgm:prSet presAssocID="{5D0198A0-21AD-437F-8B8C-04093378A392}" presName="pict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56E416F6-B387-4DCE-94DD-A5576ADA6D53}" type="pres">
      <dgm:prSet presAssocID="{5D0198A0-21AD-437F-8B8C-04093378A392}" presName="textRect" presStyleLbl="revTx" presStyleIdx="1" presStyleCnt="5">
        <dgm:presLayoutVars>
          <dgm:bulletEnabled val="1"/>
        </dgm:presLayoutVars>
      </dgm:prSet>
      <dgm:spPr/>
    </dgm:pt>
    <dgm:pt modelId="{5898EA16-F687-460D-B591-1C3E5F031434}" type="pres">
      <dgm:prSet presAssocID="{0D687937-0D3D-44C6-ADE6-098E7FDA1BB5}" presName="sibTrans" presStyleLbl="sibTrans2D1" presStyleIdx="0" presStyleCnt="0"/>
      <dgm:spPr/>
    </dgm:pt>
    <dgm:pt modelId="{3B270C23-1821-4283-8A4A-9B1FE65412DF}" type="pres">
      <dgm:prSet presAssocID="{60EC19C9-900E-4D27-94B8-238321928D78}" presName="compNode" presStyleCnt="0"/>
      <dgm:spPr/>
    </dgm:pt>
    <dgm:pt modelId="{43747AE2-D7AE-496A-8EA4-93D062066E9B}" type="pres">
      <dgm:prSet presAssocID="{60EC19C9-900E-4D27-94B8-238321928D78}" presName="pictRect" presStyleLbl="node1" presStyleIdx="2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86C0F96D-57E3-492D-8DF6-4FD1BE5E10A0}" type="pres">
      <dgm:prSet presAssocID="{60EC19C9-900E-4D27-94B8-238321928D78}" presName="textRect" presStyleLbl="revTx" presStyleIdx="2" presStyleCnt="5">
        <dgm:presLayoutVars>
          <dgm:bulletEnabled val="1"/>
        </dgm:presLayoutVars>
      </dgm:prSet>
      <dgm:spPr/>
    </dgm:pt>
    <dgm:pt modelId="{25E04FEA-0DDC-4EDD-863A-327CF3096B9D}" type="pres">
      <dgm:prSet presAssocID="{FF51A586-8800-48E7-BEB9-9A6BBBA460D4}" presName="sibTrans" presStyleLbl="sibTrans2D1" presStyleIdx="0" presStyleCnt="0"/>
      <dgm:spPr/>
    </dgm:pt>
    <dgm:pt modelId="{A93737EB-166D-4761-9DDA-5AC2F34A904E}" type="pres">
      <dgm:prSet presAssocID="{F8060911-8DCE-433F-B6F2-A35F63ACE326}" presName="compNode" presStyleCnt="0"/>
      <dgm:spPr/>
    </dgm:pt>
    <dgm:pt modelId="{95839555-378C-4F31-B9BC-5BAE96EB2FCD}" type="pres">
      <dgm:prSet presAssocID="{F8060911-8DCE-433F-B6F2-A35F63ACE326}" presName="pictRect" presStyleLbl="node1" presStyleIdx="3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275AEA19-1A78-4F92-AA39-0186717E0831}" type="pres">
      <dgm:prSet presAssocID="{F8060911-8DCE-433F-B6F2-A35F63ACE326}" presName="textRect" presStyleLbl="revTx" presStyleIdx="3" presStyleCnt="5">
        <dgm:presLayoutVars>
          <dgm:bulletEnabled val="1"/>
        </dgm:presLayoutVars>
      </dgm:prSet>
      <dgm:spPr/>
    </dgm:pt>
    <dgm:pt modelId="{97728178-FBB1-4BEB-A689-7811A0538761}" type="pres">
      <dgm:prSet presAssocID="{B19335A3-26FC-400D-8BB1-C859932F3D76}" presName="sibTrans" presStyleLbl="sibTrans2D1" presStyleIdx="0" presStyleCnt="0"/>
      <dgm:spPr/>
    </dgm:pt>
    <dgm:pt modelId="{F2BC64F7-89FC-48CB-AE17-994E900DF770}" type="pres">
      <dgm:prSet presAssocID="{BCBB0D23-9AA6-4B03-9F7C-BB7FF9C4767B}" presName="compNode" presStyleCnt="0"/>
      <dgm:spPr/>
    </dgm:pt>
    <dgm:pt modelId="{7754C6FE-B42C-47F3-B92A-D93FEA462B51}" type="pres">
      <dgm:prSet presAssocID="{BCBB0D23-9AA6-4B03-9F7C-BB7FF9C4767B}" presName="pictRect" presStyleLbl="node1" presStyleIdx="4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3E73A0A7-BFBC-42D4-85C3-DE9B19F45A51}" type="pres">
      <dgm:prSet presAssocID="{BCBB0D23-9AA6-4B03-9F7C-BB7FF9C4767B}" presName="textRect" presStyleLbl="revTx" presStyleIdx="4" presStyleCnt="5">
        <dgm:presLayoutVars>
          <dgm:bulletEnabled val="1"/>
        </dgm:presLayoutVars>
      </dgm:prSet>
      <dgm:spPr/>
    </dgm:pt>
  </dgm:ptLst>
  <dgm:cxnLst>
    <dgm:cxn modelId="{7DE3DC06-6C10-4722-A0EF-BDCDA8F9E88F}" type="presOf" srcId="{5D0198A0-21AD-437F-8B8C-04093378A392}" destId="{56E416F6-B387-4DCE-94DD-A5576ADA6D53}" srcOrd="0" destOrd="0" presId="urn:microsoft.com/office/officeart/2005/8/layout/pList1"/>
    <dgm:cxn modelId="{FFD4CB0E-2861-4023-8F8A-EF239DE521DA}" srcId="{D98646D0-769A-4019-BD8C-E7048E615CF1}" destId="{1E1E5636-6457-490D-A2DA-E91288AEE27D}" srcOrd="0" destOrd="0" parTransId="{BD6EE83D-F3A5-47A5-A89F-9BE651E13E6B}" sibTransId="{337BF557-BF65-4749-A18E-E1BB3DDC6013}"/>
    <dgm:cxn modelId="{E1B36925-1B76-497E-8A4E-956AC42A63B4}" srcId="{D98646D0-769A-4019-BD8C-E7048E615CF1}" destId="{F8060911-8DCE-433F-B6F2-A35F63ACE326}" srcOrd="3" destOrd="0" parTransId="{2E0E2477-FBE3-4F47-A5B7-77C5E6A535B4}" sibTransId="{B19335A3-26FC-400D-8BB1-C859932F3D76}"/>
    <dgm:cxn modelId="{E7639928-1A25-4562-99F9-0CB8DADA48D5}" type="presOf" srcId="{1E1E5636-6457-490D-A2DA-E91288AEE27D}" destId="{AF5CEB20-20EF-4EA1-9C43-99B821AD0B3B}" srcOrd="0" destOrd="0" presId="urn:microsoft.com/office/officeart/2005/8/layout/pList1"/>
    <dgm:cxn modelId="{10FC2D3D-8F05-461B-B3FA-137C7675C3D9}" type="presOf" srcId="{B19335A3-26FC-400D-8BB1-C859932F3D76}" destId="{97728178-FBB1-4BEB-A689-7811A0538761}" srcOrd="0" destOrd="0" presId="urn:microsoft.com/office/officeart/2005/8/layout/pList1"/>
    <dgm:cxn modelId="{E525D65C-4CFF-48A8-AE7B-F859B2A68127}" type="presOf" srcId="{0D687937-0D3D-44C6-ADE6-098E7FDA1BB5}" destId="{5898EA16-F687-460D-B591-1C3E5F031434}" srcOrd="0" destOrd="0" presId="urn:microsoft.com/office/officeart/2005/8/layout/pList1"/>
    <dgm:cxn modelId="{4E6B4F60-6FF6-47A0-87F2-70D8726776C2}" type="presOf" srcId="{F8060911-8DCE-433F-B6F2-A35F63ACE326}" destId="{275AEA19-1A78-4F92-AA39-0186717E0831}" srcOrd="0" destOrd="0" presId="urn:microsoft.com/office/officeart/2005/8/layout/pList1"/>
    <dgm:cxn modelId="{91055864-E1C4-42CF-8AE0-4EE796B4A2C2}" type="presOf" srcId="{BCBB0D23-9AA6-4B03-9F7C-BB7FF9C4767B}" destId="{3E73A0A7-BFBC-42D4-85C3-DE9B19F45A51}" srcOrd="0" destOrd="0" presId="urn:microsoft.com/office/officeart/2005/8/layout/pList1"/>
    <dgm:cxn modelId="{FDE14E55-4E94-4AE4-88E1-95649546093D}" type="presOf" srcId="{337BF557-BF65-4749-A18E-E1BB3DDC6013}" destId="{A7E36301-7594-4613-8E25-A1DBAD3CD5D0}" srcOrd="0" destOrd="0" presId="urn:microsoft.com/office/officeart/2005/8/layout/pList1"/>
    <dgm:cxn modelId="{AACE6488-96BD-409F-9117-0FA3B3CBF96F}" type="presOf" srcId="{60EC19C9-900E-4D27-94B8-238321928D78}" destId="{86C0F96D-57E3-492D-8DF6-4FD1BE5E10A0}" srcOrd="0" destOrd="0" presId="urn:microsoft.com/office/officeart/2005/8/layout/pList1"/>
    <dgm:cxn modelId="{15A20794-985B-4B30-95B9-BA89E952921A}" type="presOf" srcId="{FF51A586-8800-48E7-BEB9-9A6BBBA460D4}" destId="{25E04FEA-0DDC-4EDD-863A-327CF3096B9D}" srcOrd="0" destOrd="0" presId="urn:microsoft.com/office/officeart/2005/8/layout/pList1"/>
    <dgm:cxn modelId="{0EA36998-BF6E-44A9-B02A-DBD7CCB934CB}" srcId="{D98646D0-769A-4019-BD8C-E7048E615CF1}" destId="{5D0198A0-21AD-437F-8B8C-04093378A392}" srcOrd="1" destOrd="0" parTransId="{921CEFDC-7529-4CCD-9488-9644A18B32D2}" sibTransId="{0D687937-0D3D-44C6-ADE6-098E7FDA1BB5}"/>
    <dgm:cxn modelId="{E36DABED-2D4E-49EF-BCCC-93D1110CA61C}" srcId="{D98646D0-769A-4019-BD8C-E7048E615CF1}" destId="{BCBB0D23-9AA6-4B03-9F7C-BB7FF9C4767B}" srcOrd="4" destOrd="0" parTransId="{6E78C24C-E508-438A-8006-362B47A6F6FE}" sibTransId="{18661194-4EA2-4065-AE61-9FBAF666A2B3}"/>
    <dgm:cxn modelId="{10B2BCF1-E850-4129-B7E3-2A48F82E58DB}" type="presOf" srcId="{D98646D0-769A-4019-BD8C-E7048E615CF1}" destId="{BC993212-10C6-4F0D-A35C-6D40B641DBB5}" srcOrd="0" destOrd="0" presId="urn:microsoft.com/office/officeart/2005/8/layout/pList1"/>
    <dgm:cxn modelId="{B33CBEF6-A2E2-4863-8AAD-8705565CD126}" srcId="{D98646D0-769A-4019-BD8C-E7048E615CF1}" destId="{60EC19C9-900E-4D27-94B8-238321928D78}" srcOrd="2" destOrd="0" parTransId="{FF709E26-59FC-47AF-9180-9EA3ED4100A0}" sibTransId="{FF51A586-8800-48E7-BEB9-9A6BBBA460D4}"/>
    <dgm:cxn modelId="{AF4373C3-2D85-4A2F-B378-D661AEC92C80}" type="presParOf" srcId="{BC993212-10C6-4F0D-A35C-6D40B641DBB5}" destId="{D291142D-C9D4-406B-A532-2B569AB9C609}" srcOrd="0" destOrd="0" presId="urn:microsoft.com/office/officeart/2005/8/layout/pList1"/>
    <dgm:cxn modelId="{83F40806-E19E-47EC-B819-7B2C69D1ECF5}" type="presParOf" srcId="{D291142D-C9D4-406B-A532-2B569AB9C609}" destId="{2D876A84-BAA5-4735-95B0-0232D61FBCDC}" srcOrd="0" destOrd="0" presId="urn:microsoft.com/office/officeart/2005/8/layout/pList1"/>
    <dgm:cxn modelId="{195919A7-758A-4CA9-895C-85CC0390D47E}" type="presParOf" srcId="{D291142D-C9D4-406B-A532-2B569AB9C609}" destId="{AF5CEB20-20EF-4EA1-9C43-99B821AD0B3B}" srcOrd="1" destOrd="0" presId="urn:microsoft.com/office/officeart/2005/8/layout/pList1"/>
    <dgm:cxn modelId="{8CD4AF23-6E6D-444C-AEA4-07BA7CC17D91}" type="presParOf" srcId="{BC993212-10C6-4F0D-A35C-6D40B641DBB5}" destId="{A7E36301-7594-4613-8E25-A1DBAD3CD5D0}" srcOrd="1" destOrd="0" presId="urn:microsoft.com/office/officeart/2005/8/layout/pList1"/>
    <dgm:cxn modelId="{D3C4660E-11C1-4CCF-9343-7D5974BFEC12}" type="presParOf" srcId="{BC993212-10C6-4F0D-A35C-6D40B641DBB5}" destId="{086007DC-7E92-4077-94DD-4D002D64EE8E}" srcOrd="2" destOrd="0" presId="urn:microsoft.com/office/officeart/2005/8/layout/pList1"/>
    <dgm:cxn modelId="{3833B9BB-DD4D-4A24-9700-BDBFB261F3CB}" type="presParOf" srcId="{086007DC-7E92-4077-94DD-4D002D64EE8E}" destId="{AE21A73F-41E4-4D74-8983-022A50EFEE6E}" srcOrd="0" destOrd="0" presId="urn:microsoft.com/office/officeart/2005/8/layout/pList1"/>
    <dgm:cxn modelId="{C8E6E064-9840-4962-9505-BE3C375E4337}" type="presParOf" srcId="{086007DC-7E92-4077-94DD-4D002D64EE8E}" destId="{56E416F6-B387-4DCE-94DD-A5576ADA6D53}" srcOrd="1" destOrd="0" presId="urn:microsoft.com/office/officeart/2005/8/layout/pList1"/>
    <dgm:cxn modelId="{406314D5-CD9C-4704-BCF4-0250847BBED2}" type="presParOf" srcId="{BC993212-10C6-4F0D-A35C-6D40B641DBB5}" destId="{5898EA16-F687-460D-B591-1C3E5F031434}" srcOrd="3" destOrd="0" presId="urn:microsoft.com/office/officeart/2005/8/layout/pList1"/>
    <dgm:cxn modelId="{EB8D4ACE-A39B-439F-B7D2-BF898E4D9A08}" type="presParOf" srcId="{BC993212-10C6-4F0D-A35C-6D40B641DBB5}" destId="{3B270C23-1821-4283-8A4A-9B1FE65412DF}" srcOrd="4" destOrd="0" presId="urn:microsoft.com/office/officeart/2005/8/layout/pList1"/>
    <dgm:cxn modelId="{06790975-C042-4673-880F-7D9F0A6FE30F}" type="presParOf" srcId="{3B270C23-1821-4283-8A4A-9B1FE65412DF}" destId="{43747AE2-D7AE-496A-8EA4-93D062066E9B}" srcOrd="0" destOrd="0" presId="urn:microsoft.com/office/officeart/2005/8/layout/pList1"/>
    <dgm:cxn modelId="{281712AB-CBE3-4EB7-8834-29926B112658}" type="presParOf" srcId="{3B270C23-1821-4283-8A4A-9B1FE65412DF}" destId="{86C0F96D-57E3-492D-8DF6-4FD1BE5E10A0}" srcOrd="1" destOrd="0" presId="urn:microsoft.com/office/officeart/2005/8/layout/pList1"/>
    <dgm:cxn modelId="{6E6726BE-0CC0-4384-A733-DE80D6166359}" type="presParOf" srcId="{BC993212-10C6-4F0D-A35C-6D40B641DBB5}" destId="{25E04FEA-0DDC-4EDD-863A-327CF3096B9D}" srcOrd="5" destOrd="0" presId="urn:microsoft.com/office/officeart/2005/8/layout/pList1"/>
    <dgm:cxn modelId="{0881E584-3CF3-4842-B619-DB1AA154EC22}" type="presParOf" srcId="{BC993212-10C6-4F0D-A35C-6D40B641DBB5}" destId="{A93737EB-166D-4761-9DDA-5AC2F34A904E}" srcOrd="6" destOrd="0" presId="urn:microsoft.com/office/officeart/2005/8/layout/pList1"/>
    <dgm:cxn modelId="{4AB58551-D588-4F47-A683-E8FB3F999D80}" type="presParOf" srcId="{A93737EB-166D-4761-9DDA-5AC2F34A904E}" destId="{95839555-378C-4F31-B9BC-5BAE96EB2FCD}" srcOrd="0" destOrd="0" presId="urn:microsoft.com/office/officeart/2005/8/layout/pList1"/>
    <dgm:cxn modelId="{8E23A023-6011-45C9-ACB0-94EDCDC0C554}" type="presParOf" srcId="{A93737EB-166D-4761-9DDA-5AC2F34A904E}" destId="{275AEA19-1A78-4F92-AA39-0186717E0831}" srcOrd="1" destOrd="0" presId="urn:microsoft.com/office/officeart/2005/8/layout/pList1"/>
    <dgm:cxn modelId="{3F6C5100-8543-4FB8-BC36-665C26E5D689}" type="presParOf" srcId="{BC993212-10C6-4F0D-A35C-6D40B641DBB5}" destId="{97728178-FBB1-4BEB-A689-7811A0538761}" srcOrd="7" destOrd="0" presId="urn:microsoft.com/office/officeart/2005/8/layout/pList1"/>
    <dgm:cxn modelId="{9665A1B5-635E-40A2-8A70-C6AAF5C9C04B}" type="presParOf" srcId="{BC993212-10C6-4F0D-A35C-6D40B641DBB5}" destId="{F2BC64F7-89FC-48CB-AE17-994E900DF770}" srcOrd="8" destOrd="0" presId="urn:microsoft.com/office/officeart/2005/8/layout/pList1"/>
    <dgm:cxn modelId="{F30E0ACA-FD60-401F-BC24-ED1B8C82F9AB}" type="presParOf" srcId="{F2BC64F7-89FC-48CB-AE17-994E900DF770}" destId="{7754C6FE-B42C-47F3-B92A-D93FEA462B51}" srcOrd="0" destOrd="0" presId="urn:microsoft.com/office/officeart/2005/8/layout/pList1"/>
    <dgm:cxn modelId="{7358CC1F-F031-4187-AD9B-7436828059CF}" type="presParOf" srcId="{F2BC64F7-89FC-48CB-AE17-994E900DF770}" destId="{3E73A0A7-BFBC-42D4-85C3-DE9B19F45A51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8646D0-769A-4019-BD8C-E7048E615CF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r-HR"/>
        </a:p>
      </dgm:t>
    </dgm:pt>
    <dgm:pt modelId="{1E1E5636-6457-490D-A2DA-E91288AEE27D}">
      <dgm:prSet phldrT="[Tekst]"/>
      <dgm:spPr/>
      <dgm:t>
        <a:bodyPr/>
        <a:lstStyle/>
        <a:p>
          <a:r>
            <a:rPr lang="hr-HR" dirty="0"/>
            <a:t>Glumac – korisnik, persona</a:t>
          </a:r>
        </a:p>
      </dgm:t>
    </dgm:pt>
    <dgm:pt modelId="{BD6EE83D-F3A5-47A5-A89F-9BE651E13E6B}" type="parTrans" cxnId="{FFD4CB0E-2861-4023-8F8A-EF239DE521DA}">
      <dgm:prSet/>
      <dgm:spPr/>
      <dgm:t>
        <a:bodyPr/>
        <a:lstStyle/>
        <a:p>
          <a:endParaRPr lang="hr-HR"/>
        </a:p>
      </dgm:t>
    </dgm:pt>
    <dgm:pt modelId="{337BF557-BF65-4749-A18E-E1BB3DDC6013}" type="sibTrans" cxnId="{FFD4CB0E-2861-4023-8F8A-EF239DE521DA}">
      <dgm:prSet/>
      <dgm:spPr/>
      <dgm:t>
        <a:bodyPr/>
        <a:lstStyle/>
        <a:p>
          <a:endParaRPr lang="hr-HR"/>
        </a:p>
      </dgm:t>
    </dgm:pt>
    <dgm:pt modelId="{5D0198A0-21AD-437F-8B8C-04093378A392}">
      <dgm:prSet phldrT="[Tekst]"/>
      <dgm:spPr/>
      <dgm:t>
        <a:bodyPr/>
        <a:lstStyle/>
        <a:p>
          <a:r>
            <a:rPr lang="hr-HR" dirty="0"/>
            <a:t>Motivator – viši cilj koji korisnik želi postići</a:t>
          </a:r>
        </a:p>
      </dgm:t>
    </dgm:pt>
    <dgm:pt modelId="{921CEFDC-7529-4CCD-9488-9644A18B32D2}" type="parTrans" cxnId="{0EA36998-BF6E-44A9-B02A-DBD7CCB934CB}">
      <dgm:prSet/>
      <dgm:spPr/>
      <dgm:t>
        <a:bodyPr/>
        <a:lstStyle/>
        <a:p>
          <a:endParaRPr lang="hr-HR"/>
        </a:p>
      </dgm:t>
    </dgm:pt>
    <dgm:pt modelId="{0D687937-0D3D-44C6-ADE6-098E7FDA1BB5}" type="sibTrans" cxnId="{0EA36998-BF6E-44A9-B02A-DBD7CCB934CB}">
      <dgm:prSet/>
      <dgm:spPr/>
      <dgm:t>
        <a:bodyPr/>
        <a:lstStyle/>
        <a:p>
          <a:endParaRPr lang="hr-HR"/>
        </a:p>
      </dgm:t>
    </dgm:pt>
    <dgm:pt modelId="{60EC19C9-900E-4D27-94B8-238321928D78}">
      <dgm:prSet phldrT="[Tekst]"/>
      <dgm:spPr/>
      <dgm:t>
        <a:bodyPr/>
        <a:lstStyle/>
        <a:p>
          <a:r>
            <a:rPr lang="hr-HR" dirty="0"/>
            <a:t>Namjera – želja za ostvarenjem cilja</a:t>
          </a:r>
        </a:p>
      </dgm:t>
    </dgm:pt>
    <dgm:pt modelId="{FF709E26-59FC-47AF-9180-9EA3ED4100A0}" type="parTrans" cxnId="{B33CBEF6-A2E2-4863-8AAD-8705565CD126}">
      <dgm:prSet/>
      <dgm:spPr/>
      <dgm:t>
        <a:bodyPr/>
        <a:lstStyle/>
        <a:p>
          <a:endParaRPr lang="hr-HR"/>
        </a:p>
      </dgm:t>
    </dgm:pt>
    <dgm:pt modelId="{FF51A586-8800-48E7-BEB9-9A6BBBA460D4}" type="sibTrans" cxnId="{B33CBEF6-A2E2-4863-8AAD-8705565CD126}">
      <dgm:prSet/>
      <dgm:spPr/>
      <dgm:t>
        <a:bodyPr/>
        <a:lstStyle/>
        <a:p>
          <a:endParaRPr lang="hr-HR"/>
        </a:p>
      </dgm:t>
    </dgm:pt>
    <dgm:pt modelId="{F8060911-8DCE-433F-B6F2-A35F63ACE326}">
      <dgm:prSet phldrT="[Tekst]"/>
      <dgm:spPr/>
      <dgm:t>
        <a:bodyPr/>
        <a:lstStyle/>
        <a:p>
          <a:r>
            <a:rPr lang="hr-HR" dirty="0"/>
            <a:t>Akcija – korak do ostvarenja namjere/cilja</a:t>
          </a:r>
        </a:p>
      </dgm:t>
    </dgm:pt>
    <dgm:pt modelId="{2E0E2477-FBE3-4F47-A5B7-77C5E6A535B4}" type="parTrans" cxnId="{E1B36925-1B76-497E-8A4E-956AC42A63B4}">
      <dgm:prSet/>
      <dgm:spPr/>
      <dgm:t>
        <a:bodyPr/>
        <a:lstStyle/>
        <a:p>
          <a:endParaRPr lang="hr-HR"/>
        </a:p>
      </dgm:t>
    </dgm:pt>
    <dgm:pt modelId="{B19335A3-26FC-400D-8BB1-C859932F3D76}" type="sibTrans" cxnId="{E1B36925-1B76-497E-8A4E-956AC42A63B4}">
      <dgm:prSet/>
      <dgm:spPr/>
      <dgm:t>
        <a:bodyPr/>
        <a:lstStyle/>
        <a:p>
          <a:endParaRPr lang="hr-HR"/>
        </a:p>
      </dgm:t>
    </dgm:pt>
    <dgm:pt modelId="{BCBB0D23-9AA6-4B03-9F7C-BB7FF9C4767B}">
      <dgm:prSet/>
      <dgm:spPr/>
      <dgm:t>
        <a:bodyPr/>
        <a:lstStyle/>
        <a:p>
          <a:r>
            <a:rPr lang="hr-HR" dirty="0"/>
            <a:t>Odluka – ostvarenje namjere </a:t>
          </a:r>
        </a:p>
      </dgm:t>
    </dgm:pt>
    <dgm:pt modelId="{6E78C24C-E508-438A-8006-362B47A6F6FE}" type="parTrans" cxnId="{E36DABED-2D4E-49EF-BCCC-93D1110CA61C}">
      <dgm:prSet/>
      <dgm:spPr/>
      <dgm:t>
        <a:bodyPr/>
        <a:lstStyle/>
        <a:p>
          <a:endParaRPr lang="hr-HR"/>
        </a:p>
      </dgm:t>
    </dgm:pt>
    <dgm:pt modelId="{18661194-4EA2-4065-AE61-9FBAF666A2B3}" type="sibTrans" cxnId="{E36DABED-2D4E-49EF-BCCC-93D1110CA61C}">
      <dgm:prSet/>
      <dgm:spPr/>
      <dgm:t>
        <a:bodyPr/>
        <a:lstStyle/>
        <a:p>
          <a:endParaRPr lang="hr-HR"/>
        </a:p>
      </dgm:t>
    </dgm:pt>
    <dgm:pt modelId="{8A3E22B3-E4E1-4F43-BE3F-AEC811435174}" type="pres">
      <dgm:prSet presAssocID="{D98646D0-769A-4019-BD8C-E7048E615CF1}" presName="vert0" presStyleCnt="0">
        <dgm:presLayoutVars>
          <dgm:dir/>
          <dgm:animOne val="branch"/>
          <dgm:animLvl val="lvl"/>
        </dgm:presLayoutVars>
      </dgm:prSet>
      <dgm:spPr/>
    </dgm:pt>
    <dgm:pt modelId="{9A10E7E1-15ED-4DAC-BEC0-3F07259D330E}" type="pres">
      <dgm:prSet presAssocID="{1E1E5636-6457-490D-A2DA-E91288AEE27D}" presName="thickLine" presStyleLbl="alignNode1" presStyleIdx="0" presStyleCnt="5"/>
      <dgm:spPr/>
    </dgm:pt>
    <dgm:pt modelId="{365625EE-9BEC-451D-AED6-DB954DB5121B}" type="pres">
      <dgm:prSet presAssocID="{1E1E5636-6457-490D-A2DA-E91288AEE27D}" presName="horz1" presStyleCnt="0"/>
      <dgm:spPr/>
    </dgm:pt>
    <dgm:pt modelId="{DAD8BE95-8E7F-4C76-97D1-3C3DEB717AA1}" type="pres">
      <dgm:prSet presAssocID="{1E1E5636-6457-490D-A2DA-E91288AEE27D}" presName="tx1" presStyleLbl="revTx" presStyleIdx="0" presStyleCnt="5"/>
      <dgm:spPr/>
    </dgm:pt>
    <dgm:pt modelId="{AFEA4766-B9D0-42C4-A270-BD8260AB9CD4}" type="pres">
      <dgm:prSet presAssocID="{1E1E5636-6457-490D-A2DA-E91288AEE27D}" presName="vert1" presStyleCnt="0"/>
      <dgm:spPr/>
    </dgm:pt>
    <dgm:pt modelId="{204520EE-42C6-4C87-BF7A-308DDEDDD69A}" type="pres">
      <dgm:prSet presAssocID="{5D0198A0-21AD-437F-8B8C-04093378A392}" presName="thickLine" presStyleLbl="alignNode1" presStyleIdx="1" presStyleCnt="5"/>
      <dgm:spPr/>
    </dgm:pt>
    <dgm:pt modelId="{C48E08BC-4C68-407C-8C80-1E217E3EE4B0}" type="pres">
      <dgm:prSet presAssocID="{5D0198A0-21AD-437F-8B8C-04093378A392}" presName="horz1" presStyleCnt="0"/>
      <dgm:spPr/>
    </dgm:pt>
    <dgm:pt modelId="{AB334842-0C05-4F7C-9CB0-BCFD9C74FFFD}" type="pres">
      <dgm:prSet presAssocID="{5D0198A0-21AD-437F-8B8C-04093378A392}" presName="tx1" presStyleLbl="revTx" presStyleIdx="1" presStyleCnt="5"/>
      <dgm:spPr/>
    </dgm:pt>
    <dgm:pt modelId="{14D663D4-A4F5-4D8E-BF8C-15F93A512ACD}" type="pres">
      <dgm:prSet presAssocID="{5D0198A0-21AD-437F-8B8C-04093378A392}" presName="vert1" presStyleCnt="0"/>
      <dgm:spPr/>
    </dgm:pt>
    <dgm:pt modelId="{9F91E12D-9784-45C6-B974-7248E530B9DC}" type="pres">
      <dgm:prSet presAssocID="{60EC19C9-900E-4D27-94B8-238321928D78}" presName="thickLine" presStyleLbl="alignNode1" presStyleIdx="2" presStyleCnt="5"/>
      <dgm:spPr/>
    </dgm:pt>
    <dgm:pt modelId="{4B1A26B1-3E01-4A3C-83A7-6F327AF50D63}" type="pres">
      <dgm:prSet presAssocID="{60EC19C9-900E-4D27-94B8-238321928D78}" presName="horz1" presStyleCnt="0"/>
      <dgm:spPr/>
    </dgm:pt>
    <dgm:pt modelId="{9303B28C-D373-4B29-801A-B687B6538F94}" type="pres">
      <dgm:prSet presAssocID="{60EC19C9-900E-4D27-94B8-238321928D78}" presName="tx1" presStyleLbl="revTx" presStyleIdx="2" presStyleCnt="5"/>
      <dgm:spPr/>
    </dgm:pt>
    <dgm:pt modelId="{0BF02A2C-7480-45F8-BBA2-BCDA9C5AB662}" type="pres">
      <dgm:prSet presAssocID="{60EC19C9-900E-4D27-94B8-238321928D78}" presName="vert1" presStyleCnt="0"/>
      <dgm:spPr/>
    </dgm:pt>
    <dgm:pt modelId="{69907153-11D6-4C1E-A923-C7CD9B2B8ED2}" type="pres">
      <dgm:prSet presAssocID="{F8060911-8DCE-433F-B6F2-A35F63ACE326}" presName="thickLine" presStyleLbl="alignNode1" presStyleIdx="3" presStyleCnt="5"/>
      <dgm:spPr/>
    </dgm:pt>
    <dgm:pt modelId="{7D5A663B-34F3-48D3-8F1B-013EAB34E171}" type="pres">
      <dgm:prSet presAssocID="{F8060911-8DCE-433F-B6F2-A35F63ACE326}" presName="horz1" presStyleCnt="0"/>
      <dgm:spPr/>
    </dgm:pt>
    <dgm:pt modelId="{BF13046B-89AD-417B-9062-BA813E95E790}" type="pres">
      <dgm:prSet presAssocID="{F8060911-8DCE-433F-B6F2-A35F63ACE326}" presName="tx1" presStyleLbl="revTx" presStyleIdx="3" presStyleCnt="5"/>
      <dgm:spPr/>
    </dgm:pt>
    <dgm:pt modelId="{BED93787-071F-4151-91AA-B37AC1610BE8}" type="pres">
      <dgm:prSet presAssocID="{F8060911-8DCE-433F-B6F2-A35F63ACE326}" presName="vert1" presStyleCnt="0"/>
      <dgm:spPr/>
    </dgm:pt>
    <dgm:pt modelId="{0AFB825B-7523-4552-AA8D-4ADF3D4AA52E}" type="pres">
      <dgm:prSet presAssocID="{BCBB0D23-9AA6-4B03-9F7C-BB7FF9C4767B}" presName="thickLine" presStyleLbl="alignNode1" presStyleIdx="4" presStyleCnt="5"/>
      <dgm:spPr/>
    </dgm:pt>
    <dgm:pt modelId="{474EA5EB-0937-45D4-A705-5BE5B613B98D}" type="pres">
      <dgm:prSet presAssocID="{BCBB0D23-9AA6-4B03-9F7C-BB7FF9C4767B}" presName="horz1" presStyleCnt="0"/>
      <dgm:spPr/>
    </dgm:pt>
    <dgm:pt modelId="{9FE9F0D1-F65C-4C65-B003-DF5557F8F10F}" type="pres">
      <dgm:prSet presAssocID="{BCBB0D23-9AA6-4B03-9F7C-BB7FF9C4767B}" presName="tx1" presStyleLbl="revTx" presStyleIdx="4" presStyleCnt="5"/>
      <dgm:spPr/>
    </dgm:pt>
    <dgm:pt modelId="{19AC023D-9EE5-40C8-AB68-E69AB85BF08A}" type="pres">
      <dgm:prSet presAssocID="{BCBB0D23-9AA6-4B03-9F7C-BB7FF9C4767B}" presName="vert1" presStyleCnt="0"/>
      <dgm:spPr/>
    </dgm:pt>
  </dgm:ptLst>
  <dgm:cxnLst>
    <dgm:cxn modelId="{FFD4CB0E-2861-4023-8F8A-EF239DE521DA}" srcId="{D98646D0-769A-4019-BD8C-E7048E615CF1}" destId="{1E1E5636-6457-490D-A2DA-E91288AEE27D}" srcOrd="0" destOrd="0" parTransId="{BD6EE83D-F3A5-47A5-A89F-9BE651E13E6B}" sibTransId="{337BF557-BF65-4749-A18E-E1BB3DDC6013}"/>
    <dgm:cxn modelId="{B3C98F21-A122-456D-A80B-3708F7BE6656}" type="presOf" srcId="{F8060911-8DCE-433F-B6F2-A35F63ACE326}" destId="{BF13046B-89AD-417B-9062-BA813E95E790}" srcOrd="0" destOrd="0" presId="urn:microsoft.com/office/officeart/2008/layout/LinedList"/>
    <dgm:cxn modelId="{E1B36925-1B76-497E-8A4E-956AC42A63B4}" srcId="{D98646D0-769A-4019-BD8C-E7048E615CF1}" destId="{F8060911-8DCE-433F-B6F2-A35F63ACE326}" srcOrd="3" destOrd="0" parTransId="{2E0E2477-FBE3-4F47-A5B7-77C5E6A535B4}" sibTransId="{B19335A3-26FC-400D-8BB1-C859932F3D76}"/>
    <dgm:cxn modelId="{50A9862A-3AEC-429B-AB9F-48303BE45344}" type="presOf" srcId="{60EC19C9-900E-4D27-94B8-238321928D78}" destId="{9303B28C-D373-4B29-801A-B687B6538F94}" srcOrd="0" destOrd="0" presId="urn:microsoft.com/office/officeart/2008/layout/LinedList"/>
    <dgm:cxn modelId="{26934B33-C676-476E-8E20-25E5C4CACD49}" type="presOf" srcId="{5D0198A0-21AD-437F-8B8C-04093378A392}" destId="{AB334842-0C05-4F7C-9CB0-BCFD9C74FFFD}" srcOrd="0" destOrd="0" presId="urn:microsoft.com/office/officeart/2008/layout/LinedList"/>
    <dgm:cxn modelId="{0EA36998-BF6E-44A9-B02A-DBD7CCB934CB}" srcId="{D98646D0-769A-4019-BD8C-E7048E615CF1}" destId="{5D0198A0-21AD-437F-8B8C-04093378A392}" srcOrd="1" destOrd="0" parTransId="{921CEFDC-7529-4CCD-9488-9644A18B32D2}" sibTransId="{0D687937-0D3D-44C6-ADE6-098E7FDA1BB5}"/>
    <dgm:cxn modelId="{AA48E8AB-060A-4A93-810F-A062053F5244}" type="presOf" srcId="{D98646D0-769A-4019-BD8C-E7048E615CF1}" destId="{8A3E22B3-E4E1-4F43-BE3F-AEC811435174}" srcOrd="0" destOrd="0" presId="urn:microsoft.com/office/officeart/2008/layout/LinedList"/>
    <dgm:cxn modelId="{848370B8-0341-4DCB-BB26-61FED5C6F141}" type="presOf" srcId="{BCBB0D23-9AA6-4B03-9F7C-BB7FF9C4767B}" destId="{9FE9F0D1-F65C-4C65-B003-DF5557F8F10F}" srcOrd="0" destOrd="0" presId="urn:microsoft.com/office/officeart/2008/layout/LinedList"/>
    <dgm:cxn modelId="{E36DABED-2D4E-49EF-BCCC-93D1110CA61C}" srcId="{D98646D0-769A-4019-BD8C-E7048E615CF1}" destId="{BCBB0D23-9AA6-4B03-9F7C-BB7FF9C4767B}" srcOrd="4" destOrd="0" parTransId="{6E78C24C-E508-438A-8006-362B47A6F6FE}" sibTransId="{18661194-4EA2-4065-AE61-9FBAF666A2B3}"/>
    <dgm:cxn modelId="{AF228CEE-2BCF-4F7E-BD89-E36BA4FF29DA}" type="presOf" srcId="{1E1E5636-6457-490D-A2DA-E91288AEE27D}" destId="{DAD8BE95-8E7F-4C76-97D1-3C3DEB717AA1}" srcOrd="0" destOrd="0" presId="urn:microsoft.com/office/officeart/2008/layout/LinedList"/>
    <dgm:cxn modelId="{B33CBEF6-A2E2-4863-8AAD-8705565CD126}" srcId="{D98646D0-769A-4019-BD8C-E7048E615CF1}" destId="{60EC19C9-900E-4D27-94B8-238321928D78}" srcOrd="2" destOrd="0" parTransId="{FF709E26-59FC-47AF-9180-9EA3ED4100A0}" sibTransId="{FF51A586-8800-48E7-BEB9-9A6BBBA460D4}"/>
    <dgm:cxn modelId="{130D81AE-1099-406F-AAE5-0B81BE334550}" type="presParOf" srcId="{8A3E22B3-E4E1-4F43-BE3F-AEC811435174}" destId="{9A10E7E1-15ED-4DAC-BEC0-3F07259D330E}" srcOrd="0" destOrd="0" presId="urn:microsoft.com/office/officeart/2008/layout/LinedList"/>
    <dgm:cxn modelId="{3BD84684-C159-4DAB-903D-BCEFD0B67B7F}" type="presParOf" srcId="{8A3E22B3-E4E1-4F43-BE3F-AEC811435174}" destId="{365625EE-9BEC-451D-AED6-DB954DB5121B}" srcOrd="1" destOrd="0" presId="urn:microsoft.com/office/officeart/2008/layout/LinedList"/>
    <dgm:cxn modelId="{D4D53738-B99F-45E2-8200-F9415D14684C}" type="presParOf" srcId="{365625EE-9BEC-451D-AED6-DB954DB5121B}" destId="{DAD8BE95-8E7F-4C76-97D1-3C3DEB717AA1}" srcOrd="0" destOrd="0" presId="urn:microsoft.com/office/officeart/2008/layout/LinedList"/>
    <dgm:cxn modelId="{7D872E50-45EB-4B0B-9D05-489C28953C04}" type="presParOf" srcId="{365625EE-9BEC-451D-AED6-DB954DB5121B}" destId="{AFEA4766-B9D0-42C4-A270-BD8260AB9CD4}" srcOrd="1" destOrd="0" presId="urn:microsoft.com/office/officeart/2008/layout/LinedList"/>
    <dgm:cxn modelId="{7C77545C-FCF2-452C-9FE0-D73B8D60A07D}" type="presParOf" srcId="{8A3E22B3-E4E1-4F43-BE3F-AEC811435174}" destId="{204520EE-42C6-4C87-BF7A-308DDEDDD69A}" srcOrd="2" destOrd="0" presId="urn:microsoft.com/office/officeart/2008/layout/LinedList"/>
    <dgm:cxn modelId="{B5F4A8BA-211C-470C-8A0E-FFAD2D616E0F}" type="presParOf" srcId="{8A3E22B3-E4E1-4F43-BE3F-AEC811435174}" destId="{C48E08BC-4C68-407C-8C80-1E217E3EE4B0}" srcOrd="3" destOrd="0" presId="urn:microsoft.com/office/officeart/2008/layout/LinedList"/>
    <dgm:cxn modelId="{7CD42239-C056-4A61-B85F-45089B591E4D}" type="presParOf" srcId="{C48E08BC-4C68-407C-8C80-1E217E3EE4B0}" destId="{AB334842-0C05-4F7C-9CB0-BCFD9C74FFFD}" srcOrd="0" destOrd="0" presId="urn:microsoft.com/office/officeart/2008/layout/LinedList"/>
    <dgm:cxn modelId="{0586F5AA-82B5-4622-AD1E-A70AB88727B6}" type="presParOf" srcId="{C48E08BC-4C68-407C-8C80-1E217E3EE4B0}" destId="{14D663D4-A4F5-4D8E-BF8C-15F93A512ACD}" srcOrd="1" destOrd="0" presId="urn:microsoft.com/office/officeart/2008/layout/LinedList"/>
    <dgm:cxn modelId="{4B3AE63F-BF8F-4897-BEE7-0A3818D08747}" type="presParOf" srcId="{8A3E22B3-E4E1-4F43-BE3F-AEC811435174}" destId="{9F91E12D-9784-45C6-B974-7248E530B9DC}" srcOrd="4" destOrd="0" presId="urn:microsoft.com/office/officeart/2008/layout/LinedList"/>
    <dgm:cxn modelId="{4A212E13-C34E-4ED0-996D-820866363108}" type="presParOf" srcId="{8A3E22B3-E4E1-4F43-BE3F-AEC811435174}" destId="{4B1A26B1-3E01-4A3C-83A7-6F327AF50D63}" srcOrd="5" destOrd="0" presId="urn:microsoft.com/office/officeart/2008/layout/LinedList"/>
    <dgm:cxn modelId="{20678D8A-481E-471E-B17D-4A5AB1A947F5}" type="presParOf" srcId="{4B1A26B1-3E01-4A3C-83A7-6F327AF50D63}" destId="{9303B28C-D373-4B29-801A-B687B6538F94}" srcOrd="0" destOrd="0" presId="urn:microsoft.com/office/officeart/2008/layout/LinedList"/>
    <dgm:cxn modelId="{F10B6DE6-69DF-49DC-800B-5BEC251DE2B8}" type="presParOf" srcId="{4B1A26B1-3E01-4A3C-83A7-6F327AF50D63}" destId="{0BF02A2C-7480-45F8-BBA2-BCDA9C5AB662}" srcOrd="1" destOrd="0" presId="urn:microsoft.com/office/officeart/2008/layout/LinedList"/>
    <dgm:cxn modelId="{A2C638C1-711F-4D74-925A-CDA67CBE53AE}" type="presParOf" srcId="{8A3E22B3-E4E1-4F43-BE3F-AEC811435174}" destId="{69907153-11D6-4C1E-A923-C7CD9B2B8ED2}" srcOrd="6" destOrd="0" presId="urn:microsoft.com/office/officeart/2008/layout/LinedList"/>
    <dgm:cxn modelId="{8E2A7189-822F-4B70-B0B6-FCD9BE0524D1}" type="presParOf" srcId="{8A3E22B3-E4E1-4F43-BE3F-AEC811435174}" destId="{7D5A663B-34F3-48D3-8F1B-013EAB34E171}" srcOrd="7" destOrd="0" presId="urn:microsoft.com/office/officeart/2008/layout/LinedList"/>
    <dgm:cxn modelId="{8DF4E26A-A7DB-43F4-9C20-DB783033017C}" type="presParOf" srcId="{7D5A663B-34F3-48D3-8F1B-013EAB34E171}" destId="{BF13046B-89AD-417B-9062-BA813E95E790}" srcOrd="0" destOrd="0" presId="urn:microsoft.com/office/officeart/2008/layout/LinedList"/>
    <dgm:cxn modelId="{61C64F46-C77F-47D5-A525-F77C3E3DC665}" type="presParOf" srcId="{7D5A663B-34F3-48D3-8F1B-013EAB34E171}" destId="{BED93787-071F-4151-91AA-B37AC1610BE8}" srcOrd="1" destOrd="0" presId="urn:microsoft.com/office/officeart/2008/layout/LinedList"/>
    <dgm:cxn modelId="{783DB655-715C-4186-A470-B207B1BCA41E}" type="presParOf" srcId="{8A3E22B3-E4E1-4F43-BE3F-AEC811435174}" destId="{0AFB825B-7523-4552-AA8D-4ADF3D4AA52E}" srcOrd="8" destOrd="0" presId="urn:microsoft.com/office/officeart/2008/layout/LinedList"/>
    <dgm:cxn modelId="{86DB1AC5-7AE6-483A-B0AC-80558D2FF2F9}" type="presParOf" srcId="{8A3E22B3-E4E1-4F43-BE3F-AEC811435174}" destId="{474EA5EB-0937-45D4-A705-5BE5B613B98D}" srcOrd="9" destOrd="0" presId="urn:microsoft.com/office/officeart/2008/layout/LinedList"/>
    <dgm:cxn modelId="{ACE58EBE-EC8A-47F8-A6F3-9C6D0CF3FD96}" type="presParOf" srcId="{474EA5EB-0937-45D4-A705-5BE5B613B98D}" destId="{9FE9F0D1-F65C-4C65-B003-DF5557F8F10F}" srcOrd="0" destOrd="0" presId="urn:microsoft.com/office/officeart/2008/layout/LinedList"/>
    <dgm:cxn modelId="{6FF223B4-1DF3-4DEA-B78D-77663DE046FA}" type="presParOf" srcId="{474EA5EB-0937-45D4-A705-5BE5B613B98D}" destId="{19AC023D-9EE5-40C8-AB68-E69AB85BF08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8646D0-769A-4019-BD8C-E7048E615CF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r-HR"/>
        </a:p>
      </dgm:t>
    </dgm:pt>
    <dgm:pt modelId="{1E1E5636-6457-490D-A2DA-E91288AEE27D}">
      <dgm:prSet phldrT="[Tekst]"/>
      <dgm:spPr/>
      <dgm:t>
        <a:bodyPr/>
        <a:lstStyle/>
        <a:p>
          <a:r>
            <a:rPr lang="hr-HR" dirty="0"/>
            <a:t>Glumac – Ante</a:t>
          </a:r>
        </a:p>
      </dgm:t>
    </dgm:pt>
    <dgm:pt modelId="{BD6EE83D-F3A5-47A5-A89F-9BE651E13E6B}" type="parTrans" cxnId="{FFD4CB0E-2861-4023-8F8A-EF239DE521DA}">
      <dgm:prSet/>
      <dgm:spPr/>
      <dgm:t>
        <a:bodyPr/>
        <a:lstStyle/>
        <a:p>
          <a:endParaRPr lang="hr-HR"/>
        </a:p>
      </dgm:t>
    </dgm:pt>
    <dgm:pt modelId="{337BF557-BF65-4749-A18E-E1BB3DDC6013}" type="sibTrans" cxnId="{FFD4CB0E-2861-4023-8F8A-EF239DE521DA}">
      <dgm:prSet/>
      <dgm:spPr/>
      <dgm:t>
        <a:bodyPr/>
        <a:lstStyle/>
        <a:p>
          <a:endParaRPr lang="hr-HR"/>
        </a:p>
      </dgm:t>
    </dgm:pt>
    <dgm:pt modelId="{5D0198A0-21AD-437F-8B8C-04093378A392}">
      <dgm:prSet phldrT="[Tekst]"/>
      <dgm:spPr/>
      <dgm:t>
        <a:bodyPr/>
        <a:lstStyle/>
        <a:p>
          <a:r>
            <a:rPr lang="hr-HR" dirty="0"/>
            <a:t>Motivator – ide na poslovni put</a:t>
          </a:r>
        </a:p>
      </dgm:t>
    </dgm:pt>
    <dgm:pt modelId="{921CEFDC-7529-4CCD-9488-9644A18B32D2}" type="parTrans" cxnId="{0EA36998-BF6E-44A9-B02A-DBD7CCB934CB}">
      <dgm:prSet/>
      <dgm:spPr/>
      <dgm:t>
        <a:bodyPr/>
        <a:lstStyle/>
        <a:p>
          <a:endParaRPr lang="hr-HR"/>
        </a:p>
      </dgm:t>
    </dgm:pt>
    <dgm:pt modelId="{0D687937-0D3D-44C6-ADE6-098E7FDA1BB5}" type="sibTrans" cxnId="{0EA36998-BF6E-44A9-B02A-DBD7CCB934CB}">
      <dgm:prSet/>
      <dgm:spPr/>
      <dgm:t>
        <a:bodyPr/>
        <a:lstStyle/>
        <a:p>
          <a:endParaRPr lang="hr-HR"/>
        </a:p>
      </dgm:t>
    </dgm:pt>
    <dgm:pt modelId="{60EC19C9-900E-4D27-94B8-238321928D78}">
      <dgm:prSet phldrT="[Tekst]"/>
      <dgm:spPr/>
      <dgm:t>
        <a:bodyPr/>
        <a:lstStyle/>
        <a:p>
          <a:r>
            <a:rPr lang="hr-HR" dirty="0"/>
            <a:t>Namjera – treba rezervirati sobu u hotelu</a:t>
          </a:r>
        </a:p>
      </dgm:t>
    </dgm:pt>
    <dgm:pt modelId="{FF709E26-59FC-47AF-9180-9EA3ED4100A0}" type="parTrans" cxnId="{B33CBEF6-A2E2-4863-8AAD-8705565CD126}">
      <dgm:prSet/>
      <dgm:spPr/>
      <dgm:t>
        <a:bodyPr/>
        <a:lstStyle/>
        <a:p>
          <a:endParaRPr lang="hr-HR"/>
        </a:p>
      </dgm:t>
    </dgm:pt>
    <dgm:pt modelId="{FF51A586-8800-48E7-BEB9-9A6BBBA460D4}" type="sibTrans" cxnId="{B33CBEF6-A2E2-4863-8AAD-8705565CD126}">
      <dgm:prSet/>
      <dgm:spPr/>
      <dgm:t>
        <a:bodyPr/>
        <a:lstStyle/>
        <a:p>
          <a:endParaRPr lang="hr-HR"/>
        </a:p>
      </dgm:t>
    </dgm:pt>
    <dgm:pt modelId="{F8060911-8DCE-433F-B6F2-A35F63ACE326}">
      <dgm:prSet phldrT="[Tekst]"/>
      <dgm:spPr/>
      <dgm:t>
        <a:bodyPr/>
        <a:lstStyle/>
        <a:p>
          <a:r>
            <a:rPr lang="hr-HR" dirty="0"/>
            <a:t>Akcija – pretraživanje mogućih opcija</a:t>
          </a:r>
        </a:p>
      </dgm:t>
    </dgm:pt>
    <dgm:pt modelId="{2E0E2477-FBE3-4F47-A5B7-77C5E6A535B4}" type="parTrans" cxnId="{E1B36925-1B76-497E-8A4E-956AC42A63B4}">
      <dgm:prSet/>
      <dgm:spPr/>
      <dgm:t>
        <a:bodyPr/>
        <a:lstStyle/>
        <a:p>
          <a:endParaRPr lang="hr-HR"/>
        </a:p>
      </dgm:t>
    </dgm:pt>
    <dgm:pt modelId="{B19335A3-26FC-400D-8BB1-C859932F3D76}" type="sibTrans" cxnId="{E1B36925-1B76-497E-8A4E-956AC42A63B4}">
      <dgm:prSet/>
      <dgm:spPr/>
      <dgm:t>
        <a:bodyPr/>
        <a:lstStyle/>
        <a:p>
          <a:endParaRPr lang="hr-HR"/>
        </a:p>
      </dgm:t>
    </dgm:pt>
    <dgm:pt modelId="{BCBB0D23-9AA6-4B03-9F7C-BB7FF9C4767B}">
      <dgm:prSet/>
      <dgm:spPr/>
      <dgm:t>
        <a:bodyPr/>
        <a:lstStyle/>
        <a:p>
          <a:r>
            <a:rPr lang="hr-HR" dirty="0"/>
            <a:t>Odluka – odabir sobe</a:t>
          </a:r>
        </a:p>
      </dgm:t>
    </dgm:pt>
    <dgm:pt modelId="{6E78C24C-E508-438A-8006-362B47A6F6FE}" type="parTrans" cxnId="{E36DABED-2D4E-49EF-BCCC-93D1110CA61C}">
      <dgm:prSet/>
      <dgm:spPr/>
      <dgm:t>
        <a:bodyPr/>
        <a:lstStyle/>
        <a:p>
          <a:endParaRPr lang="hr-HR"/>
        </a:p>
      </dgm:t>
    </dgm:pt>
    <dgm:pt modelId="{18661194-4EA2-4065-AE61-9FBAF666A2B3}" type="sibTrans" cxnId="{E36DABED-2D4E-49EF-BCCC-93D1110CA61C}">
      <dgm:prSet/>
      <dgm:spPr/>
      <dgm:t>
        <a:bodyPr/>
        <a:lstStyle/>
        <a:p>
          <a:endParaRPr lang="hr-HR"/>
        </a:p>
      </dgm:t>
    </dgm:pt>
    <dgm:pt modelId="{1711DE19-4D55-4541-8001-505B499D0EF8}" type="pres">
      <dgm:prSet presAssocID="{D98646D0-769A-4019-BD8C-E7048E615CF1}" presName="vert0" presStyleCnt="0">
        <dgm:presLayoutVars>
          <dgm:dir/>
          <dgm:animOne val="branch"/>
          <dgm:animLvl val="lvl"/>
        </dgm:presLayoutVars>
      </dgm:prSet>
      <dgm:spPr/>
    </dgm:pt>
    <dgm:pt modelId="{E8FE3660-A748-4AF4-99C5-D0CB7500023C}" type="pres">
      <dgm:prSet presAssocID="{1E1E5636-6457-490D-A2DA-E91288AEE27D}" presName="thickLine" presStyleLbl="alignNode1" presStyleIdx="0" presStyleCnt="5"/>
      <dgm:spPr/>
    </dgm:pt>
    <dgm:pt modelId="{7F536460-0B1A-4BE6-B695-34E32FB2CE46}" type="pres">
      <dgm:prSet presAssocID="{1E1E5636-6457-490D-A2DA-E91288AEE27D}" presName="horz1" presStyleCnt="0"/>
      <dgm:spPr/>
    </dgm:pt>
    <dgm:pt modelId="{EB396966-C903-4305-8F21-562141A29FD1}" type="pres">
      <dgm:prSet presAssocID="{1E1E5636-6457-490D-A2DA-E91288AEE27D}" presName="tx1" presStyleLbl="revTx" presStyleIdx="0" presStyleCnt="5"/>
      <dgm:spPr/>
    </dgm:pt>
    <dgm:pt modelId="{4776C76D-B93A-4AB5-90F6-749EA9C25575}" type="pres">
      <dgm:prSet presAssocID="{1E1E5636-6457-490D-A2DA-E91288AEE27D}" presName="vert1" presStyleCnt="0"/>
      <dgm:spPr/>
    </dgm:pt>
    <dgm:pt modelId="{16FD20AB-6372-4A03-85DB-ADFFE83E602B}" type="pres">
      <dgm:prSet presAssocID="{5D0198A0-21AD-437F-8B8C-04093378A392}" presName="thickLine" presStyleLbl="alignNode1" presStyleIdx="1" presStyleCnt="5"/>
      <dgm:spPr/>
    </dgm:pt>
    <dgm:pt modelId="{B330BC8D-D2A8-432C-86EB-D0448A23B105}" type="pres">
      <dgm:prSet presAssocID="{5D0198A0-21AD-437F-8B8C-04093378A392}" presName="horz1" presStyleCnt="0"/>
      <dgm:spPr/>
    </dgm:pt>
    <dgm:pt modelId="{60B1EBBE-6265-4A0C-B36C-BA6020D6B30E}" type="pres">
      <dgm:prSet presAssocID="{5D0198A0-21AD-437F-8B8C-04093378A392}" presName="tx1" presStyleLbl="revTx" presStyleIdx="1" presStyleCnt="5"/>
      <dgm:spPr/>
    </dgm:pt>
    <dgm:pt modelId="{54D84824-3E70-4D69-BCFE-9FCC25193C78}" type="pres">
      <dgm:prSet presAssocID="{5D0198A0-21AD-437F-8B8C-04093378A392}" presName="vert1" presStyleCnt="0"/>
      <dgm:spPr/>
    </dgm:pt>
    <dgm:pt modelId="{1AF7142E-CBE1-47CA-BEA0-010A1AEFE90E}" type="pres">
      <dgm:prSet presAssocID="{60EC19C9-900E-4D27-94B8-238321928D78}" presName="thickLine" presStyleLbl="alignNode1" presStyleIdx="2" presStyleCnt="5"/>
      <dgm:spPr/>
    </dgm:pt>
    <dgm:pt modelId="{EBF622B8-DFE4-4F97-9DFB-5345FE250D9E}" type="pres">
      <dgm:prSet presAssocID="{60EC19C9-900E-4D27-94B8-238321928D78}" presName="horz1" presStyleCnt="0"/>
      <dgm:spPr/>
    </dgm:pt>
    <dgm:pt modelId="{727E1EA2-2EC5-46E3-96A0-5BAB01006846}" type="pres">
      <dgm:prSet presAssocID="{60EC19C9-900E-4D27-94B8-238321928D78}" presName="tx1" presStyleLbl="revTx" presStyleIdx="2" presStyleCnt="5"/>
      <dgm:spPr/>
    </dgm:pt>
    <dgm:pt modelId="{2FDAE5F4-36D9-4000-B92B-F571B0C24232}" type="pres">
      <dgm:prSet presAssocID="{60EC19C9-900E-4D27-94B8-238321928D78}" presName="vert1" presStyleCnt="0"/>
      <dgm:spPr/>
    </dgm:pt>
    <dgm:pt modelId="{8BF107A9-582D-4B5C-895E-1411022BA4AD}" type="pres">
      <dgm:prSet presAssocID="{F8060911-8DCE-433F-B6F2-A35F63ACE326}" presName="thickLine" presStyleLbl="alignNode1" presStyleIdx="3" presStyleCnt="5"/>
      <dgm:spPr/>
    </dgm:pt>
    <dgm:pt modelId="{88392A49-2C85-4D18-9C05-D30411773971}" type="pres">
      <dgm:prSet presAssocID="{F8060911-8DCE-433F-B6F2-A35F63ACE326}" presName="horz1" presStyleCnt="0"/>
      <dgm:spPr/>
    </dgm:pt>
    <dgm:pt modelId="{B9336085-4609-4B57-8F97-05481E076524}" type="pres">
      <dgm:prSet presAssocID="{F8060911-8DCE-433F-B6F2-A35F63ACE326}" presName="tx1" presStyleLbl="revTx" presStyleIdx="3" presStyleCnt="5"/>
      <dgm:spPr/>
    </dgm:pt>
    <dgm:pt modelId="{6156090F-01C7-4EAC-BA4C-B3966806798B}" type="pres">
      <dgm:prSet presAssocID="{F8060911-8DCE-433F-B6F2-A35F63ACE326}" presName="vert1" presStyleCnt="0"/>
      <dgm:spPr/>
    </dgm:pt>
    <dgm:pt modelId="{E0F0216A-2BE0-4FD7-82AD-12686A119EC3}" type="pres">
      <dgm:prSet presAssocID="{BCBB0D23-9AA6-4B03-9F7C-BB7FF9C4767B}" presName="thickLine" presStyleLbl="alignNode1" presStyleIdx="4" presStyleCnt="5"/>
      <dgm:spPr/>
    </dgm:pt>
    <dgm:pt modelId="{B33A5869-0FCF-4B7C-9F2B-104F39726E23}" type="pres">
      <dgm:prSet presAssocID="{BCBB0D23-9AA6-4B03-9F7C-BB7FF9C4767B}" presName="horz1" presStyleCnt="0"/>
      <dgm:spPr/>
    </dgm:pt>
    <dgm:pt modelId="{8568F7EC-1831-49E8-94E3-6CE937936DC4}" type="pres">
      <dgm:prSet presAssocID="{BCBB0D23-9AA6-4B03-9F7C-BB7FF9C4767B}" presName="tx1" presStyleLbl="revTx" presStyleIdx="4" presStyleCnt="5"/>
      <dgm:spPr/>
    </dgm:pt>
    <dgm:pt modelId="{642BD04A-0A2F-4CA4-AF4D-84B4D3548BC3}" type="pres">
      <dgm:prSet presAssocID="{BCBB0D23-9AA6-4B03-9F7C-BB7FF9C4767B}" presName="vert1" presStyleCnt="0"/>
      <dgm:spPr/>
    </dgm:pt>
  </dgm:ptLst>
  <dgm:cxnLst>
    <dgm:cxn modelId="{FFD4CB0E-2861-4023-8F8A-EF239DE521DA}" srcId="{D98646D0-769A-4019-BD8C-E7048E615CF1}" destId="{1E1E5636-6457-490D-A2DA-E91288AEE27D}" srcOrd="0" destOrd="0" parTransId="{BD6EE83D-F3A5-47A5-A89F-9BE651E13E6B}" sibTransId="{337BF557-BF65-4749-A18E-E1BB3DDC6013}"/>
    <dgm:cxn modelId="{E1B36925-1B76-497E-8A4E-956AC42A63B4}" srcId="{D98646D0-769A-4019-BD8C-E7048E615CF1}" destId="{F8060911-8DCE-433F-B6F2-A35F63ACE326}" srcOrd="3" destOrd="0" parTransId="{2E0E2477-FBE3-4F47-A5B7-77C5E6A535B4}" sibTransId="{B19335A3-26FC-400D-8BB1-C859932F3D76}"/>
    <dgm:cxn modelId="{A1721F26-F47E-4726-9E23-9AAA53A5A0E1}" type="presOf" srcId="{60EC19C9-900E-4D27-94B8-238321928D78}" destId="{727E1EA2-2EC5-46E3-96A0-5BAB01006846}" srcOrd="0" destOrd="0" presId="urn:microsoft.com/office/officeart/2008/layout/LinedList"/>
    <dgm:cxn modelId="{F0A38459-EF27-4A02-BB84-876F9FBB2771}" type="presOf" srcId="{1E1E5636-6457-490D-A2DA-E91288AEE27D}" destId="{EB396966-C903-4305-8F21-562141A29FD1}" srcOrd="0" destOrd="0" presId="urn:microsoft.com/office/officeart/2008/layout/LinedList"/>
    <dgm:cxn modelId="{27AC527A-EE09-46D7-B624-E128FE3E77D9}" type="presOf" srcId="{F8060911-8DCE-433F-B6F2-A35F63ACE326}" destId="{B9336085-4609-4B57-8F97-05481E076524}" srcOrd="0" destOrd="0" presId="urn:microsoft.com/office/officeart/2008/layout/LinedList"/>
    <dgm:cxn modelId="{0EA36998-BF6E-44A9-B02A-DBD7CCB934CB}" srcId="{D98646D0-769A-4019-BD8C-E7048E615CF1}" destId="{5D0198A0-21AD-437F-8B8C-04093378A392}" srcOrd="1" destOrd="0" parTransId="{921CEFDC-7529-4CCD-9488-9644A18B32D2}" sibTransId="{0D687937-0D3D-44C6-ADE6-098E7FDA1BB5}"/>
    <dgm:cxn modelId="{E5428FAE-2544-4A09-96D4-001A4585BF37}" type="presOf" srcId="{BCBB0D23-9AA6-4B03-9F7C-BB7FF9C4767B}" destId="{8568F7EC-1831-49E8-94E3-6CE937936DC4}" srcOrd="0" destOrd="0" presId="urn:microsoft.com/office/officeart/2008/layout/LinedList"/>
    <dgm:cxn modelId="{82B5EAC7-6398-40DF-975A-FCFAB47E048B}" type="presOf" srcId="{D98646D0-769A-4019-BD8C-E7048E615CF1}" destId="{1711DE19-4D55-4541-8001-505B499D0EF8}" srcOrd="0" destOrd="0" presId="urn:microsoft.com/office/officeart/2008/layout/LinedList"/>
    <dgm:cxn modelId="{111F4ACB-421E-4352-9B25-82F15E4260DE}" type="presOf" srcId="{5D0198A0-21AD-437F-8B8C-04093378A392}" destId="{60B1EBBE-6265-4A0C-B36C-BA6020D6B30E}" srcOrd="0" destOrd="0" presId="urn:microsoft.com/office/officeart/2008/layout/LinedList"/>
    <dgm:cxn modelId="{E36DABED-2D4E-49EF-BCCC-93D1110CA61C}" srcId="{D98646D0-769A-4019-BD8C-E7048E615CF1}" destId="{BCBB0D23-9AA6-4B03-9F7C-BB7FF9C4767B}" srcOrd="4" destOrd="0" parTransId="{6E78C24C-E508-438A-8006-362B47A6F6FE}" sibTransId="{18661194-4EA2-4065-AE61-9FBAF666A2B3}"/>
    <dgm:cxn modelId="{B33CBEF6-A2E2-4863-8AAD-8705565CD126}" srcId="{D98646D0-769A-4019-BD8C-E7048E615CF1}" destId="{60EC19C9-900E-4D27-94B8-238321928D78}" srcOrd="2" destOrd="0" parTransId="{FF709E26-59FC-47AF-9180-9EA3ED4100A0}" sibTransId="{FF51A586-8800-48E7-BEB9-9A6BBBA460D4}"/>
    <dgm:cxn modelId="{27229981-1051-4076-BC71-84F65E4825CB}" type="presParOf" srcId="{1711DE19-4D55-4541-8001-505B499D0EF8}" destId="{E8FE3660-A748-4AF4-99C5-D0CB7500023C}" srcOrd="0" destOrd="0" presId="urn:microsoft.com/office/officeart/2008/layout/LinedList"/>
    <dgm:cxn modelId="{E9DBDE48-B96F-44C4-879B-41FB1F1763DB}" type="presParOf" srcId="{1711DE19-4D55-4541-8001-505B499D0EF8}" destId="{7F536460-0B1A-4BE6-B695-34E32FB2CE46}" srcOrd="1" destOrd="0" presId="urn:microsoft.com/office/officeart/2008/layout/LinedList"/>
    <dgm:cxn modelId="{E7994BAC-771B-49F2-BA4E-1254CB3F14AB}" type="presParOf" srcId="{7F536460-0B1A-4BE6-B695-34E32FB2CE46}" destId="{EB396966-C903-4305-8F21-562141A29FD1}" srcOrd="0" destOrd="0" presId="urn:microsoft.com/office/officeart/2008/layout/LinedList"/>
    <dgm:cxn modelId="{379E1433-B67B-4C50-8958-9A62B183104D}" type="presParOf" srcId="{7F536460-0B1A-4BE6-B695-34E32FB2CE46}" destId="{4776C76D-B93A-4AB5-90F6-749EA9C25575}" srcOrd="1" destOrd="0" presId="urn:microsoft.com/office/officeart/2008/layout/LinedList"/>
    <dgm:cxn modelId="{DDC6D1FD-7208-441E-8DE9-9BB7FD6F36AA}" type="presParOf" srcId="{1711DE19-4D55-4541-8001-505B499D0EF8}" destId="{16FD20AB-6372-4A03-85DB-ADFFE83E602B}" srcOrd="2" destOrd="0" presId="urn:microsoft.com/office/officeart/2008/layout/LinedList"/>
    <dgm:cxn modelId="{0DA359C2-59F3-4DF6-AAAF-B5065E61CE3E}" type="presParOf" srcId="{1711DE19-4D55-4541-8001-505B499D0EF8}" destId="{B330BC8D-D2A8-432C-86EB-D0448A23B105}" srcOrd="3" destOrd="0" presId="urn:microsoft.com/office/officeart/2008/layout/LinedList"/>
    <dgm:cxn modelId="{43D66E3E-8D46-4814-AEB4-34F747222F02}" type="presParOf" srcId="{B330BC8D-D2A8-432C-86EB-D0448A23B105}" destId="{60B1EBBE-6265-4A0C-B36C-BA6020D6B30E}" srcOrd="0" destOrd="0" presId="urn:microsoft.com/office/officeart/2008/layout/LinedList"/>
    <dgm:cxn modelId="{4458915A-2214-49A0-8B57-AAD43B932BEE}" type="presParOf" srcId="{B330BC8D-D2A8-432C-86EB-D0448A23B105}" destId="{54D84824-3E70-4D69-BCFE-9FCC25193C78}" srcOrd="1" destOrd="0" presId="urn:microsoft.com/office/officeart/2008/layout/LinedList"/>
    <dgm:cxn modelId="{7FEF2775-35B2-4C56-801A-EDE6DC1D1BBB}" type="presParOf" srcId="{1711DE19-4D55-4541-8001-505B499D0EF8}" destId="{1AF7142E-CBE1-47CA-BEA0-010A1AEFE90E}" srcOrd="4" destOrd="0" presId="urn:microsoft.com/office/officeart/2008/layout/LinedList"/>
    <dgm:cxn modelId="{9047F54D-F9BF-41B0-B53B-0996D1E8D217}" type="presParOf" srcId="{1711DE19-4D55-4541-8001-505B499D0EF8}" destId="{EBF622B8-DFE4-4F97-9DFB-5345FE250D9E}" srcOrd="5" destOrd="0" presId="urn:microsoft.com/office/officeart/2008/layout/LinedList"/>
    <dgm:cxn modelId="{71B40C91-4BB1-45D0-A1E9-AB1247CF85F2}" type="presParOf" srcId="{EBF622B8-DFE4-4F97-9DFB-5345FE250D9E}" destId="{727E1EA2-2EC5-46E3-96A0-5BAB01006846}" srcOrd="0" destOrd="0" presId="urn:microsoft.com/office/officeart/2008/layout/LinedList"/>
    <dgm:cxn modelId="{1BE6A2AA-C5E0-45FF-9B6A-08C13794B503}" type="presParOf" srcId="{EBF622B8-DFE4-4F97-9DFB-5345FE250D9E}" destId="{2FDAE5F4-36D9-4000-B92B-F571B0C24232}" srcOrd="1" destOrd="0" presId="urn:microsoft.com/office/officeart/2008/layout/LinedList"/>
    <dgm:cxn modelId="{803792B9-7CBC-4E8D-938B-71202FD95969}" type="presParOf" srcId="{1711DE19-4D55-4541-8001-505B499D0EF8}" destId="{8BF107A9-582D-4B5C-895E-1411022BA4AD}" srcOrd="6" destOrd="0" presId="urn:microsoft.com/office/officeart/2008/layout/LinedList"/>
    <dgm:cxn modelId="{760538F7-1D7F-4F56-9E0B-0476DCA6E907}" type="presParOf" srcId="{1711DE19-4D55-4541-8001-505B499D0EF8}" destId="{88392A49-2C85-4D18-9C05-D30411773971}" srcOrd="7" destOrd="0" presId="urn:microsoft.com/office/officeart/2008/layout/LinedList"/>
    <dgm:cxn modelId="{A063AB75-1D97-4AE9-9761-B2FE957AC880}" type="presParOf" srcId="{88392A49-2C85-4D18-9C05-D30411773971}" destId="{B9336085-4609-4B57-8F97-05481E076524}" srcOrd="0" destOrd="0" presId="urn:microsoft.com/office/officeart/2008/layout/LinedList"/>
    <dgm:cxn modelId="{EAD50740-4AFD-4A45-B7FB-7DB1D2DFFB88}" type="presParOf" srcId="{88392A49-2C85-4D18-9C05-D30411773971}" destId="{6156090F-01C7-4EAC-BA4C-B3966806798B}" srcOrd="1" destOrd="0" presId="urn:microsoft.com/office/officeart/2008/layout/LinedList"/>
    <dgm:cxn modelId="{5FA3187B-708B-4C26-9384-2336B3204489}" type="presParOf" srcId="{1711DE19-4D55-4541-8001-505B499D0EF8}" destId="{E0F0216A-2BE0-4FD7-82AD-12686A119EC3}" srcOrd="8" destOrd="0" presId="urn:microsoft.com/office/officeart/2008/layout/LinedList"/>
    <dgm:cxn modelId="{D4D677CF-5CD7-42DE-B83A-D9519CADEFFE}" type="presParOf" srcId="{1711DE19-4D55-4541-8001-505B499D0EF8}" destId="{B33A5869-0FCF-4B7C-9F2B-104F39726E23}" srcOrd="9" destOrd="0" presId="urn:microsoft.com/office/officeart/2008/layout/LinedList"/>
    <dgm:cxn modelId="{4407C685-7118-4816-A25C-A642FD27B313}" type="presParOf" srcId="{B33A5869-0FCF-4B7C-9F2B-104F39726E23}" destId="{8568F7EC-1831-49E8-94E3-6CE937936DC4}" srcOrd="0" destOrd="0" presId="urn:microsoft.com/office/officeart/2008/layout/LinedList"/>
    <dgm:cxn modelId="{B1DDC912-F8CF-47AF-8D38-DD1CB2852676}" type="presParOf" srcId="{B33A5869-0FCF-4B7C-9F2B-104F39726E23}" destId="{642BD04A-0A2F-4CA4-AF4D-84B4D3548BC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8646D0-769A-4019-BD8C-E7048E615CF1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hr-HR"/>
        </a:p>
      </dgm:t>
    </dgm:pt>
    <dgm:pt modelId="{1E1E5636-6457-490D-A2DA-E91288AEE27D}">
      <dgm:prSet phldrT="[Tekst]"/>
      <dgm:spPr/>
      <dgm:t>
        <a:bodyPr/>
        <a:lstStyle/>
        <a:p>
          <a:r>
            <a:rPr lang="hr-HR" dirty="0"/>
            <a:t>Visoka razina opisa ponašanja korisnika</a:t>
          </a:r>
        </a:p>
      </dgm:t>
    </dgm:pt>
    <dgm:pt modelId="{BD6EE83D-F3A5-47A5-A89F-9BE651E13E6B}" type="parTrans" cxnId="{FFD4CB0E-2861-4023-8F8A-EF239DE521DA}">
      <dgm:prSet/>
      <dgm:spPr/>
      <dgm:t>
        <a:bodyPr/>
        <a:lstStyle/>
        <a:p>
          <a:endParaRPr lang="hr-HR"/>
        </a:p>
      </dgm:t>
    </dgm:pt>
    <dgm:pt modelId="{337BF557-BF65-4749-A18E-E1BB3DDC6013}" type="sibTrans" cxnId="{FFD4CB0E-2861-4023-8F8A-EF239DE521DA}">
      <dgm:prSet/>
      <dgm:spPr/>
      <dgm:t>
        <a:bodyPr/>
        <a:lstStyle/>
        <a:p>
          <a:endParaRPr lang="hr-HR"/>
        </a:p>
      </dgm:t>
    </dgm:pt>
    <dgm:pt modelId="{5D0198A0-21AD-437F-8B8C-04093378A392}">
      <dgm:prSet phldrT="[Tekst]"/>
      <dgm:spPr/>
      <dgm:t>
        <a:bodyPr/>
        <a:lstStyle/>
        <a:p>
          <a:r>
            <a:rPr lang="hr-HR" dirty="0"/>
            <a:t>Izbjegavati detaljan opis sučelja</a:t>
          </a:r>
        </a:p>
      </dgm:t>
    </dgm:pt>
    <dgm:pt modelId="{921CEFDC-7529-4CCD-9488-9644A18B32D2}" type="parTrans" cxnId="{0EA36998-BF6E-44A9-B02A-DBD7CCB934CB}">
      <dgm:prSet/>
      <dgm:spPr/>
      <dgm:t>
        <a:bodyPr/>
        <a:lstStyle/>
        <a:p>
          <a:endParaRPr lang="hr-HR"/>
        </a:p>
      </dgm:t>
    </dgm:pt>
    <dgm:pt modelId="{0D687937-0D3D-44C6-ADE6-098E7FDA1BB5}" type="sibTrans" cxnId="{0EA36998-BF6E-44A9-B02A-DBD7CCB934CB}">
      <dgm:prSet/>
      <dgm:spPr/>
      <dgm:t>
        <a:bodyPr/>
        <a:lstStyle/>
        <a:p>
          <a:endParaRPr lang="hr-HR"/>
        </a:p>
      </dgm:t>
    </dgm:pt>
    <dgm:pt modelId="{60EC19C9-900E-4D27-94B8-238321928D78}">
      <dgm:prSet phldrT="[Tekst]"/>
      <dgm:spPr/>
      <dgm:t>
        <a:bodyPr/>
        <a:lstStyle/>
        <a:p>
          <a:r>
            <a:rPr lang="hr-HR" dirty="0"/>
            <a:t>Uključiti samo najbitnije potrebe korisnika</a:t>
          </a:r>
        </a:p>
      </dgm:t>
    </dgm:pt>
    <dgm:pt modelId="{FF709E26-59FC-47AF-9180-9EA3ED4100A0}" type="parTrans" cxnId="{B33CBEF6-A2E2-4863-8AAD-8705565CD126}">
      <dgm:prSet/>
      <dgm:spPr/>
      <dgm:t>
        <a:bodyPr/>
        <a:lstStyle/>
        <a:p>
          <a:endParaRPr lang="hr-HR"/>
        </a:p>
      </dgm:t>
    </dgm:pt>
    <dgm:pt modelId="{FF51A586-8800-48E7-BEB9-9A6BBBA460D4}" type="sibTrans" cxnId="{B33CBEF6-A2E2-4863-8AAD-8705565CD126}">
      <dgm:prSet/>
      <dgm:spPr/>
      <dgm:t>
        <a:bodyPr/>
        <a:lstStyle/>
        <a:p>
          <a:endParaRPr lang="hr-HR"/>
        </a:p>
      </dgm:t>
    </dgm:pt>
    <dgm:pt modelId="{F8060911-8DCE-433F-B6F2-A35F63ACE326}">
      <dgm:prSet phldrT="[Tekst]"/>
      <dgm:spPr/>
      <dgm:t>
        <a:bodyPr/>
        <a:lstStyle/>
        <a:p>
          <a:r>
            <a:rPr lang="hr-HR" dirty="0"/>
            <a:t>Ne opisivati detaljno faktore koji slabo utječu na odluku</a:t>
          </a:r>
        </a:p>
      </dgm:t>
    </dgm:pt>
    <dgm:pt modelId="{2E0E2477-FBE3-4F47-A5B7-77C5E6A535B4}" type="parTrans" cxnId="{E1B36925-1B76-497E-8A4E-956AC42A63B4}">
      <dgm:prSet/>
      <dgm:spPr/>
      <dgm:t>
        <a:bodyPr/>
        <a:lstStyle/>
        <a:p>
          <a:endParaRPr lang="hr-HR"/>
        </a:p>
      </dgm:t>
    </dgm:pt>
    <dgm:pt modelId="{B19335A3-26FC-400D-8BB1-C859932F3D76}" type="sibTrans" cxnId="{E1B36925-1B76-497E-8A4E-956AC42A63B4}">
      <dgm:prSet/>
      <dgm:spPr/>
      <dgm:t>
        <a:bodyPr/>
        <a:lstStyle/>
        <a:p>
          <a:endParaRPr lang="hr-HR"/>
        </a:p>
      </dgm:t>
    </dgm:pt>
    <dgm:pt modelId="{7887EA91-4CCD-45C0-BD60-3236D21A8C4F}" type="pres">
      <dgm:prSet presAssocID="{D98646D0-769A-4019-BD8C-E7048E615CF1}" presName="linear" presStyleCnt="0">
        <dgm:presLayoutVars>
          <dgm:animLvl val="lvl"/>
          <dgm:resizeHandles val="exact"/>
        </dgm:presLayoutVars>
      </dgm:prSet>
      <dgm:spPr/>
    </dgm:pt>
    <dgm:pt modelId="{3EAEAE98-F2CA-49E8-A75B-F489E5DD498E}" type="pres">
      <dgm:prSet presAssocID="{1E1E5636-6457-490D-A2DA-E91288AEE27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6C281B2-FD90-4F65-B1DC-C31C75C6C0DA}" type="pres">
      <dgm:prSet presAssocID="{337BF557-BF65-4749-A18E-E1BB3DDC6013}" presName="spacer" presStyleCnt="0"/>
      <dgm:spPr/>
    </dgm:pt>
    <dgm:pt modelId="{30C097C2-4022-4BEF-8D4D-372019DAE2C6}" type="pres">
      <dgm:prSet presAssocID="{5D0198A0-21AD-437F-8B8C-04093378A39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14EA33F-6197-4DA1-90E7-56D21D3758E1}" type="pres">
      <dgm:prSet presAssocID="{0D687937-0D3D-44C6-ADE6-098E7FDA1BB5}" presName="spacer" presStyleCnt="0"/>
      <dgm:spPr/>
    </dgm:pt>
    <dgm:pt modelId="{71F2586F-760F-4DE2-B160-BC0F78EBCAAD}" type="pres">
      <dgm:prSet presAssocID="{60EC19C9-900E-4D27-94B8-238321928D7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3145065-CB10-4E71-9A09-FECFAA8B94F1}" type="pres">
      <dgm:prSet presAssocID="{FF51A586-8800-48E7-BEB9-9A6BBBA460D4}" presName="spacer" presStyleCnt="0"/>
      <dgm:spPr/>
    </dgm:pt>
    <dgm:pt modelId="{F33DA720-FCED-4599-AC7B-AB55F14629DC}" type="pres">
      <dgm:prSet presAssocID="{F8060911-8DCE-433F-B6F2-A35F63ACE32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FD4CB0E-2861-4023-8F8A-EF239DE521DA}" srcId="{D98646D0-769A-4019-BD8C-E7048E615CF1}" destId="{1E1E5636-6457-490D-A2DA-E91288AEE27D}" srcOrd="0" destOrd="0" parTransId="{BD6EE83D-F3A5-47A5-A89F-9BE651E13E6B}" sibTransId="{337BF557-BF65-4749-A18E-E1BB3DDC6013}"/>
    <dgm:cxn modelId="{E1B36925-1B76-497E-8A4E-956AC42A63B4}" srcId="{D98646D0-769A-4019-BD8C-E7048E615CF1}" destId="{F8060911-8DCE-433F-B6F2-A35F63ACE326}" srcOrd="3" destOrd="0" parTransId="{2E0E2477-FBE3-4F47-A5B7-77C5E6A535B4}" sibTransId="{B19335A3-26FC-400D-8BB1-C859932F3D76}"/>
    <dgm:cxn modelId="{96FB7425-5BEC-46E0-B779-D16E94CA9FDC}" type="presOf" srcId="{D98646D0-769A-4019-BD8C-E7048E615CF1}" destId="{7887EA91-4CCD-45C0-BD60-3236D21A8C4F}" srcOrd="0" destOrd="0" presId="urn:microsoft.com/office/officeart/2005/8/layout/vList2"/>
    <dgm:cxn modelId="{809FB84D-1D7D-4415-84B4-216171F251CD}" type="presOf" srcId="{F8060911-8DCE-433F-B6F2-A35F63ACE326}" destId="{F33DA720-FCED-4599-AC7B-AB55F14629DC}" srcOrd="0" destOrd="0" presId="urn:microsoft.com/office/officeart/2005/8/layout/vList2"/>
    <dgm:cxn modelId="{0EA36998-BF6E-44A9-B02A-DBD7CCB934CB}" srcId="{D98646D0-769A-4019-BD8C-E7048E615CF1}" destId="{5D0198A0-21AD-437F-8B8C-04093378A392}" srcOrd="1" destOrd="0" parTransId="{921CEFDC-7529-4CCD-9488-9644A18B32D2}" sibTransId="{0D687937-0D3D-44C6-ADE6-098E7FDA1BB5}"/>
    <dgm:cxn modelId="{0AB13B99-D919-4027-957C-A24CB032EB34}" type="presOf" srcId="{60EC19C9-900E-4D27-94B8-238321928D78}" destId="{71F2586F-760F-4DE2-B160-BC0F78EBCAAD}" srcOrd="0" destOrd="0" presId="urn:microsoft.com/office/officeart/2005/8/layout/vList2"/>
    <dgm:cxn modelId="{4FF14FBD-FAE5-49FF-A61A-1E82BE68CDB5}" type="presOf" srcId="{1E1E5636-6457-490D-A2DA-E91288AEE27D}" destId="{3EAEAE98-F2CA-49E8-A75B-F489E5DD498E}" srcOrd="0" destOrd="0" presId="urn:microsoft.com/office/officeart/2005/8/layout/vList2"/>
    <dgm:cxn modelId="{2BE273BE-B69C-4B21-A29A-345A8C940020}" type="presOf" srcId="{5D0198A0-21AD-437F-8B8C-04093378A392}" destId="{30C097C2-4022-4BEF-8D4D-372019DAE2C6}" srcOrd="0" destOrd="0" presId="urn:microsoft.com/office/officeart/2005/8/layout/vList2"/>
    <dgm:cxn modelId="{B33CBEF6-A2E2-4863-8AAD-8705565CD126}" srcId="{D98646D0-769A-4019-BD8C-E7048E615CF1}" destId="{60EC19C9-900E-4D27-94B8-238321928D78}" srcOrd="2" destOrd="0" parTransId="{FF709E26-59FC-47AF-9180-9EA3ED4100A0}" sibTransId="{FF51A586-8800-48E7-BEB9-9A6BBBA460D4}"/>
    <dgm:cxn modelId="{20DBF517-D5D0-47EF-B0A7-17B792D651F8}" type="presParOf" srcId="{7887EA91-4CCD-45C0-BD60-3236D21A8C4F}" destId="{3EAEAE98-F2CA-49E8-A75B-F489E5DD498E}" srcOrd="0" destOrd="0" presId="urn:microsoft.com/office/officeart/2005/8/layout/vList2"/>
    <dgm:cxn modelId="{9F7D7D5B-51A9-41DF-B3C3-565A1682AD67}" type="presParOf" srcId="{7887EA91-4CCD-45C0-BD60-3236D21A8C4F}" destId="{66C281B2-FD90-4F65-B1DC-C31C75C6C0DA}" srcOrd="1" destOrd="0" presId="urn:microsoft.com/office/officeart/2005/8/layout/vList2"/>
    <dgm:cxn modelId="{185B367B-3655-474A-84E3-FAAB949E022C}" type="presParOf" srcId="{7887EA91-4CCD-45C0-BD60-3236D21A8C4F}" destId="{30C097C2-4022-4BEF-8D4D-372019DAE2C6}" srcOrd="2" destOrd="0" presId="urn:microsoft.com/office/officeart/2005/8/layout/vList2"/>
    <dgm:cxn modelId="{47E0A833-05FE-4A00-854E-7B43F10DEA5E}" type="presParOf" srcId="{7887EA91-4CCD-45C0-BD60-3236D21A8C4F}" destId="{614EA33F-6197-4DA1-90E7-56D21D3758E1}" srcOrd="3" destOrd="0" presId="urn:microsoft.com/office/officeart/2005/8/layout/vList2"/>
    <dgm:cxn modelId="{E2620752-A422-45C6-A0CF-AD6F6741108E}" type="presParOf" srcId="{7887EA91-4CCD-45C0-BD60-3236D21A8C4F}" destId="{71F2586F-760F-4DE2-B160-BC0F78EBCAAD}" srcOrd="4" destOrd="0" presId="urn:microsoft.com/office/officeart/2005/8/layout/vList2"/>
    <dgm:cxn modelId="{5BF725F9-5816-4051-AF2F-F8AA0EBF4D07}" type="presParOf" srcId="{7887EA91-4CCD-45C0-BD60-3236D21A8C4F}" destId="{A3145065-CB10-4E71-9A09-FECFAA8B94F1}" srcOrd="5" destOrd="0" presId="urn:microsoft.com/office/officeart/2005/8/layout/vList2"/>
    <dgm:cxn modelId="{C07A45CA-5945-40CB-9ACA-666E32D6D742}" type="presParOf" srcId="{7887EA91-4CCD-45C0-BD60-3236D21A8C4F}" destId="{F33DA720-FCED-4599-AC7B-AB55F14629D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1CE91-5E5A-437E-936E-552647E9C25B}">
      <dsp:nvSpPr>
        <dsp:cNvPr id="0" name=""/>
        <dsp:cNvSpPr/>
      </dsp:nvSpPr>
      <dsp:spPr>
        <a:xfrm>
          <a:off x="-4822803" y="-739358"/>
          <a:ext cx="5745916" cy="5745916"/>
        </a:xfrm>
        <a:prstGeom prst="blockArc">
          <a:avLst>
            <a:gd name="adj1" fmla="val 18900000"/>
            <a:gd name="adj2" fmla="val 2700000"/>
            <a:gd name="adj3" fmla="val 37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730C31-2377-4021-B6FC-41ADB4679530}">
      <dsp:nvSpPr>
        <dsp:cNvPr id="0" name=""/>
        <dsp:cNvSpPr/>
      </dsp:nvSpPr>
      <dsp:spPr>
        <a:xfrm>
          <a:off x="299344" y="193986"/>
          <a:ext cx="7888095" cy="387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781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Što je korisnički scenarij?</a:t>
          </a:r>
        </a:p>
      </dsp:txBody>
      <dsp:txXfrm>
        <a:off x="299344" y="193986"/>
        <a:ext cx="7888095" cy="387803"/>
      </dsp:txXfrm>
    </dsp:sp>
    <dsp:sp modelId="{C30FD8C7-D956-4B9C-9D4D-0C6AB9B37D37}">
      <dsp:nvSpPr>
        <dsp:cNvPr id="0" name=""/>
        <dsp:cNvSpPr/>
      </dsp:nvSpPr>
      <dsp:spPr>
        <a:xfrm>
          <a:off x="56967" y="145511"/>
          <a:ext cx="484753" cy="4847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70489F1-1485-4C69-B4B2-A6A81B360CFB}">
      <dsp:nvSpPr>
        <dsp:cNvPr id="0" name=""/>
        <dsp:cNvSpPr/>
      </dsp:nvSpPr>
      <dsp:spPr>
        <a:xfrm>
          <a:off x="650534" y="776032"/>
          <a:ext cx="7536905" cy="387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781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Anatomija korisničkog scenarija</a:t>
          </a:r>
        </a:p>
      </dsp:txBody>
      <dsp:txXfrm>
        <a:off x="650534" y="776032"/>
        <a:ext cx="7536905" cy="387803"/>
      </dsp:txXfrm>
    </dsp:sp>
    <dsp:sp modelId="{09C557C3-C6F9-478E-8548-9054387966E1}">
      <dsp:nvSpPr>
        <dsp:cNvPr id="0" name=""/>
        <dsp:cNvSpPr/>
      </dsp:nvSpPr>
      <dsp:spPr>
        <a:xfrm>
          <a:off x="408157" y="727557"/>
          <a:ext cx="484753" cy="4847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AE8663E-2C1F-4E72-9BDA-6088095E9072}">
      <dsp:nvSpPr>
        <dsp:cNvPr id="0" name=""/>
        <dsp:cNvSpPr/>
      </dsp:nvSpPr>
      <dsp:spPr>
        <a:xfrm>
          <a:off x="842985" y="1357652"/>
          <a:ext cx="7344454" cy="387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781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Scenario-mapping</a:t>
          </a:r>
          <a:endParaRPr lang="hr-HR" sz="2000" kern="1200" dirty="0"/>
        </a:p>
      </dsp:txBody>
      <dsp:txXfrm>
        <a:off x="842985" y="1357652"/>
        <a:ext cx="7344454" cy="387803"/>
      </dsp:txXfrm>
    </dsp:sp>
    <dsp:sp modelId="{9188647D-44A4-492C-B213-8E0562EC7E50}">
      <dsp:nvSpPr>
        <dsp:cNvPr id="0" name=""/>
        <dsp:cNvSpPr/>
      </dsp:nvSpPr>
      <dsp:spPr>
        <a:xfrm>
          <a:off x="600608" y="1309176"/>
          <a:ext cx="484753" cy="4847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403E111-FC88-4389-9F40-43507AA9983E}">
      <dsp:nvSpPr>
        <dsp:cNvPr id="0" name=""/>
        <dsp:cNvSpPr/>
      </dsp:nvSpPr>
      <dsp:spPr>
        <a:xfrm>
          <a:off x="904433" y="1939698"/>
          <a:ext cx="7283006" cy="387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781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Smjernice za izradu korisničkog scenarija</a:t>
          </a:r>
        </a:p>
      </dsp:txBody>
      <dsp:txXfrm>
        <a:off x="904433" y="1939698"/>
        <a:ext cx="7283006" cy="387803"/>
      </dsp:txXfrm>
    </dsp:sp>
    <dsp:sp modelId="{4EB32B9A-E5BF-4C5D-A850-D0B072CC9E19}">
      <dsp:nvSpPr>
        <dsp:cNvPr id="0" name=""/>
        <dsp:cNvSpPr/>
      </dsp:nvSpPr>
      <dsp:spPr>
        <a:xfrm>
          <a:off x="662056" y="1891223"/>
          <a:ext cx="484753" cy="4847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6C6603-8C5E-4837-9BC7-8FD0DF1664B8}">
      <dsp:nvSpPr>
        <dsp:cNvPr id="0" name=""/>
        <dsp:cNvSpPr/>
      </dsp:nvSpPr>
      <dsp:spPr>
        <a:xfrm>
          <a:off x="842985" y="2521744"/>
          <a:ext cx="7344454" cy="387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781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Implementacija rješenja</a:t>
          </a:r>
        </a:p>
      </dsp:txBody>
      <dsp:txXfrm>
        <a:off x="842985" y="2521744"/>
        <a:ext cx="7344454" cy="387803"/>
      </dsp:txXfrm>
    </dsp:sp>
    <dsp:sp modelId="{9DABA329-B9B4-45F4-A9D5-48167ABB6C00}">
      <dsp:nvSpPr>
        <dsp:cNvPr id="0" name=""/>
        <dsp:cNvSpPr/>
      </dsp:nvSpPr>
      <dsp:spPr>
        <a:xfrm>
          <a:off x="600608" y="2473269"/>
          <a:ext cx="484753" cy="4847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24630E-EEFE-4847-A918-DF7C6B9133CC}">
      <dsp:nvSpPr>
        <dsp:cNvPr id="0" name=""/>
        <dsp:cNvSpPr/>
      </dsp:nvSpPr>
      <dsp:spPr>
        <a:xfrm>
          <a:off x="650534" y="3103363"/>
          <a:ext cx="7536905" cy="387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781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Prednosti korištenja korisničkih scenarija</a:t>
          </a:r>
        </a:p>
      </dsp:txBody>
      <dsp:txXfrm>
        <a:off x="650534" y="3103363"/>
        <a:ext cx="7536905" cy="387803"/>
      </dsp:txXfrm>
    </dsp:sp>
    <dsp:sp modelId="{23BF58E2-20F0-4B0F-8C57-CFE667880FD6}">
      <dsp:nvSpPr>
        <dsp:cNvPr id="0" name=""/>
        <dsp:cNvSpPr/>
      </dsp:nvSpPr>
      <dsp:spPr>
        <a:xfrm>
          <a:off x="408157" y="3054888"/>
          <a:ext cx="484753" cy="4847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318BC70-6CDC-469F-9D8F-0E0E4AAF8E04}">
      <dsp:nvSpPr>
        <dsp:cNvPr id="0" name=""/>
        <dsp:cNvSpPr/>
      </dsp:nvSpPr>
      <dsp:spPr>
        <a:xfrm>
          <a:off x="299344" y="3685409"/>
          <a:ext cx="7888095" cy="3878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781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Zaključak</a:t>
          </a:r>
        </a:p>
      </dsp:txBody>
      <dsp:txXfrm>
        <a:off x="299344" y="3685409"/>
        <a:ext cx="7888095" cy="387803"/>
      </dsp:txXfrm>
    </dsp:sp>
    <dsp:sp modelId="{D3647801-E592-4270-91E0-E20A7B7BE2CA}">
      <dsp:nvSpPr>
        <dsp:cNvPr id="0" name=""/>
        <dsp:cNvSpPr/>
      </dsp:nvSpPr>
      <dsp:spPr>
        <a:xfrm>
          <a:off x="56967" y="3636934"/>
          <a:ext cx="484753" cy="4847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876A84-BAA5-4735-95B0-0232D61FBCDC}">
      <dsp:nvSpPr>
        <dsp:cNvPr id="0" name=""/>
        <dsp:cNvSpPr/>
      </dsp:nvSpPr>
      <dsp:spPr>
        <a:xfrm>
          <a:off x="1047864" y="833"/>
          <a:ext cx="1921411" cy="1323852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5CEB20-20EF-4EA1-9C43-99B821AD0B3B}">
      <dsp:nvSpPr>
        <dsp:cNvPr id="0" name=""/>
        <dsp:cNvSpPr/>
      </dsp:nvSpPr>
      <dsp:spPr>
        <a:xfrm>
          <a:off x="1047864" y="1324685"/>
          <a:ext cx="1921411" cy="712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800" kern="1200" dirty="0"/>
            <a:t>Glumac</a:t>
          </a:r>
        </a:p>
      </dsp:txBody>
      <dsp:txXfrm>
        <a:off x="1047864" y="1324685"/>
        <a:ext cx="1921411" cy="712843"/>
      </dsp:txXfrm>
    </dsp:sp>
    <dsp:sp modelId="{AE21A73F-41E4-4D74-8983-022A50EFEE6E}">
      <dsp:nvSpPr>
        <dsp:cNvPr id="0" name=""/>
        <dsp:cNvSpPr/>
      </dsp:nvSpPr>
      <dsp:spPr>
        <a:xfrm>
          <a:off x="3161497" y="833"/>
          <a:ext cx="1921411" cy="1323852"/>
        </a:xfrm>
        <a:prstGeom prst="round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416F6-B387-4DCE-94DD-A5576ADA6D53}">
      <dsp:nvSpPr>
        <dsp:cNvPr id="0" name=""/>
        <dsp:cNvSpPr/>
      </dsp:nvSpPr>
      <dsp:spPr>
        <a:xfrm>
          <a:off x="3161497" y="1324685"/>
          <a:ext cx="1921411" cy="712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800" kern="1200" dirty="0"/>
            <a:t>Motivator</a:t>
          </a:r>
        </a:p>
      </dsp:txBody>
      <dsp:txXfrm>
        <a:off x="3161497" y="1324685"/>
        <a:ext cx="1921411" cy="712843"/>
      </dsp:txXfrm>
    </dsp:sp>
    <dsp:sp modelId="{43747AE2-D7AE-496A-8EA4-93D062066E9B}">
      <dsp:nvSpPr>
        <dsp:cNvPr id="0" name=""/>
        <dsp:cNvSpPr/>
      </dsp:nvSpPr>
      <dsp:spPr>
        <a:xfrm>
          <a:off x="5275131" y="833"/>
          <a:ext cx="1921411" cy="1323852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0F96D-57E3-492D-8DF6-4FD1BE5E10A0}">
      <dsp:nvSpPr>
        <dsp:cNvPr id="0" name=""/>
        <dsp:cNvSpPr/>
      </dsp:nvSpPr>
      <dsp:spPr>
        <a:xfrm>
          <a:off x="5275131" y="1324685"/>
          <a:ext cx="1921411" cy="712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800" kern="1200" dirty="0"/>
            <a:t>Namjera</a:t>
          </a:r>
        </a:p>
      </dsp:txBody>
      <dsp:txXfrm>
        <a:off x="5275131" y="1324685"/>
        <a:ext cx="1921411" cy="712843"/>
      </dsp:txXfrm>
    </dsp:sp>
    <dsp:sp modelId="{95839555-378C-4F31-B9BC-5BAE96EB2FCD}">
      <dsp:nvSpPr>
        <dsp:cNvPr id="0" name=""/>
        <dsp:cNvSpPr/>
      </dsp:nvSpPr>
      <dsp:spPr>
        <a:xfrm>
          <a:off x="2104680" y="2229670"/>
          <a:ext cx="1921411" cy="1323852"/>
        </a:xfrm>
        <a:prstGeom prst="round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AEA19-1A78-4F92-AA39-0186717E0831}">
      <dsp:nvSpPr>
        <dsp:cNvPr id="0" name=""/>
        <dsp:cNvSpPr/>
      </dsp:nvSpPr>
      <dsp:spPr>
        <a:xfrm>
          <a:off x="2104680" y="3553523"/>
          <a:ext cx="1921411" cy="712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800" kern="1200" dirty="0"/>
            <a:t>Akcija</a:t>
          </a:r>
        </a:p>
      </dsp:txBody>
      <dsp:txXfrm>
        <a:off x="2104680" y="3553523"/>
        <a:ext cx="1921411" cy="712843"/>
      </dsp:txXfrm>
    </dsp:sp>
    <dsp:sp modelId="{7754C6FE-B42C-47F3-B92A-D93FEA462B51}">
      <dsp:nvSpPr>
        <dsp:cNvPr id="0" name=""/>
        <dsp:cNvSpPr/>
      </dsp:nvSpPr>
      <dsp:spPr>
        <a:xfrm>
          <a:off x="4218314" y="2229670"/>
          <a:ext cx="1921411" cy="1323852"/>
        </a:xfrm>
        <a:prstGeom prst="round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73A0A7-BFBC-42D4-85C3-DE9B19F45A51}">
      <dsp:nvSpPr>
        <dsp:cNvPr id="0" name=""/>
        <dsp:cNvSpPr/>
      </dsp:nvSpPr>
      <dsp:spPr>
        <a:xfrm>
          <a:off x="4218314" y="3553523"/>
          <a:ext cx="1921411" cy="712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800" kern="1200" dirty="0"/>
            <a:t>Odluka</a:t>
          </a:r>
        </a:p>
      </dsp:txBody>
      <dsp:txXfrm>
        <a:off x="4218314" y="3553523"/>
        <a:ext cx="1921411" cy="712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0E7E1-15ED-4DAC-BEC0-3F07259D330E}">
      <dsp:nvSpPr>
        <dsp:cNvPr id="0" name=""/>
        <dsp:cNvSpPr/>
      </dsp:nvSpPr>
      <dsp:spPr>
        <a:xfrm>
          <a:off x="0" y="520"/>
          <a:ext cx="82444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8BE95-8E7F-4C76-97D1-3C3DEB717AA1}">
      <dsp:nvSpPr>
        <dsp:cNvPr id="0" name=""/>
        <dsp:cNvSpPr/>
      </dsp:nvSpPr>
      <dsp:spPr>
        <a:xfrm>
          <a:off x="0" y="520"/>
          <a:ext cx="8244407" cy="853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600" kern="1200" dirty="0"/>
            <a:t>Glumac – korisnik, persona</a:t>
          </a:r>
        </a:p>
      </dsp:txBody>
      <dsp:txXfrm>
        <a:off x="0" y="520"/>
        <a:ext cx="8244407" cy="853231"/>
      </dsp:txXfrm>
    </dsp:sp>
    <dsp:sp modelId="{204520EE-42C6-4C87-BF7A-308DDEDDD69A}">
      <dsp:nvSpPr>
        <dsp:cNvPr id="0" name=""/>
        <dsp:cNvSpPr/>
      </dsp:nvSpPr>
      <dsp:spPr>
        <a:xfrm>
          <a:off x="0" y="853752"/>
          <a:ext cx="82444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34842-0C05-4F7C-9CB0-BCFD9C74FFFD}">
      <dsp:nvSpPr>
        <dsp:cNvPr id="0" name=""/>
        <dsp:cNvSpPr/>
      </dsp:nvSpPr>
      <dsp:spPr>
        <a:xfrm>
          <a:off x="0" y="853752"/>
          <a:ext cx="8244407" cy="853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600" kern="1200" dirty="0"/>
            <a:t>Motivator – viši cilj koji korisnik želi postići</a:t>
          </a:r>
        </a:p>
      </dsp:txBody>
      <dsp:txXfrm>
        <a:off x="0" y="853752"/>
        <a:ext cx="8244407" cy="853231"/>
      </dsp:txXfrm>
    </dsp:sp>
    <dsp:sp modelId="{9F91E12D-9784-45C6-B974-7248E530B9DC}">
      <dsp:nvSpPr>
        <dsp:cNvPr id="0" name=""/>
        <dsp:cNvSpPr/>
      </dsp:nvSpPr>
      <dsp:spPr>
        <a:xfrm>
          <a:off x="0" y="1706984"/>
          <a:ext cx="82444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3B28C-D373-4B29-801A-B687B6538F94}">
      <dsp:nvSpPr>
        <dsp:cNvPr id="0" name=""/>
        <dsp:cNvSpPr/>
      </dsp:nvSpPr>
      <dsp:spPr>
        <a:xfrm>
          <a:off x="0" y="1706984"/>
          <a:ext cx="8244407" cy="853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600" kern="1200" dirty="0"/>
            <a:t>Namjera – želja za ostvarenjem cilja</a:t>
          </a:r>
        </a:p>
      </dsp:txBody>
      <dsp:txXfrm>
        <a:off x="0" y="1706984"/>
        <a:ext cx="8244407" cy="853231"/>
      </dsp:txXfrm>
    </dsp:sp>
    <dsp:sp modelId="{69907153-11D6-4C1E-A923-C7CD9B2B8ED2}">
      <dsp:nvSpPr>
        <dsp:cNvPr id="0" name=""/>
        <dsp:cNvSpPr/>
      </dsp:nvSpPr>
      <dsp:spPr>
        <a:xfrm>
          <a:off x="0" y="2560215"/>
          <a:ext cx="82444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3046B-89AD-417B-9062-BA813E95E790}">
      <dsp:nvSpPr>
        <dsp:cNvPr id="0" name=""/>
        <dsp:cNvSpPr/>
      </dsp:nvSpPr>
      <dsp:spPr>
        <a:xfrm>
          <a:off x="0" y="2560215"/>
          <a:ext cx="8244407" cy="853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600" kern="1200" dirty="0"/>
            <a:t>Akcija – korak do ostvarenja namjere/cilja</a:t>
          </a:r>
        </a:p>
      </dsp:txBody>
      <dsp:txXfrm>
        <a:off x="0" y="2560215"/>
        <a:ext cx="8244407" cy="853231"/>
      </dsp:txXfrm>
    </dsp:sp>
    <dsp:sp modelId="{0AFB825B-7523-4552-AA8D-4ADF3D4AA52E}">
      <dsp:nvSpPr>
        <dsp:cNvPr id="0" name=""/>
        <dsp:cNvSpPr/>
      </dsp:nvSpPr>
      <dsp:spPr>
        <a:xfrm>
          <a:off x="0" y="3413447"/>
          <a:ext cx="82444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9F0D1-F65C-4C65-B003-DF5557F8F10F}">
      <dsp:nvSpPr>
        <dsp:cNvPr id="0" name=""/>
        <dsp:cNvSpPr/>
      </dsp:nvSpPr>
      <dsp:spPr>
        <a:xfrm>
          <a:off x="0" y="3413447"/>
          <a:ext cx="8244407" cy="853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600" kern="1200" dirty="0"/>
            <a:t>Odluka – ostvarenje namjere </a:t>
          </a:r>
        </a:p>
      </dsp:txBody>
      <dsp:txXfrm>
        <a:off x="0" y="3413447"/>
        <a:ext cx="8244407" cy="8532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E3660-A748-4AF4-99C5-D0CB7500023C}">
      <dsp:nvSpPr>
        <dsp:cNvPr id="0" name=""/>
        <dsp:cNvSpPr/>
      </dsp:nvSpPr>
      <dsp:spPr>
        <a:xfrm>
          <a:off x="0" y="520"/>
          <a:ext cx="82444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396966-C903-4305-8F21-562141A29FD1}">
      <dsp:nvSpPr>
        <dsp:cNvPr id="0" name=""/>
        <dsp:cNvSpPr/>
      </dsp:nvSpPr>
      <dsp:spPr>
        <a:xfrm>
          <a:off x="0" y="520"/>
          <a:ext cx="8244407" cy="853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700" kern="1200" dirty="0"/>
            <a:t>Glumac – Ante</a:t>
          </a:r>
        </a:p>
      </dsp:txBody>
      <dsp:txXfrm>
        <a:off x="0" y="520"/>
        <a:ext cx="8244407" cy="853231"/>
      </dsp:txXfrm>
    </dsp:sp>
    <dsp:sp modelId="{16FD20AB-6372-4A03-85DB-ADFFE83E602B}">
      <dsp:nvSpPr>
        <dsp:cNvPr id="0" name=""/>
        <dsp:cNvSpPr/>
      </dsp:nvSpPr>
      <dsp:spPr>
        <a:xfrm>
          <a:off x="0" y="853752"/>
          <a:ext cx="82444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B1EBBE-6265-4A0C-B36C-BA6020D6B30E}">
      <dsp:nvSpPr>
        <dsp:cNvPr id="0" name=""/>
        <dsp:cNvSpPr/>
      </dsp:nvSpPr>
      <dsp:spPr>
        <a:xfrm>
          <a:off x="0" y="853752"/>
          <a:ext cx="8244407" cy="853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700" kern="1200" dirty="0"/>
            <a:t>Motivator – ide na poslovni put</a:t>
          </a:r>
        </a:p>
      </dsp:txBody>
      <dsp:txXfrm>
        <a:off x="0" y="853752"/>
        <a:ext cx="8244407" cy="853231"/>
      </dsp:txXfrm>
    </dsp:sp>
    <dsp:sp modelId="{1AF7142E-CBE1-47CA-BEA0-010A1AEFE90E}">
      <dsp:nvSpPr>
        <dsp:cNvPr id="0" name=""/>
        <dsp:cNvSpPr/>
      </dsp:nvSpPr>
      <dsp:spPr>
        <a:xfrm>
          <a:off x="0" y="1706984"/>
          <a:ext cx="82444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E1EA2-2EC5-46E3-96A0-5BAB01006846}">
      <dsp:nvSpPr>
        <dsp:cNvPr id="0" name=""/>
        <dsp:cNvSpPr/>
      </dsp:nvSpPr>
      <dsp:spPr>
        <a:xfrm>
          <a:off x="0" y="1706984"/>
          <a:ext cx="8244407" cy="853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700" kern="1200" dirty="0"/>
            <a:t>Namjera – treba rezervirati sobu u hotelu</a:t>
          </a:r>
        </a:p>
      </dsp:txBody>
      <dsp:txXfrm>
        <a:off x="0" y="1706984"/>
        <a:ext cx="8244407" cy="853231"/>
      </dsp:txXfrm>
    </dsp:sp>
    <dsp:sp modelId="{8BF107A9-582D-4B5C-895E-1411022BA4AD}">
      <dsp:nvSpPr>
        <dsp:cNvPr id="0" name=""/>
        <dsp:cNvSpPr/>
      </dsp:nvSpPr>
      <dsp:spPr>
        <a:xfrm>
          <a:off x="0" y="2560215"/>
          <a:ext cx="82444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36085-4609-4B57-8F97-05481E076524}">
      <dsp:nvSpPr>
        <dsp:cNvPr id="0" name=""/>
        <dsp:cNvSpPr/>
      </dsp:nvSpPr>
      <dsp:spPr>
        <a:xfrm>
          <a:off x="0" y="2560215"/>
          <a:ext cx="8244407" cy="853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700" kern="1200" dirty="0"/>
            <a:t>Akcija – pretraživanje mogućih opcija</a:t>
          </a:r>
        </a:p>
      </dsp:txBody>
      <dsp:txXfrm>
        <a:off x="0" y="2560215"/>
        <a:ext cx="8244407" cy="853231"/>
      </dsp:txXfrm>
    </dsp:sp>
    <dsp:sp modelId="{E0F0216A-2BE0-4FD7-82AD-12686A119EC3}">
      <dsp:nvSpPr>
        <dsp:cNvPr id="0" name=""/>
        <dsp:cNvSpPr/>
      </dsp:nvSpPr>
      <dsp:spPr>
        <a:xfrm>
          <a:off x="0" y="3413447"/>
          <a:ext cx="82444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8F7EC-1831-49E8-94E3-6CE937936DC4}">
      <dsp:nvSpPr>
        <dsp:cNvPr id="0" name=""/>
        <dsp:cNvSpPr/>
      </dsp:nvSpPr>
      <dsp:spPr>
        <a:xfrm>
          <a:off x="0" y="3413447"/>
          <a:ext cx="8244407" cy="853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700" kern="1200" dirty="0"/>
            <a:t>Odluka – odabir sobe</a:t>
          </a:r>
        </a:p>
      </dsp:txBody>
      <dsp:txXfrm>
        <a:off x="0" y="3413447"/>
        <a:ext cx="8244407" cy="8532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EAE98-F2CA-49E8-A75B-F489E5DD498E}">
      <dsp:nvSpPr>
        <dsp:cNvPr id="0" name=""/>
        <dsp:cNvSpPr/>
      </dsp:nvSpPr>
      <dsp:spPr>
        <a:xfrm>
          <a:off x="0" y="948220"/>
          <a:ext cx="8748464" cy="6955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900" kern="1200" dirty="0"/>
            <a:t>Visoka razina opisa ponašanja korisnika</a:t>
          </a:r>
        </a:p>
      </dsp:txBody>
      <dsp:txXfrm>
        <a:off x="33955" y="982175"/>
        <a:ext cx="8680554" cy="627655"/>
      </dsp:txXfrm>
    </dsp:sp>
    <dsp:sp modelId="{30C097C2-4022-4BEF-8D4D-372019DAE2C6}">
      <dsp:nvSpPr>
        <dsp:cNvPr id="0" name=""/>
        <dsp:cNvSpPr/>
      </dsp:nvSpPr>
      <dsp:spPr>
        <a:xfrm>
          <a:off x="0" y="1727305"/>
          <a:ext cx="8748464" cy="6955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900" kern="1200" dirty="0"/>
            <a:t>Izbjegavati detaljan opis sučelja</a:t>
          </a:r>
        </a:p>
      </dsp:txBody>
      <dsp:txXfrm>
        <a:off x="33955" y="1761260"/>
        <a:ext cx="8680554" cy="627655"/>
      </dsp:txXfrm>
    </dsp:sp>
    <dsp:sp modelId="{71F2586F-760F-4DE2-B160-BC0F78EBCAAD}">
      <dsp:nvSpPr>
        <dsp:cNvPr id="0" name=""/>
        <dsp:cNvSpPr/>
      </dsp:nvSpPr>
      <dsp:spPr>
        <a:xfrm>
          <a:off x="0" y="2506390"/>
          <a:ext cx="8748464" cy="6955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900" kern="1200" dirty="0"/>
            <a:t>Uključiti samo najbitnije potrebe korisnika</a:t>
          </a:r>
        </a:p>
      </dsp:txBody>
      <dsp:txXfrm>
        <a:off x="33955" y="2540345"/>
        <a:ext cx="8680554" cy="627655"/>
      </dsp:txXfrm>
    </dsp:sp>
    <dsp:sp modelId="{F33DA720-FCED-4599-AC7B-AB55F14629DC}">
      <dsp:nvSpPr>
        <dsp:cNvPr id="0" name=""/>
        <dsp:cNvSpPr/>
      </dsp:nvSpPr>
      <dsp:spPr>
        <a:xfrm>
          <a:off x="0" y="3285476"/>
          <a:ext cx="8748464" cy="6955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900" kern="1200" dirty="0"/>
            <a:t>Ne opisivati detaljno faktore koji slabo utječu na odluku</a:t>
          </a:r>
        </a:p>
      </dsp:txBody>
      <dsp:txXfrm>
        <a:off x="33955" y="3319431"/>
        <a:ext cx="8680554" cy="627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zaglavlj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r-HR" dirty="0"/>
          </a:p>
        </p:txBody>
      </p:sp>
      <p:sp>
        <p:nvSpPr>
          <p:cNvPr id="3" name="Rezervirano mjesto za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B131F9-05FE-49DE-92C8-6B812B9BB146}" type="datetime1">
              <a:rPr lang="hr-HR" smtClean="0"/>
              <a:t>20.11.2023.</a:t>
            </a:fld>
            <a:endParaRPr lang="hr-HR" dirty="0"/>
          </a:p>
        </p:txBody>
      </p:sp>
      <p:sp>
        <p:nvSpPr>
          <p:cNvPr id="4" name="Rezervirano mjesto za podnožj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r-HR" dirty="0"/>
          </a:p>
        </p:txBody>
      </p:sp>
      <p:sp>
        <p:nvSpPr>
          <p:cNvPr id="5" name="Rezervirano mjesto za broj slajd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zaglavlj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r-HR" dirty="0"/>
          </a:p>
        </p:txBody>
      </p:sp>
      <p:sp>
        <p:nvSpPr>
          <p:cNvPr id="3" name="Rezervirano mjesto za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277FB5-421B-48D0-A6B8-3E99BFD14656}" type="datetime1">
              <a:rPr lang="hr-HR" smtClean="0"/>
              <a:t>20.11.2023.</a:t>
            </a:fld>
            <a:endParaRPr lang="hr-HR" dirty="0"/>
          </a:p>
        </p:txBody>
      </p:sp>
      <p:sp>
        <p:nvSpPr>
          <p:cNvPr id="4" name="Rezervirano mjesto za sliku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r-HR" dirty="0"/>
          </a:p>
        </p:txBody>
      </p:sp>
      <p:sp>
        <p:nvSpPr>
          <p:cNvPr id="5" name="Rezervirano mjesto za bilješk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r-HR" dirty="0"/>
              <a:t>Kliknite da biste uredili stilove teksta matrice</a:t>
            </a:r>
          </a:p>
          <a:p>
            <a:pPr lvl="1" rtl="0"/>
            <a:r>
              <a:rPr lang="hr-HR" dirty="0"/>
              <a:t>Druga razina</a:t>
            </a:r>
          </a:p>
          <a:p>
            <a:pPr lvl="2" rtl="0"/>
            <a:r>
              <a:rPr lang="hr-HR" dirty="0"/>
              <a:t>Treća razina</a:t>
            </a:r>
          </a:p>
          <a:p>
            <a:pPr lvl="3" rtl="0"/>
            <a:r>
              <a:rPr lang="hr-HR" dirty="0"/>
              <a:t>Četvrta razina</a:t>
            </a:r>
          </a:p>
          <a:p>
            <a:pPr lvl="4" rtl="0"/>
            <a:r>
              <a:rPr lang="hr-HR" dirty="0"/>
              <a:t>Peta razina</a:t>
            </a:r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r-HR" dirty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hr-HR" smtClean="0"/>
              <a:t>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3796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hr-HR" smtClean="0"/>
              <a:t>10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67198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hr-HR" smtClean="0"/>
              <a:t>11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54704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hr-HR" smtClean="0"/>
              <a:t>12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67788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hr-HR" smtClean="0"/>
              <a:t>13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81182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hr-HR" smtClean="0"/>
              <a:t>14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66829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hr-HR" smtClean="0"/>
              <a:t>16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57030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hr-HR" smtClean="0"/>
              <a:t>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04710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hr-HR" smtClean="0"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33192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hr-HR" smtClean="0"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1542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hr-HR" smtClean="0"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63582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hr-HR" smtClean="0"/>
              <a:t>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81000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hr-HR" smtClean="0"/>
              <a:t>7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7237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hr-HR" smtClean="0"/>
              <a:t>8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75720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hr-HR" smtClean="0"/>
              <a:t>9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00628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hr-HR" dirty="0"/>
              <a:t>Kliknite da biste uredili stil naslova matrice</a:t>
            </a:r>
          </a:p>
        </p:txBody>
      </p:sp>
      <p:grpSp>
        <p:nvGrpSpPr>
          <p:cNvPr id="256" name="crta" descr="Slika crt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Prostoručni oblik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58" name="Prostoručni oblik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59" name="Prostoručni oblik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0" name="Prostoručni oblik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1" name="Prostoručni oblik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2" name="Prostoručni oblik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3" name="Prostoručni oblik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4" name="Prostoručni oblik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5" name="Prostoručni oblik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6" name="Prostoručni oblik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7" name="Prostoručni oblik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8" name="Prostoručni oblik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9" name="Prostoručni oblik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0" name="Prostoručni oblik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1" name="Prostoručni oblik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2" name="Prostoručni oblik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3" name="Prostoručni oblik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4" name="Prostoručni oblik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5" name="Prostoručni oblik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6" name="Prostoručni oblik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7" name="Prostoručni oblik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8" name="Prostoručni oblik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9" name="Prostoručni oblik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0" name="Prostoručni oblik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1" name="Prostoručni oblik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2" name="Prostoručni oblik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3" name="Prostoručni oblik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4" name="Prostoručni oblik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5" name="Prostoručni oblik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6" name="Prostoručni oblik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7" name="Prostoručni oblik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8" name="Prostoručni oblik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9" name="Prostoručni oblik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0" name="Prostoručni oblik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1" name="Prostoručni oblik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2" name="Prostoručni oblik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3" name="Prostoručni oblik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4" name="Prostoručni oblik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5" name="Prostoručni oblik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6" name="Prostoručni oblik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7" name="Prostoručni oblik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8" name="Prostoručni oblik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9" name="Prostoručni oblik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0" name="Prostoručni oblik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1" name="Prostoručni oblik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2" name="Prostoručni oblik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3" name="Prostoručni oblik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4" name="Prostoručni oblik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5" name="Prostoručni oblik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6" name="Prostoručni oblik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7" name="Prostoručni oblik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8" name="Prostoručni oblik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9" name="Prostoručni oblik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0" name="Prostoručni oblik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1" name="Prostoručni oblik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2" name="Prostoručni oblik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3" name="Prostoručni oblik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4" name="Prostoručni oblik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5" name="Prostoručni oblik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6" name="Prostoručni oblik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7" name="Prostoručni oblik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8" name="Prostoručni oblik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9" name="Prostoručni oblik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0" name="Prostoručni oblik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1" name="Prostoručni oblik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2" name="Prostoručni oblik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3" name="Prostoručni oblik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4" name="Prostoručni oblik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5" name="Prostoručni oblik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6" name="Prostoručni oblik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7" name="Prostoručni oblik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8" name="Prostoručni oblik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9" name="Prostoručni oblik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0" name="Prostoručni oblik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1" name="Prostoručni oblik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2" name="Prostoručni oblik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3" name="Prostoručni oblik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4" name="Prostoručni oblik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5" name="Prostoručni oblik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6" name="Prostoručni oblik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7" name="Prostoručni oblik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8" name="Prostoručni oblik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9" name="Prostoručni oblik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0" name="Prostoručni oblik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1" name="Prostoručni oblik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2" name="Prostoručni oblik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3" name="Prostoručni oblik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4" name="Prostoručni oblik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5" name="Prostoručni oblik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6" name="Prostoručni oblik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7" name="Prostoručni oblik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8" name="Prostoručni oblik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9" name="Prostoručni oblik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0" name="Prostoručni oblik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1" name="Prostoručni oblik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2" name="Prostoručni oblik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3" name="Prostoručni oblik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4" name="Prostoručni oblik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5" name="Prostoručni oblik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6" name="Prostoručni oblik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7" name="Prostoručni oblik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8" name="Prostoručni oblik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9" name="Prostoručni oblik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0" name="Prostoručni oblik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1" name="Prostoručni oblik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2" name="Prostoručni oblik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3" name="Prostoručni oblik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4" name="Prostoručni oblik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5" name="Prostoručni oblik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6" name="Prostoručni oblik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7" name="Prostoručni oblik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8" name="Prostoručni oblik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9" name="Prostoručni oblik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0" name="Prostoručni oblik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1" name="Prostoručni oblik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2" name="Prostoručni oblik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3" name="Prostoručni oblik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4" name="Prostoručni oblik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5" name="Prostoručni oblik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6" name="Prostoručni oblik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7" name="Prostoručni oblik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8" name="Prostoručni oblik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9" name="Prostoručni oblik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</p:grp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r-HR"/>
              <a:t>Kliknite da biste uredili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/>
              <a:t>Kliknite da biste uredili stil naslova matrice</a:t>
            </a:r>
            <a:endParaRPr lang="hr-HR" dirty="0"/>
          </a:p>
        </p:txBody>
      </p:sp>
      <p:grpSp>
        <p:nvGrpSpPr>
          <p:cNvPr id="7" name="crta" descr="Slika crt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Prostoručni oblik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9" name="Prostoručni oblik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0" name="Prostoručni oblik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1" name="Prostoručni oblik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2" name="Prostoručni oblik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3" name="Prostoručni oblik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4" name="Prostoručni oblik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5" name="Prostoručni oblik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" name="Prostoručni oblik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" name="Prostoručni oblik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" name="Prostoručni oblik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" name="Prostoručni oblik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" name="Prostoručni oblik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" name="Prostoručni oblik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" name="Prostoručni oblik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" name="Prostoručni oblik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4" name="Prostoručni oblik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5" name="Prostoručni oblik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6" name="Prostoručni oblik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7" name="Prostoručni oblik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8" name="Prostoručni oblik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9" name="Prostoručni oblik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0" name="Prostoručni oblik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1" name="Prostoručni oblik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2" name="Prostoručni oblik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3" name="Prostoručni oblik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4" name="Prostoručni oblik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5" name="Prostoručni oblik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6" name="Prostoručni oblik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7" name="Prostoručni oblik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8" name="Prostoručni oblik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9" name="Prostoručni oblik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0" name="Prostoručni oblik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1" name="Prostoručni oblik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2" name="Prostoručni oblik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3" name="Prostoručni oblik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4" name="Prostoručni oblik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5" name="Prostoručni oblik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6" name="Prostoručni oblik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7" name="Prostoručni oblik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8" name="Prostoručni oblik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9" name="Prostoručni oblik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0" name="Prostoručni oblik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1" name="Prostoručni oblik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2" name="Prostoručni oblik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3" name="Prostoručni oblik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4" name="Prostoručni oblik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5" name="Prostoručni oblik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6" name="Prostoručni oblik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7" name="Prostoručni oblik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8" name="Prostoručni oblik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9" name="Prostoručni oblik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0" name="Prostoručni oblik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1" name="Prostoručni oblik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2" name="Prostoručni oblik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3" name="Prostoručni oblik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4" name="Prostoručni oblik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5" name="Prostoručni oblik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6" name="Prostoručni oblik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7" name="Prostoručni oblik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8" name="Prostoručni oblik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9" name="Prostoručni oblik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0" name="Prostoručni oblik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1" name="Prostoručni oblik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2" name="Prostoručni oblik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3" name="Prostoručni oblik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4" name="Prostoručni oblik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5" name="Prostoručni oblik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6" name="Prostoručni oblik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7" name="Prostoručni oblik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8" name="Prostoručni oblik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9" name="Prostoručni oblik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80" name="Prostoručni oblik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81" name="Prostoručni oblik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</p:grpSp>
      <p:sp>
        <p:nvSpPr>
          <p:cNvPr id="3" name="Okomiti tekst s rezerviranim mjestom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hr-HR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F569CE-0776-4156-A833-53D066A9A27C}" type="datetime1">
              <a:rPr lang="hr-HR" smtClean="0"/>
              <a:t>20.11.2023.</a:t>
            </a:fld>
            <a:endParaRPr lang="hr-HR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hr-HR"/>
              <a:t>Kliknite da biste uredili stil naslova matrice</a:t>
            </a:r>
            <a:endParaRPr lang="hr-HR" dirty="0"/>
          </a:p>
        </p:txBody>
      </p:sp>
      <p:grpSp>
        <p:nvGrpSpPr>
          <p:cNvPr id="7" name="crta" descr="Slika crt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Prostoručni oblik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9" name="Prostoručni oblik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0" name="Prostoručni oblik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1" name="Prostoručni oblik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2" name="Prostoručni oblik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3" name="Prostoručni oblik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4" name="Prostoručni oblik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5" name="Prostoručni oblik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" name="Prostoručni oblik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" name="Prostoručni oblik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" name="Prostoručni oblik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" name="Prostoručni oblik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" name="Prostoručni oblik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" name="Prostoručni oblik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" name="Prostoručni oblik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" name="Prostoručni oblik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4" name="Prostoručni oblik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5" name="Prostoručni oblik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6" name="Prostoručni oblik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7" name="Prostoručni oblik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8" name="Prostoručni oblik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9" name="Prostoručni oblik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0" name="Prostoručni oblik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1" name="Prostoručni oblik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2" name="Prostoručni oblik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3" name="Prostoručni oblik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4" name="Prostoručni oblik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5" name="Prostoručni oblik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6" name="Prostoručni oblik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7" name="Prostoručni oblik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8" name="Prostoručni oblik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39" name="Prostoručni oblik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0" name="Prostoručni oblik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1" name="Prostoručni oblik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2" name="Prostoručni oblik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3" name="Prostoručni oblik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4" name="Prostoručni oblik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5" name="Prostoručni oblik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6" name="Prostoručni oblik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7" name="Prostoručni oblik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8" name="Prostoručni oblik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49" name="Prostoručni oblik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0" name="Prostoručni oblik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1" name="Prostoručni oblik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2" name="Prostoručni oblik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3" name="Prostoručni oblik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4" name="Prostoručni oblik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5" name="Prostoručni oblik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6" name="Prostoručni oblik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7" name="Prostoručni oblik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8" name="Prostoručni oblik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59" name="Prostoručni oblik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0" name="Prostoručni oblik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1" name="Prostoručni oblik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2" name="Prostoručni oblik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3" name="Prostoručni oblik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4" name="Prostoručni oblik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5" name="Prostoručni oblik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6" name="Prostoručni oblik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7" name="Prostoručni oblik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8" name="Prostoručni oblik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69" name="Prostoručni oblik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0" name="Prostoručni oblik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1" name="Prostoručni oblik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2" name="Prostoručni oblik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3" name="Prostoručni oblik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4" name="Prostoručni oblik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5" name="Prostoručni oblik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6" name="Prostoručni oblik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7" name="Prostoručni oblik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8" name="Prostoručni oblik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79" name="Prostoručni oblik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80" name="Prostoručni oblik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81" name="Prostoručni oblik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</p:grpSp>
      <p:sp>
        <p:nvSpPr>
          <p:cNvPr id="3" name="Okomiti tekst s rezerviranim mjestom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hr-HR" dirty="0"/>
              <a:t>Kliknite da biste uredili stilove teksta matrice</a:t>
            </a:r>
          </a:p>
          <a:p>
            <a:pPr lvl="1" rtl="0"/>
            <a:r>
              <a:rPr lang="hr-HR" dirty="0"/>
              <a:t>Druga razina</a:t>
            </a:r>
          </a:p>
          <a:p>
            <a:pPr lvl="2" rtl="0"/>
            <a:r>
              <a:rPr lang="hr-HR" dirty="0"/>
              <a:t>Treća razina</a:t>
            </a:r>
          </a:p>
          <a:p>
            <a:pPr lvl="3" rtl="0"/>
            <a:r>
              <a:rPr lang="hr-HR" dirty="0"/>
              <a:t>Četvrta razina</a:t>
            </a:r>
          </a:p>
          <a:p>
            <a:pPr lvl="4" rtl="0"/>
            <a:r>
              <a:rPr lang="hr-HR" dirty="0"/>
              <a:t>Peta razina</a:t>
            </a:r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50D940-9584-4E15-A4F3-9801683B5B01}" type="datetime1">
              <a:rPr lang="hr-HR" smtClean="0"/>
              <a:t>20.11.2023.</a:t>
            </a:fld>
            <a:endParaRPr lang="hr-HR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hr-HR"/>
              <a:t>Kliknite da biste uredili stil naslova matrice</a:t>
            </a:r>
            <a:endParaRPr lang="hr-HR" dirty="0"/>
          </a:p>
        </p:txBody>
      </p:sp>
      <p:grpSp>
        <p:nvGrpSpPr>
          <p:cNvPr id="167" name="crta" descr="Slika crt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Prostoručni oblik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9" name="Prostoručni oblik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0" name="Prostoručni oblik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1" name="Prostoručni oblik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2" name="Prostoručni oblik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3" name="Prostoručni oblik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4" name="Prostoručni oblik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5" name="Prostoručni oblik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6" name="Prostoručni oblik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7" name="Prostoručni oblik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8" name="Prostoručni oblik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9" name="Prostoručni oblik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0" name="Prostoručni oblik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1" name="Prostoručni oblik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2" name="Prostoručni oblik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3" name="Prostoručni oblik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4" name="Prostoručni oblik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5" name="Prostoručni oblik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6" name="Prostoručni oblik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7" name="Prostoručni oblik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8" name="Prostoručni oblik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9" name="Prostoručni oblik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0" name="Prostoručni oblik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1" name="Prostoručni oblik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2" name="Prostoručni oblik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3" name="Prostoručni oblik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4" name="Prostoručni oblik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5" name="Prostoručni oblik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6" name="Prostoručni oblik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7" name="Prostoručni oblik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8" name="Prostoručni oblik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9" name="Prostoručni oblik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0" name="Prostoručni oblik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1" name="Prostoručni oblik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2" name="Prostoručni oblik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3" name="Prostoručni oblik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4" name="Prostoručni oblik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5" name="Prostoručni oblik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6" name="Prostoručni oblik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7" name="Prostoručni oblik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8" name="Prostoručni oblik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9" name="Prostoručni oblik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0" name="Prostoručni oblik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1" name="Prostoručni oblik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2" name="Prostoručni oblik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3" name="Prostoručni oblik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4" name="Prostoručni oblik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5" name="Prostoručni oblik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6" name="Prostoručni oblik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7" name="Prostoručni oblik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8" name="Prostoručni oblik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9" name="Prostoručni oblik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0" name="Prostoručni oblik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1" name="Prostoručni oblik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2" name="Prostoručni oblik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3" name="Prostoručni oblik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4" name="Prostoručni oblik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5" name="Prostoručni oblik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6" name="Prostoručni oblik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7" name="Prostoručni oblik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8" name="Prostoručni oblik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9" name="Prostoručni oblik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0" name="Prostoručni oblik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1" name="Prostoručni oblik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2" name="Prostoručni oblik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3" name="Prostoručni oblik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4" name="Prostoručni oblik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5" name="Prostoručni oblik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6" name="Prostoručni oblik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7" name="Prostoručni oblik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8" name="Prostoručni oblik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9" name="Prostoručni oblik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40" name="Prostoručni oblik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41" name="Prostoručni oblik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</p:grpSp>
      <p:sp>
        <p:nvSpPr>
          <p:cNvPr id="3" name="Rezervirano mjesto za sadržaj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hr-HR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E3CCFE-DB4E-4A11-830D-A5FFDAA28995}" type="datetime1">
              <a:rPr lang="hr-HR" smtClean="0"/>
              <a:t>20.11.2023.</a:t>
            </a:fld>
            <a:endParaRPr lang="hr-HR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hr-HR"/>
              <a:t>Kliknite da biste uredili stil naslova matrice</a:t>
            </a:r>
            <a:endParaRPr lang="hr-HR" dirty="0"/>
          </a:p>
        </p:txBody>
      </p:sp>
      <p:grpSp>
        <p:nvGrpSpPr>
          <p:cNvPr id="255" name="crta" descr="Slika crt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Prostoručni oblik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57" name="Prostoručni oblik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58" name="Prostoručni oblik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59" name="Prostoručni oblik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0" name="Prostoručni oblik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1" name="Prostoručni oblik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2" name="Prostoručni oblik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3" name="Prostoručni oblik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4" name="Prostoručni oblik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5" name="Prostoručni oblik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6" name="Prostoručni oblik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7" name="Prostoručni oblik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8" name="Prostoručni oblik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69" name="Prostoručni oblik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0" name="Prostoručni oblik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1" name="Prostoručni oblik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2" name="Prostoručni oblik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3" name="Prostoručni oblik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4" name="Prostoručni oblik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5" name="Prostoručni oblik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6" name="Prostoručni oblik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7" name="Prostoručni oblik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8" name="Prostoručni oblik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79" name="Prostoručni oblik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0" name="Prostoručni oblik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1" name="Prostoručni oblik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2" name="Prostoručni oblik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3" name="Prostoručni oblik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4" name="Prostoručni oblik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5" name="Prostoručni oblik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6" name="Prostoručni oblik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7" name="Prostoručni oblik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8" name="Prostoručni oblik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89" name="Prostoručni oblik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0" name="Prostoručni oblik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1" name="Prostoručni oblik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2" name="Prostoručni oblik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3" name="Prostoručni oblik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4" name="Prostoručni oblik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5" name="Prostoručni oblik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6" name="Prostoručni oblik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7" name="Prostoručni oblik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8" name="Prostoručni oblik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299" name="Prostoručni oblik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0" name="Prostoručni oblik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1" name="Prostoručni oblik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2" name="Prostoručni oblik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3" name="Prostoručni oblik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4" name="Prostoručni oblik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5" name="Prostoručni oblik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6" name="Prostoručni oblik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7" name="Prostoručni oblik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8" name="Prostoručni oblik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09" name="Prostoručni oblik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0" name="Prostoručni oblik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1" name="Prostoručni oblik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2" name="Prostoručni oblik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3" name="Prostoručni oblik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4" name="Prostoručni oblik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5" name="Prostoručni oblik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6" name="Prostoručni oblik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7" name="Prostoručni oblik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8" name="Prostoručni oblik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19" name="Prostoručni oblik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0" name="Prostoručni oblik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1" name="Prostoručni oblik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2" name="Prostoručni oblik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3" name="Prostoručni oblik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4" name="Prostoručni oblik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5" name="Prostoručni oblik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6" name="Prostoručni oblik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7" name="Prostoručni oblik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8" name="Prostoručni oblik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29" name="Prostoručni oblik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0" name="Prostoručni oblik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1" name="Prostoručni oblik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2" name="Prostoručni oblik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3" name="Prostoručni oblik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4" name="Prostoručni oblik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5" name="Prostoručni oblik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6" name="Prostoručni oblik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7" name="Prostoručni oblik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8" name="Prostoručni oblik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39" name="Prostoručni oblik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0" name="Prostoručni oblik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1" name="Prostoručni oblik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2" name="Prostoručni oblik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3" name="Prostoručni oblik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4" name="Prostoručni oblik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5" name="Prostoručni oblik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6" name="Prostoručni oblik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7" name="Prostoručni oblik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8" name="Prostoručni oblik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49" name="Prostoručni oblik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0" name="Prostoručni oblik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1" name="Prostoručni oblik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2" name="Prostoručni oblik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3" name="Prostoručni oblik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4" name="Prostoručni oblik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5" name="Prostoručni oblik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6" name="Prostoručni oblik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7" name="Prostoručni oblik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8" name="Prostoručni oblik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59" name="Prostoručni oblik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0" name="Prostoručni oblik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1" name="Prostoručni oblik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2" name="Prostoručni oblik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3" name="Prostoručni oblik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4" name="Prostoručni oblik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5" name="Prostoručni oblik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6" name="Prostoručni oblik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7" name="Prostoručni oblik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8" name="Prostoručni oblik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69" name="Prostoručni oblik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0" name="Prostoručni oblik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1" name="Prostoručni oblik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2" name="Prostoručni oblik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3" name="Prostoručni oblik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4" name="Prostoručni oblik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5" name="Prostoručni oblik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6" name="Prostoručni oblik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7" name="Prostoručni oblik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  <p:sp>
          <p:nvSpPr>
            <p:cNvPr id="378" name="Prostoručni oblik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/>
            </a:p>
          </p:txBody>
        </p:sp>
      </p:grpSp>
      <p:sp>
        <p:nvSpPr>
          <p:cNvPr id="3" name="Rezervirano mjesto za tekst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/>
              <a:t>Kliknite da biste uredili matrice</a:t>
            </a:r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209287-0F25-401D-AF0E-3D21B214D69D}" type="datetime1">
              <a:rPr lang="hr-HR" smtClean="0"/>
              <a:t>20.11.2023.</a:t>
            </a:fld>
            <a:endParaRPr lang="hr-HR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hr-HR"/>
              <a:t>Kliknite da biste uredili stil naslova matrice</a:t>
            </a:r>
            <a:endParaRPr lang="hr-HR" dirty="0"/>
          </a:p>
        </p:txBody>
      </p:sp>
      <p:grpSp>
        <p:nvGrpSpPr>
          <p:cNvPr id="158" name="crta" descr="Slika crt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Prostoručni oblik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0" name="Prostoručni oblik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1" name="Prostoručni oblik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2" name="Prostoručni oblik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3" name="Prostoručni oblik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4" name="Prostoručni oblik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5" name="Prostoručni oblik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6" name="Prostoručni oblik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7" name="Prostoručni oblik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8" name="Prostoručni oblik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9" name="Prostoručni oblik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0" name="Prostoručni oblik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1" name="Prostoručni oblik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2" name="Prostoručni oblik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3" name="Prostoručni oblik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4" name="Prostoručni oblik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5" name="Prostoručni oblik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6" name="Prostoručni oblik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7" name="Prostoručni oblik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8" name="Prostoručni oblik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9" name="Prostoručni oblik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0" name="Prostoručni oblik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1" name="Prostoručni oblik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2" name="Prostoručni oblik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3" name="Prostoručni oblik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4" name="Prostoručni oblik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5" name="Prostoručni oblik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6" name="Prostoručni oblik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7" name="Prostoručni oblik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8" name="Prostoručni oblik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9" name="Prostoručni oblik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0" name="Prostoručni oblik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1" name="Prostoručni oblik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2" name="Prostoručni oblik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3" name="Prostoručni oblik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4" name="Prostoručni oblik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5" name="Prostoručni oblik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6" name="Prostoručni oblik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7" name="Prostoručni oblik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8" name="Prostoručni oblik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9" name="Prostoručni oblik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0" name="Prostoručni oblik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1" name="Prostoručni oblik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2" name="Prostoručni oblik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3" name="Prostoručni oblik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4" name="Prostoručni oblik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5" name="Prostoručni oblik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6" name="Prostoručni oblik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7" name="Prostoručni oblik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8" name="Prostoručni oblik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9" name="Prostoručni oblik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0" name="Prostoručni oblik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1" name="Prostoručni oblik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2" name="Prostoručni oblik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3" name="Prostoručni oblik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4" name="Prostoručni oblik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5" name="Prostoručni oblik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6" name="Prostoručni oblik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7" name="Prostoručni oblik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8" name="Prostoručni oblik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9" name="Prostoručni oblik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0" name="Prostoručni oblik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1" name="Prostoručni oblik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2" name="Prostoručni oblik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3" name="Prostoručni oblik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4" name="Prostoručni oblik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5" name="Prostoručni oblik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6" name="Prostoručni oblik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7" name="Prostoručni oblik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8" name="Prostoručni oblik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9" name="Prostoručni oblik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0" name="Prostoručni oblik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1" name="Prostoručni oblik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2" name="Prostoručni oblik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</p:grpSp>
      <p:sp>
        <p:nvSpPr>
          <p:cNvPr id="3" name="Rezervirano mjesto za sadržaj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hr-HR" dirty="0"/>
          </a:p>
        </p:txBody>
      </p:sp>
      <p:sp>
        <p:nvSpPr>
          <p:cNvPr id="4" name="Rezervirano mjesto za sadržaj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hr-HR" dirty="0"/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5" name="Rezervirano mjesto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96AA99-9553-4153-BC7E-03D77CAB714E}" type="datetime1">
              <a:rPr lang="hr-HR" smtClean="0"/>
              <a:t>20.11.2023.</a:t>
            </a:fld>
            <a:endParaRPr lang="hr-HR" dirty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hr-HR"/>
              <a:t>Kliknite da biste uredili stil naslova matrice</a:t>
            </a:r>
            <a:endParaRPr lang="hr-HR" dirty="0"/>
          </a:p>
        </p:txBody>
      </p:sp>
      <p:grpSp>
        <p:nvGrpSpPr>
          <p:cNvPr id="160" name="crta" descr="Slika crt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Prostoručni oblik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2" name="Prostoručni oblik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3" name="Prostoručni oblik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4" name="Prostoručni oblik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5" name="Prostoručni oblik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6" name="Prostoručni oblik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7" name="Prostoručni oblik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8" name="Prostoručni oblik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9" name="Prostoručni oblik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0" name="Prostoručni oblik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1" name="Prostoručni oblik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2" name="Prostoručni oblik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3" name="Prostoručni oblik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4" name="Prostoručni oblik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5" name="Prostoručni oblik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6" name="Prostoručni oblik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7" name="Prostoručni oblik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8" name="Prostoručni oblik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9" name="Prostoručni oblik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0" name="Prostoručni oblik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1" name="Prostoručni oblik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2" name="Prostoručni oblik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3" name="Prostoručni oblik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4" name="Prostoručni oblik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5" name="Prostoručni oblik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6" name="Prostoručni oblik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7" name="Prostoručni oblik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8" name="Prostoručni oblik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9" name="Prostoručni oblik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0" name="Prostoručni oblik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1" name="Prostoručni oblik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2" name="Prostoručni oblik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3" name="Prostoručni oblik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4" name="Prostoručni oblik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5" name="Prostoručni oblik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6" name="Prostoručni oblik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7" name="Prostoručni oblik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8" name="Prostoručni oblik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9" name="Prostoručni oblik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0" name="Prostoručni oblik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1" name="Prostoručni oblik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2" name="Prostoručni oblik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3" name="Prostoručni oblik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4" name="Prostoručni oblik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5" name="Prostoručni oblik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6" name="Prostoručni oblik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7" name="Prostoručni oblik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8" name="Prostoručni oblik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9" name="Prostoručni oblik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0" name="Prostoručni oblik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1" name="Prostoručni oblik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2" name="Prostoručni oblik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3" name="Prostoručni oblik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4" name="Prostoručni oblik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5" name="Prostoručni oblik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6" name="Prostoručni oblik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7" name="Prostoručni oblik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8" name="Prostoručni oblik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9" name="Prostoručni oblik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0" name="Prostoručni oblik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1" name="Prostoručni oblik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2" name="Prostoručni oblik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3" name="Prostoručni oblik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4" name="Prostoručni oblik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5" name="Prostoručni oblik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6" name="Prostoručni oblik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7" name="Prostoručni oblik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8" name="Prostoručni oblik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9" name="Prostoručni oblik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0" name="Prostoručni oblik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1" name="Prostoručni oblik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2" name="Prostoručni oblik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3" name="Prostoručni oblik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4" name="Prostoručni oblik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</p:grpSp>
      <p:sp>
        <p:nvSpPr>
          <p:cNvPr id="3" name="Rezervirano mjesto za tekst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r-HR"/>
              <a:t>Kliknite da biste uredili matrice</a:t>
            </a:r>
          </a:p>
        </p:txBody>
      </p:sp>
      <p:sp>
        <p:nvSpPr>
          <p:cNvPr id="4" name="Rezervirano mjesto za sadržaj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hr-HR" dirty="0"/>
          </a:p>
        </p:txBody>
      </p:sp>
      <p:sp>
        <p:nvSpPr>
          <p:cNvPr id="5" name="Rezervirano mjesto za tekst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r-HR"/>
              <a:t>Kliknite da biste uredili matrice</a:t>
            </a:r>
          </a:p>
        </p:txBody>
      </p:sp>
      <p:sp>
        <p:nvSpPr>
          <p:cNvPr id="8" name="Rezervirano mjesto za podnožj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7" name="Rezervirano mjesto za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AEF402-B967-4332-81B2-53A28E205671}" type="datetime1">
              <a:rPr lang="hr-HR" smtClean="0"/>
              <a:t>20.11.2023.</a:t>
            </a:fld>
            <a:endParaRPr lang="hr-HR" dirty="0"/>
          </a:p>
        </p:txBody>
      </p:sp>
      <p:sp>
        <p:nvSpPr>
          <p:cNvPr id="9" name="Rezervirano mjesto za broj slajd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hr-HR" smtClean="0"/>
              <a:t>‹#›</a:t>
            </a:fld>
            <a:endParaRPr lang="hr-HR" dirty="0"/>
          </a:p>
        </p:txBody>
      </p:sp>
      <p:sp>
        <p:nvSpPr>
          <p:cNvPr id="85" name="Rezervirano mjesto za sadržaj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/>
              <a:t>Kliknite da biste uredili stil naslova matrice</a:t>
            </a:r>
            <a:endParaRPr lang="hr-HR" dirty="0"/>
          </a:p>
        </p:txBody>
      </p:sp>
      <p:grpSp>
        <p:nvGrpSpPr>
          <p:cNvPr id="156" name="crta" descr="Slika crt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Prostoručni oblik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58" name="Prostoručni oblik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59" name="Prostoručni oblik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0" name="Prostoručni oblik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1" name="Prostoručni oblik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2" name="Prostoručni oblik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3" name="Prostoručni oblik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4" name="Prostoručni oblik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5" name="Prostoručni oblik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6" name="Prostoručni oblik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7" name="Prostoručni oblik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8" name="Prostoručni oblik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69" name="Prostoručni oblik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0" name="Prostoručni oblik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1" name="Prostoručni oblik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2" name="Prostoručni oblik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3" name="Prostoručni oblik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4" name="Prostoručni oblik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5" name="Prostoručni oblik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6" name="Prostoručni oblik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7" name="Prostoručni oblik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8" name="Prostoručni oblik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79" name="Prostoručni oblik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0" name="Prostoručni oblik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1" name="Prostoručni oblik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2" name="Prostoručni oblik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3" name="Prostoručni oblik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4" name="Prostoručni oblik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5" name="Prostoručni oblik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6" name="Prostoručni oblik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7" name="Prostoručni oblik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8" name="Prostoručni oblik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89" name="Prostoručni oblik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0" name="Prostoručni oblik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1" name="Prostoručni oblik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2" name="Prostoručni oblik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3" name="Prostoručni oblik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4" name="Prostoručni oblik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5" name="Prostoručni oblik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6" name="Prostoručni oblik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7" name="Prostoručni oblik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8" name="Prostoručni oblik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199" name="Prostoručni oblik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0" name="Prostoručni oblik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1" name="Prostoručni oblik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2" name="Prostoručni oblik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3" name="Prostoručni oblik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4" name="Prostoručni oblik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5" name="Prostoručni oblik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6" name="Prostoručni oblik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7" name="Prostoručni oblik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8" name="Prostoručni oblik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09" name="Prostoručni oblik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0" name="Prostoručni oblik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1" name="Prostoručni oblik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2" name="Prostoručni oblik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3" name="Prostoručni oblik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4" name="Prostoručni oblik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5" name="Prostoručni oblik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6" name="Prostoručni oblik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7" name="Prostoručni oblik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8" name="Prostoručni oblik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19" name="Prostoručni oblik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0" name="Prostoručni oblik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1" name="Prostoručni oblik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2" name="Prostoručni oblik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3" name="Prostoručni oblik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4" name="Prostoručni oblik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5" name="Prostoručni oblik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6" name="Prostoručni oblik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7" name="Prostoručni oblik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8" name="Prostoručni oblik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29" name="Prostoručni oblik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  <p:sp>
          <p:nvSpPr>
            <p:cNvPr id="230" name="Prostoručni oblik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r-HR" dirty="0">
                <a:ln>
                  <a:noFill/>
                </a:ln>
              </a:endParaRPr>
            </a:p>
          </p:txBody>
        </p:sp>
      </p:grpSp>
      <p:sp>
        <p:nvSpPr>
          <p:cNvPr id="4" name="Rezervirano mjesto za podnožj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3" name="Rezervirano mjesto za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C308E6-EE8E-4531-A3EB-39BBFBB81FE8}" type="datetime1">
              <a:rPr lang="hr-HR" smtClean="0"/>
              <a:t>20.11.2023.</a:t>
            </a:fld>
            <a:endParaRPr lang="hr-HR" dirty="0"/>
          </a:p>
        </p:txBody>
      </p:sp>
      <p:sp>
        <p:nvSpPr>
          <p:cNvPr id="5" name="Rezervirano mjesto za broj slajd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za podnožj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2" name="Rezervirano mjesto za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F82672-D62C-4FC9-9B1C-0B16EE5F5739}" type="datetime1">
              <a:rPr lang="hr-HR" smtClean="0"/>
              <a:t>20.11.2023.</a:t>
            </a:fld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hr-HR"/>
              <a:t>Kliknite da biste uredili stil naslova matrice</a:t>
            </a:r>
            <a:endParaRPr lang="hr-HR" dirty="0"/>
          </a:p>
        </p:txBody>
      </p:sp>
      <p:sp>
        <p:nvSpPr>
          <p:cNvPr id="4" name="Rezervirano mjesto za tekst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r-HR"/>
              <a:t>Kliknite da biste uredili matrice</a:t>
            </a:r>
          </a:p>
        </p:txBody>
      </p:sp>
      <p:sp>
        <p:nvSpPr>
          <p:cNvPr id="3" name="Rezervirano mjesto za sadržaj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hr-HR"/>
              <a:t>Kliknite da biste uredili matrice</a:t>
            </a:r>
          </a:p>
          <a:p>
            <a:pPr lvl="1" rtl="0"/>
            <a:r>
              <a:rPr lang="hr-HR"/>
              <a:t>Druga razina</a:t>
            </a:r>
          </a:p>
          <a:p>
            <a:pPr lvl="2" rtl="0"/>
            <a:r>
              <a:rPr lang="hr-HR"/>
              <a:t>Treća razina</a:t>
            </a:r>
          </a:p>
          <a:p>
            <a:pPr lvl="3" rtl="0"/>
            <a:r>
              <a:rPr lang="hr-HR"/>
              <a:t>Četvrta razina</a:t>
            </a:r>
          </a:p>
          <a:p>
            <a:pPr lvl="4" rtl="0"/>
            <a:r>
              <a:rPr lang="hr-HR"/>
              <a:t>Peta razina stilove teksta</a:t>
            </a:r>
            <a:endParaRPr lang="hr-HR" dirty="0"/>
          </a:p>
        </p:txBody>
      </p:sp>
      <p:grpSp>
        <p:nvGrpSpPr>
          <p:cNvPr id="615" name="okvir" descr="Slika okvira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a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a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Prostoručni oblik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Prostoručni oblik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Prostoručni oblik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Prostoručni oblik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Prostoručni oblik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Prostoručni oblik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Prostoručni oblik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Prostoručni oblik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Prostoručni oblik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Prostoručni oblik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Prostoručni oblik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Prostoručni oblik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Prostoručni oblik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Prostoručni oblik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Prostoručni oblik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Prostoručni oblik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Prostoručni oblik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Prostoručni oblik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Prostoručni oblik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Prostoručni oblik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Prostoručni oblik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Prostoručni oblik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Prostoručni oblik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Prostoručni oblik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Prostoručni oblik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Prostoručni oblik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Prostoručni oblik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Prostoručni oblik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Prostoručni oblik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Prostoručni oblik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Prostoručni oblik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Prostoručni oblik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Prostoručni oblik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Prostoručni oblik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Prostoručni oblik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Prostoručni oblik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Prostoručni oblik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Prostoručni oblik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Prostoručni oblik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Prostoručni oblik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Prostoručni oblik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Prostoručni oblik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Prostoručni oblik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Prostoručni oblik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Prostoručni oblik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Prostoručni oblik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Prostoručni oblik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Prostoručni oblik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Prostoručni oblik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Prostoručni oblik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Prostoručni oblik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Prostoručni oblik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Prostoručni oblik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Prostoručni oblik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Prostoručni oblik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Prostoručni oblik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Prostoručni oblik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Prostoručni oblik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Prostoručni oblik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Prostoručni oblik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Prostoručni oblik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Prostoručni oblik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Prostoručni oblik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Prostoručni oblik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Prostoručni oblik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Prostoručni oblik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Prostoručni oblik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Prostoručni oblik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Prostoručni oblik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Prostoručni oblik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Prostoručni oblik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Prostoručni oblik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Prostoručni oblik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Prostoručni oblik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a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Prostoručni oblik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Prostoručni oblik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Prostoručni oblik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Prostoručni oblik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Prostoručni oblik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Prostoručni oblik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Prostoručni oblik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Prostoručni oblik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Prostoručni oblik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Prostoručni oblik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Prostoručni oblik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Prostoručni oblik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Prostoručni oblik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Prostoručni oblik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Prostoručni oblik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Prostoručni oblik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Prostoručni oblik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Prostoručni oblik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Prostoručni oblik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Prostoručni oblik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Prostoručni oblik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Prostoručni oblik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Prostoručni oblik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Prostoručni oblik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Prostoručni oblik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Prostoručni oblik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Prostoručni oblik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Prostoručni oblik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Prostoručni oblik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Prostoručni oblik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Prostoručni oblik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Prostoručni oblik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Prostoručni oblik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Prostoručni oblik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Prostoručni oblik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Prostoručni oblik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Prostoručni oblik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Prostoručni oblik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Prostoručni oblik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Prostoručni oblik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Prostoručni oblik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Prostoručni oblik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Prostoručni oblik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Prostoručni oblik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Prostoručni oblik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Prostoručni oblik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Prostoručni oblik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Prostoručni oblik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Prostoručni oblik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Prostoručni oblik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Prostoručni oblik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Prostoručni oblik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Prostoručni oblik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Prostoručni oblik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Prostoručni oblik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Prostoručni oblik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Prostoručni oblik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Prostoručni oblik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Prostoručni oblik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Prostoručni oblik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Prostoručni oblik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Prostoručni oblik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Prostoručni oblik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Prostoručni oblik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Prostoručni oblik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Prostoručni oblik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Prostoručni oblik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Prostoručni oblik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Prostoručni oblik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Prostoručni oblik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Prostoručni oblik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Prostoručni oblik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Prostoručni oblik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Prostoručni oblik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a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a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Prostoručni oblik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Prostoručni oblik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Prostoručni oblik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Prostoručni oblik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Prostoručni oblik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Prostoručni oblik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Prostoručni oblik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Prostoručni oblik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Prostoručni oblik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Prostoručni oblik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Prostoručni oblik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Prostoručni oblik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Prostoručni oblik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Prostoručni oblik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Prostoručni oblik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Prostoručni oblik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Prostoručni oblik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Prostoručni oblik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Prostoručni oblik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Prostoručni oblik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Prostoručni oblik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Prostoručni oblik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Prostoručni oblik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Prostoručni oblik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Prostoručni oblik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Prostoručni oblik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Prostoručni oblik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Prostoručni oblik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Prostoručni oblik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Prostoručni oblik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Prostoručni oblik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Prostoručni oblik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Prostoručni oblik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Prostoručni oblik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Prostoručni oblik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Prostoručni oblik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Prostoručni oblik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Prostoručni oblik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Prostoručni oblik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Prostoručni oblik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Prostoručni oblik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Prostoručni oblik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Prostoručni oblik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Prostoručni oblik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Prostoručni oblik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Prostoručni oblik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Prostoručni oblik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Prostoručni oblik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Prostoručni oblik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Prostoručni oblik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Prostoručni oblik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Prostoručni oblik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Prostoručni oblik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Prostoručni oblik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Prostoručni oblik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Prostoručni oblik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Prostoručni oblik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Prostoručni oblik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Prostoručni oblik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Prostoručni oblik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Prostoručni oblik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Prostoručni oblik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Prostoručni oblik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Prostoručni oblik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Prostoručni oblik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Prostoručni oblik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Prostoručni oblik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Prostoručni oblik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Prostoručni oblik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Prostoručni oblik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Prostoručni oblik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Prostoručni oblik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Prostoručni oblik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Prostoručni oblik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a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Prostoručni oblik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Prostoručni oblik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Prostoručni oblik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Prostoručni oblik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Prostoručni oblik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Prostoručni oblik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Prostoručni oblik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Prostoručni oblik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Prostoručni oblik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Prostoručni oblik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Prostoručni oblik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Prostoručni oblik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Prostoručni oblik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Prostoručni oblik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Prostoručni oblik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Prostoručni oblik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Prostoručni oblik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Prostoručni oblik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Prostoručni oblik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Prostoručni oblik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Prostoručni oblik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Prostoručni oblik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Prostoručni oblik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Prostoručni oblik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Prostoručni oblik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Prostoručni oblik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Prostoručni oblik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Prostoručni oblik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Prostoručni oblik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Prostoručni oblik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Prostoručni oblik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Prostoručni oblik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Prostoručni oblik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Prostoručni oblik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Prostoručni oblik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Prostoručni oblik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Prostoručni oblik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Prostoručni oblik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Prostoručni oblik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Prostoručni oblik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Prostoručni oblik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Prostoručni oblik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Prostoručni oblik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Prostoručni oblik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Prostoručni oblik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Prostoručni oblik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Prostoručni oblik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Prostoručni oblik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Prostoručni oblik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Prostoručni oblik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Prostoručni oblik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Prostoručni oblik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Prostoručni oblik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Prostoručni oblik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Prostoručni oblik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Prostoručni oblik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Prostoručni oblik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Prostoručni oblik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Prostoručni oblik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Prostoručni oblik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Prostoručni oblik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Prostoručni oblik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Prostoručni oblik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Prostoručni oblik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Prostoručni oblik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Prostoručni oblik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Prostoručni oblik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Prostoručni oblik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Prostoručni oblik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Prostoručni oblik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Prostoručni oblik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Prostoručni oblik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Prostoručni oblik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Prostoručni oblik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Rezervirano mjesto za podnožj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5" name="Rezervirano mjesto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779344-90CE-4489-A779-78C916EF3703}" type="datetime1">
              <a:rPr lang="hr-HR" smtClean="0"/>
              <a:t>20.11.2023.</a:t>
            </a:fld>
            <a:endParaRPr lang="hr-HR" dirty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hr-HR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za sliku 2" descr="Prazno rezervirano mjesto za dodavanje slike. Kliknite rezervirano mjesto i odaberite sliku koju želite dodati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r-HR"/>
              <a:t>Kliknite ikonu da biste dodali  sliku</a:t>
            </a:r>
            <a:endParaRPr lang="hr-HR" dirty="0"/>
          </a:p>
        </p:txBody>
      </p:sp>
      <p:grpSp>
        <p:nvGrpSpPr>
          <p:cNvPr id="614" name="okvir" descr="Slika okvira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a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a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Prostoručni oblik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Prostoručni oblik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Prostoručni oblik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Prostoručni oblik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Prostoručni oblik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Prostoručni oblik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Prostoručni oblik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Prostoručni oblik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Prostoručni oblik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Prostoručni oblik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Prostoručni oblik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Prostoručni oblik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Prostoručni oblik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Prostoručni oblik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Prostoručni oblik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Prostoručni oblik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Prostoručni oblik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Prostoručni oblik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Prostoručni oblik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Prostoručni oblik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Prostoručni oblik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Prostoručni oblik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Prostoručni oblik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Prostoručni oblik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Prostoručni oblik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Prostoručni oblik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Prostoručni oblik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Prostoručni oblik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Prostoručni oblik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Prostoručni oblik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Prostoručni oblik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Prostoručni oblik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Prostoručni oblik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Prostoručni oblik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Prostoručni oblik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Prostoručni oblik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Prostoručni oblik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Prostoručni oblik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Prostoručni oblik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Prostoručni oblik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Prostoručni oblik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Prostoručni oblik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Prostoručni oblik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Prostoručni oblik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Prostoručni oblik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Prostoručni oblik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Prostoručni oblik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Prostoručni oblik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Prostoručni oblik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Prostoručni oblik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Prostoručni oblik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Prostoručni oblik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Prostoručni oblik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Prostoručni oblik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Prostoručni oblik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Prostoručni oblik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Prostoručni oblik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Prostoručni oblik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Prostoručni oblik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Prostoručni oblik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Prostoručni oblik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Prostoručni oblik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Prostoručni oblik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Prostoručni oblik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Prostoručni oblik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Prostoručni oblik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Prostoručni oblik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Prostoručni oblik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Prostoručni oblik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Prostoručni oblik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Prostoručni oblik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Prostoručni oblik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Prostoručni oblik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Prostoručni oblik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a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Prostoručni oblik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Prostoručni oblik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Prostoručni oblik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Prostoručni oblik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Prostoručni oblik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Prostoručni oblik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Prostoručni oblik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Prostoručni oblik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Prostoručni oblik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Prostoručni oblik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Prostoručni oblik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Prostoručni oblik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Prostoručni oblik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Prostoručni oblik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Prostoručni oblik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Prostoručni oblik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Prostoručni oblik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Prostoručni oblik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Prostoručni oblik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Prostoručni oblik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Prostoručni oblik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Prostoručni oblik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Prostoručni oblik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Prostoručni oblik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Prostoručni oblik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Prostoručni oblik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Prostoručni oblik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Prostoručni oblik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Prostoručni oblik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Prostoručni oblik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Prostoručni oblik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Prostoručni oblik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Prostoručni oblik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Prostoručni oblik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Prostoručni oblik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Prostoručni oblik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Prostoručni oblik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Prostoručni oblik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Prostoručni oblik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Prostoručni oblik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Prostoručni oblik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Prostoručni oblik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Prostoručni oblik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Prostoručni oblik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Prostoručni oblik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Prostoručni oblik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Prostoručni oblik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Prostoručni oblik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Prostoručni oblik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Prostoručni oblik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Prostoručni oblik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Prostoručni oblik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Prostoručni oblik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Prostoručni oblik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Prostoručni oblik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Prostoručni oblik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Prostoručni oblik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Prostoručni oblik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Prostoručni oblik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Prostoručni oblik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Prostoručni oblik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Prostoručni oblik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Prostoručni oblik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Prostoručni oblik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Prostoručni oblik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Prostoručni oblik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Prostoručni oblik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Prostoručni oblik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Prostoručni oblik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Prostoručni oblik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Prostoručni oblik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Prostoručni oblik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Prostoručni oblik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Prostoručni oblik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a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a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Prostoručni oblik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Prostoručni oblik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Prostoručni oblik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Prostoručni oblik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Prostoručni oblik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Prostoručni oblik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Prostoručni oblik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Prostoručni oblik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Prostoručni oblik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Prostoručni oblik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Prostoručni oblik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Prostoručni oblik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Prostoručni oblik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Prostoručni oblik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Prostoručni oblik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Prostoručni oblik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Prostoručni oblik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Prostoručni oblik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Prostoručni oblik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Prostoručni oblik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Prostoručni oblik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Prostoručni oblik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Prostoručni oblik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Prostoručni oblik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Prostoručni oblik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Prostoručni oblik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Prostoručni oblik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Prostoručni oblik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Prostoručni oblik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Prostoručni oblik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Prostoručni oblik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Prostoručni oblik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Prostoručni oblik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Prostoručni oblik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Prostoručni oblik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Prostoručni oblik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Prostoručni oblik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Prostoručni oblik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Prostoručni oblik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Prostoručni oblik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Prostoručni oblik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Prostoručni oblik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Prostoručni oblik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Prostoručni oblik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Prostoručni oblik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Prostoručni oblik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Prostoručni oblik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Prostoručni oblik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Prostoručni oblik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Prostoručni oblik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Prostoručni oblik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Prostoručni oblik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Prostoručni oblik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Prostoručni oblik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Prostoručni oblik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Prostoručni oblik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Prostoručni oblik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Prostoručni oblik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Prostoručni oblik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Prostoručni oblik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Prostoručni oblik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Prostoručni oblik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Prostoručni oblik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Prostoručni oblik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Prostoručni oblik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Prostoručni oblik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Prostoručni oblik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Prostoručni oblik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Prostoručni oblik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Prostoručni oblik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Prostoručni oblik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Prostoručni oblik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Prostoručni oblik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Prostoručni oblik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a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Prostoručni oblik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Prostoručni oblik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Prostoručni oblik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Prostoručni oblik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Prostoručni oblik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Prostoručni oblik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Prostoručni oblik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Prostoručni oblik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Prostoručni oblik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Prostoručni oblik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Prostoručni oblik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Prostoručni oblik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Prostoručni oblik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Prostoručni oblik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Prostoručni oblik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Prostoručni oblik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Prostoručni oblik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Prostoručni oblik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Prostoručni oblik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Prostoručni oblik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Prostoručni oblik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Prostoručni oblik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Prostoručni oblik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Prostoručni oblik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Prostoručni oblik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Prostoručni oblik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Prostoručni oblik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Prostoručni oblik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Prostoručni oblik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Prostoručni oblik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Prostoručni oblik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Prostoručni oblik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Prostoručni oblik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Prostoručni oblik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Prostoručni oblik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Prostoručni oblik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Prostoručni oblik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Prostoručni oblik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Prostoručni oblik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Prostoručni oblik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Prostoručni oblik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Prostoručni oblik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Prostoručni oblik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Prostoručni oblik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Prostoručni oblik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Prostoručni oblik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Prostoručni oblik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Prostoručni oblik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Prostoručni oblik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Prostoručni oblik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Prostoručni oblik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Prostoručni oblik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Prostoručni oblik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Prostoručni oblik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Prostoručni oblik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Prostoručni oblik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Prostoručni oblik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Prostoručni oblik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Prostoručni oblik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Prostoručni oblik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Prostoručni oblik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Prostoručni oblik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Prostoručni oblik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Prostoručni oblik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Prostoručni oblik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Prostoručni oblik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Prostoručni oblik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Prostoručni oblik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Prostoručni oblik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Prostoručni oblik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Prostoručni oblik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Prostoručni oblik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Prostoručni oblik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Prostoručni oblik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r-H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Rezervirano mjesto za tekst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r-HR"/>
              <a:t>Kliknite da biste uredili matrice</a:t>
            </a:r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5" name="Rezervirano mjesto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0F7218-2603-494F-AB8D-F606DD96D41D}" type="datetime1">
              <a:rPr lang="hr-HR" smtClean="0"/>
              <a:t>20.11.2023.</a:t>
            </a:fld>
            <a:endParaRPr lang="hr-HR" dirty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naslov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r-HR" noProof="0" dirty="0"/>
              <a:t>Kliknite da biste uredili stil naslova matrice</a:t>
            </a:r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r-HR" noProof="0" dirty="0"/>
              <a:t>Kliknite da biste uredili stilove teksta matrice</a:t>
            </a:r>
          </a:p>
          <a:p>
            <a:pPr lvl="1" rtl="0"/>
            <a:r>
              <a:rPr lang="hr-HR" noProof="0" dirty="0"/>
              <a:t>Druga razina</a:t>
            </a:r>
          </a:p>
          <a:p>
            <a:pPr lvl="2" rtl="0"/>
            <a:r>
              <a:rPr lang="hr-HR" noProof="0" dirty="0"/>
              <a:t>Treća razina</a:t>
            </a:r>
          </a:p>
          <a:p>
            <a:pPr lvl="3" rtl="0"/>
            <a:r>
              <a:rPr lang="hr-HR" noProof="0" dirty="0"/>
              <a:t>Četvrta razina</a:t>
            </a:r>
          </a:p>
          <a:p>
            <a:pPr lvl="4" rtl="0"/>
            <a:r>
              <a:rPr lang="hr-HR" noProof="0" dirty="0"/>
              <a:t>Peta razina</a:t>
            </a:r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hr-HR" noProof="0" dirty="0"/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F9FFDCE-2C48-42C0-9884-A5D8995316E5}" type="datetime1">
              <a:rPr lang="hr-HR" noProof="0" smtClean="0"/>
              <a:t>20.11.2023.</a:t>
            </a:fld>
            <a:endParaRPr lang="hr-HR" noProof="0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hr-HR" noProof="0" smtClean="0"/>
              <a:pPr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z.libretexts.org/Courses/Prince_Georges_Community_College/BMT1010:_Introduction_to_Business_(Bailey_Robinson_Park_Bassette__Perry_2021)/07:_Module_Seven-_Entrepreneurship/7.23:_Ten_Steps_to_Starting_a_Busines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photostyle.com/handwriting/b/benefits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onex.com/brainstorming-trainin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textbooks.uregina.ca/openpedagogyapproaches/chapter/invitation-to-innovation-transforming-the-argument-based-research-paper-to-multimodal-projec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hecollaboratory.wikidot.com/2013-spring-sociology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z.libretexts.org/Courses/Prince_Georges_Community_College/BMT1010:_Introduction_to_Business_(Bailey_Robinson_Park_Bassette__Perry_2021)/07:_Module_Seven-_Entrepreneurship/7.23:_Ten_Steps_to_Starting_a_Busine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hr-HR" dirty="0"/>
              <a:t>Korisnički scenariji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hr-HR" dirty="0"/>
              <a:t>Nikola Vidović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slov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dirty="0" err="1"/>
              <a:t>Scenario-mapping</a:t>
            </a:r>
            <a:endParaRPr lang="hr-HR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DFDA01DE-6E4E-9B78-9CA4-37F684571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132" y="1916832"/>
            <a:ext cx="7851783" cy="4447832"/>
          </a:xfrm>
          <a:prstGeom prst="rect">
            <a:avLst/>
          </a:prstGeom>
        </p:spPr>
      </p:pic>
      <p:sp>
        <p:nvSpPr>
          <p:cNvPr id="2" name="TekstniOkvir 1">
            <a:extLst>
              <a:ext uri="{FF2B5EF4-FFF2-40B4-BE49-F238E27FC236}">
                <a16:creationId xmlns:a16="http://schemas.microsoft.com/office/drawing/2014/main" id="{B3A2AF14-CCE3-0524-11F1-B0E7F139AF47}"/>
              </a:ext>
            </a:extLst>
          </p:cNvPr>
          <p:cNvSpPr txBox="1"/>
          <p:nvPr/>
        </p:nvSpPr>
        <p:spPr>
          <a:xfrm>
            <a:off x="762910" y="2385637"/>
            <a:ext cx="2592288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hr-HR" sz="2400" dirty="0"/>
              <a:t>Bilježenje završnog stanja ploče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hr-HR" sz="2400" dirty="0"/>
              <a:t>Slikanje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hr-HR" sz="2400" dirty="0"/>
              <a:t>Tablica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hr-HR" sz="2400" dirty="0"/>
              <a:t>Proces se ponavlja za svaki scenarij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1728365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slov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dirty="0"/>
              <a:t>Smjernice za izradu korisničkog scenarija</a:t>
            </a:r>
          </a:p>
        </p:txBody>
      </p:sp>
      <p:graphicFrame>
        <p:nvGraphicFramePr>
          <p:cNvPr id="2" name="Rezervirano mjesto sadržaja 1">
            <a:extLst>
              <a:ext uri="{FF2B5EF4-FFF2-40B4-BE49-F238E27FC236}">
                <a16:creationId xmlns:a16="http://schemas.microsoft.com/office/drawing/2014/main" id="{503D2666-14E4-7F60-9875-88F1AB78AF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0376196"/>
              </p:ext>
            </p:extLst>
          </p:nvPr>
        </p:nvGraphicFramePr>
        <p:xfrm>
          <a:off x="1720180" y="1742332"/>
          <a:ext cx="8748464" cy="4929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0787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slov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dirty="0"/>
              <a:t>Implementacija rješenja</a:t>
            </a:r>
          </a:p>
        </p:txBody>
      </p:sp>
      <p:sp>
        <p:nvSpPr>
          <p:cNvPr id="14" name="Rezervirano mjesto za sadržaj 13"/>
          <p:cNvSpPr>
            <a:spLocks noGrp="1"/>
          </p:cNvSpPr>
          <p:nvPr>
            <p:ph idx="1"/>
          </p:nvPr>
        </p:nvSpPr>
        <p:spPr>
          <a:xfrm>
            <a:off x="1522414" y="1905000"/>
            <a:ext cx="4716014" cy="42672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hr-HR" sz="2800" dirty="0"/>
              <a:t>Dizajneri gledaju niz rješenja za jedan zadatak</a:t>
            </a:r>
          </a:p>
          <a:p>
            <a:pPr rtl="0"/>
            <a:r>
              <a:rPr lang="hr-HR" sz="2800" dirty="0"/>
              <a:t>Pronalaze zajedničke značajke</a:t>
            </a:r>
          </a:p>
          <a:p>
            <a:pPr rtl="0"/>
            <a:r>
              <a:rPr lang="hr-HR" sz="2800" dirty="0"/>
              <a:t>Spajaju različite ideje</a:t>
            </a:r>
            <a:endParaRPr lang="hr-HR" dirty="0"/>
          </a:p>
          <a:p>
            <a:pPr rtl="0"/>
            <a:r>
              <a:rPr lang="hr-HR" sz="2800" dirty="0"/>
              <a:t>Konvergiranje završnom rješenju</a:t>
            </a:r>
          </a:p>
          <a:p>
            <a:pPr rtl="0"/>
            <a:r>
              <a:rPr lang="hr-HR" sz="2800" dirty="0"/>
              <a:t>Podržavanje svih persona i konteksta</a:t>
            </a: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DFDA01DE-6E4E-9B78-9CA4-37F6845711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6173188" y="1905000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4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slov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dirty="0"/>
              <a:t>Prednosti korištenja korisničkih scenarija</a:t>
            </a:r>
          </a:p>
        </p:txBody>
      </p:sp>
      <p:sp>
        <p:nvSpPr>
          <p:cNvPr id="14" name="Rezervirano mjesto za sadržaj 13"/>
          <p:cNvSpPr>
            <a:spLocks noGrp="1"/>
          </p:cNvSpPr>
          <p:nvPr>
            <p:ph idx="1"/>
          </p:nvPr>
        </p:nvSpPr>
        <p:spPr>
          <a:xfrm>
            <a:off x="1522414" y="1905000"/>
            <a:ext cx="5724126" cy="4267200"/>
          </a:xfrm>
        </p:spPr>
        <p:txBody>
          <a:bodyPr rtlCol="0">
            <a:normAutofit/>
          </a:bodyPr>
          <a:lstStyle/>
          <a:p>
            <a:pPr rtl="0"/>
            <a:r>
              <a:rPr lang="hr-HR" sz="2800" dirty="0"/>
              <a:t>Bolje razumijevanje motivacije za određene potrebe i ponašanja korisnika</a:t>
            </a:r>
          </a:p>
          <a:p>
            <a:pPr rtl="0"/>
            <a:r>
              <a:rPr lang="hr-HR" sz="2800" dirty="0"/>
              <a:t>Kako korisnik očekuje nastavak interakcija, očekivani slijed događaja</a:t>
            </a:r>
          </a:p>
          <a:p>
            <a:pPr rtl="0"/>
            <a:r>
              <a:rPr lang="hr-HR" sz="2800" dirty="0"/>
              <a:t>Skretanje pozornosti na „bolne točke” u procesu ili očekivanu složenost u novim procesima</a:t>
            </a: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B3F5FAF4-78EF-955E-6A67-E622C9E100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6886500" y="2420888"/>
            <a:ext cx="4913307" cy="327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24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slov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dirty="0"/>
              <a:t>Zaključak</a:t>
            </a:r>
          </a:p>
        </p:txBody>
      </p:sp>
      <p:sp>
        <p:nvSpPr>
          <p:cNvPr id="14" name="Rezervirano mjesto za sadržaj 13"/>
          <p:cNvSpPr>
            <a:spLocks noGrp="1"/>
          </p:cNvSpPr>
          <p:nvPr>
            <p:ph idx="1"/>
          </p:nvPr>
        </p:nvSpPr>
        <p:spPr>
          <a:xfrm>
            <a:off x="1522414" y="2614664"/>
            <a:ext cx="5148062" cy="4267200"/>
          </a:xfrm>
        </p:spPr>
        <p:txBody>
          <a:bodyPr rtlCol="0">
            <a:normAutofit/>
          </a:bodyPr>
          <a:lstStyle/>
          <a:p>
            <a:pPr rtl="0"/>
            <a:r>
              <a:rPr lang="hr-HR" sz="2800" dirty="0"/>
              <a:t>Koristan alat za stvaranje ideja</a:t>
            </a:r>
          </a:p>
          <a:p>
            <a:pPr rtl="0"/>
            <a:r>
              <a:rPr lang="hr-HR" sz="2800" dirty="0"/>
              <a:t>Sudionici različitih gledišta daju nam širu sliku</a:t>
            </a:r>
          </a:p>
          <a:p>
            <a:pPr rtl="0"/>
            <a:r>
              <a:rPr lang="hr-HR" sz="2800" dirty="0"/>
              <a:t>Zamišljanje scenarija vodi do korisnički usmjerenog rješenja</a:t>
            </a: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B3F5FAF4-78EF-955E-6A67-E622C9E100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6886500" y="2614664"/>
            <a:ext cx="4913307" cy="262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78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4CE726F-2BE3-2A5D-BF27-9CB05696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Pitanja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A83D9C2-D23B-E310-BF86-31574AD9F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2" y="1628800"/>
            <a:ext cx="9144000" cy="5052392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hr-HR" sz="2800" dirty="0"/>
              <a:t>Kako korisnički scenariji doprinose boljem razumijevanju potreba korisnika?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800" dirty="0"/>
              <a:t>Koje su prednosti stvaranja detaljnih korisničkih scenarija u početnim fazama dizajna, a koje u kasnijim fazama razvoja proizvoda?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800" dirty="0"/>
              <a:t>Kako se može osigurati da korisnički scenariji održavaju raznolikost ciljane publike?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800" dirty="0"/>
              <a:t>Kako biste odabrali prioritete između različitih korisničkih scenarija u slučaju ograničenih resursa?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800" dirty="0"/>
              <a:t>Kako povratne informacije stvarnih korisnika mogu doprinijeti poboljšanju korisničkih scenarija?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800" dirty="0"/>
              <a:t>Koje su pogreške sa kojima se možemo susresti prilikom definiranja scenarija?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800" dirty="0"/>
              <a:t>Kako korisnički scenariji mogu biti korisni pri obučavanju tima ili komunikaciji sa sudionicima koji nisu direktno uključeni u proces dizajna?</a:t>
            </a:r>
          </a:p>
          <a:p>
            <a:pPr marL="457200" indent="-457200">
              <a:buFont typeface="+mj-lt"/>
              <a:buAutoNum type="arabicPeriod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01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hr-HR" dirty="0"/>
              <a:t>Hvala na pažnji!</a:t>
            </a:r>
          </a:p>
        </p:txBody>
      </p:sp>
    </p:spTree>
    <p:extLst>
      <p:ext uri="{BB962C8B-B14F-4D97-AF65-F5344CB8AC3E}">
        <p14:creationId xmlns:p14="http://schemas.microsoft.com/office/powerpoint/2010/main" val="1814881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slov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dirty="0"/>
              <a:t>Sadržaj</a:t>
            </a:r>
          </a:p>
        </p:txBody>
      </p:sp>
      <p:graphicFrame>
        <p:nvGraphicFramePr>
          <p:cNvPr id="2" name="Rezervirano mjesto sadržaja 1">
            <a:extLst>
              <a:ext uri="{FF2B5EF4-FFF2-40B4-BE49-F238E27FC236}">
                <a16:creationId xmlns:a16="http://schemas.microsoft.com/office/drawing/2014/main" id="{503D2666-14E4-7F60-9875-88F1AB78AF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727774"/>
              </p:ext>
            </p:extLst>
          </p:nvPr>
        </p:nvGraphicFramePr>
        <p:xfrm>
          <a:off x="1972208" y="1916832"/>
          <a:ext cx="8244407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08538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slov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dirty="0"/>
              <a:t>Što je korisnički scenarij?</a:t>
            </a:r>
          </a:p>
        </p:txBody>
      </p:sp>
      <p:sp>
        <p:nvSpPr>
          <p:cNvPr id="14" name="Rezervirano mjesto za sadržaj 13"/>
          <p:cNvSpPr>
            <a:spLocks noGrp="1"/>
          </p:cNvSpPr>
          <p:nvPr>
            <p:ph idx="1"/>
          </p:nvPr>
        </p:nvSpPr>
        <p:spPr>
          <a:xfrm>
            <a:off x="1522414" y="1905000"/>
            <a:ext cx="5724126" cy="4267200"/>
          </a:xfrm>
        </p:spPr>
        <p:txBody>
          <a:bodyPr rtlCol="0">
            <a:normAutofit/>
          </a:bodyPr>
          <a:lstStyle/>
          <a:p>
            <a:pPr rtl="0"/>
            <a:r>
              <a:rPr lang="hr-HR" sz="2800" dirty="0"/>
              <a:t>Detaljan opis situacije u kojoj se nalazi korisnik te ponašanje korisnika</a:t>
            </a:r>
          </a:p>
          <a:p>
            <a:pPr rtl="0"/>
            <a:r>
              <a:rPr lang="hr-HR" sz="2800" dirty="0"/>
              <a:t>Korisnik je obično persona</a:t>
            </a:r>
          </a:p>
          <a:p>
            <a:pPr rtl="0"/>
            <a:r>
              <a:rPr lang="hr-HR" sz="2800" dirty="0"/>
              <a:t>Koristimo ga za pomoć pri razumijevanju potreba i ponašanja korisnika u određenoj situaciji</a:t>
            </a: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B3F5FAF4-78EF-955E-6A67-E622C9E10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540" y="1905000"/>
            <a:ext cx="4624288" cy="346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slov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dirty="0"/>
              <a:t>Anatomija korisničkog scenarija</a:t>
            </a:r>
          </a:p>
        </p:txBody>
      </p:sp>
      <p:graphicFrame>
        <p:nvGraphicFramePr>
          <p:cNvPr id="2" name="Rezervirano mjesto sadržaja 1">
            <a:extLst>
              <a:ext uri="{FF2B5EF4-FFF2-40B4-BE49-F238E27FC236}">
                <a16:creationId xmlns:a16="http://schemas.microsoft.com/office/drawing/2014/main" id="{503D2666-14E4-7F60-9875-88F1AB78AF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48471"/>
              </p:ext>
            </p:extLst>
          </p:nvPr>
        </p:nvGraphicFramePr>
        <p:xfrm>
          <a:off x="1972208" y="1916832"/>
          <a:ext cx="8244407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5543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slov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dirty="0"/>
              <a:t>Anatomija korisničkog scenarija</a:t>
            </a:r>
          </a:p>
        </p:txBody>
      </p:sp>
      <p:graphicFrame>
        <p:nvGraphicFramePr>
          <p:cNvPr id="2" name="Rezervirano mjesto sadržaja 1">
            <a:extLst>
              <a:ext uri="{FF2B5EF4-FFF2-40B4-BE49-F238E27FC236}">
                <a16:creationId xmlns:a16="http://schemas.microsoft.com/office/drawing/2014/main" id="{503D2666-14E4-7F60-9875-88F1AB78AF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537077"/>
              </p:ext>
            </p:extLst>
          </p:nvPr>
        </p:nvGraphicFramePr>
        <p:xfrm>
          <a:off x="1972208" y="1916832"/>
          <a:ext cx="8244407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9680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slov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dirty="0"/>
              <a:t>Anatomija korisničkog scenarija – primjer</a:t>
            </a:r>
          </a:p>
        </p:txBody>
      </p:sp>
      <p:graphicFrame>
        <p:nvGraphicFramePr>
          <p:cNvPr id="2" name="Rezervirano mjesto sadržaja 1">
            <a:extLst>
              <a:ext uri="{FF2B5EF4-FFF2-40B4-BE49-F238E27FC236}">
                <a16:creationId xmlns:a16="http://schemas.microsoft.com/office/drawing/2014/main" id="{503D2666-14E4-7F60-9875-88F1AB78AF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116222"/>
              </p:ext>
            </p:extLst>
          </p:nvPr>
        </p:nvGraphicFramePr>
        <p:xfrm>
          <a:off x="1972208" y="1916832"/>
          <a:ext cx="8244407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0469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slov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dirty="0" err="1"/>
              <a:t>Scenario-mapping</a:t>
            </a:r>
            <a:endParaRPr lang="hr-HR" dirty="0"/>
          </a:p>
        </p:txBody>
      </p:sp>
      <p:sp>
        <p:nvSpPr>
          <p:cNvPr id="14" name="Rezervirano mjesto za sadržaj 13"/>
          <p:cNvSpPr>
            <a:spLocks noGrp="1"/>
          </p:cNvSpPr>
          <p:nvPr>
            <p:ph idx="1"/>
          </p:nvPr>
        </p:nvSpPr>
        <p:spPr>
          <a:xfrm>
            <a:off x="1522414" y="1905000"/>
            <a:ext cx="5724126" cy="4267200"/>
          </a:xfrm>
        </p:spPr>
        <p:txBody>
          <a:bodyPr rtlCol="0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Radionica za izradu scenarija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Sudionici:</a:t>
            </a:r>
            <a:endParaRPr lang="hr-HR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hr-HR" sz="2200" dirty="0"/>
              <a:t>4 do 6 ljudi različitih uloga i gledišta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Voditelj radionice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r-HR" sz="2200" dirty="0"/>
              <a:t>Vodi diskusiju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Scenarij(i)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r-HR" sz="2200" dirty="0"/>
              <a:t>1 do 2 scenarija za ključne zadatke za jednu ili dvije persone najvećeg prioriteta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Pribor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r-HR" sz="2200" dirty="0"/>
              <a:t>Ploča ili zid, 3 do 4 boje ljepljivih papira, olovke</a:t>
            </a: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B3F5FAF4-78EF-955E-6A67-E622C9E100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7245170" y="2268488"/>
            <a:ext cx="4720299" cy="354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53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slov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dirty="0" err="1"/>
              <a:t>Scenario-mapping</a:t>
            </a:r>
            <a:endParaRPr lang="hr-HR" dirty="0"/>
          </a:p>
        </p:txBody>
      </p:sp>
      <p:sp>
        <p:nvSpPr>
          <p:cNvPr id="14" name="Rezervirano mjesto za sadržaj 13"/>
          <p:cNvSpPr>
            <a:spLocks noGrp="1"/>
          </p:cNvSpPr>
          <p:nvPr>
            <p:ph idx="1"/>
          </p:nvPr>
        </p:nvSpPr>
        <p:spPr>
          <a:xfrm>
            <a:off x="1522414" y="1905000"/>
            <a:ext cx="5724126" cy="4267200"/>
          </a:xfrm>
        </p:spPr>
        <p:txBody>
          <a:bodyPr rtlCol="0">
            <a:normAutofit/>
          </a:bodyPr>
          <a:lstStyle/>
          <a:p>
            <a:pPr rtl="0"/>
            <a:r>
              <a:rPr lang="hr-HR" sz="2800" dirty="0"/>
              <a:t>Postaviti scenarij</a:t>
            </a:r>
          </a:p>
          <a:p>
            <a:pPr lvl="1"/>
            <a:r>
              <a:rPr lang="hr-HR" sz="2400" dirty="0"/>
              <a:t>Definirati korisnika, motivaciju i namjeru</a:t>
            </a:r>
          </a:p>
          <a:p>
            <a:pPr lvl="1"/>
            <a:r>
              <a:rPr lang="hr-HR" sz="2400" dirty="0"/>
              <a:t>Razbiti scenarij na 4 do 6 dijelova, zapisati ih i zalijepiti horizontalno</a:t>
            </a:r>
          </a:p>
          <a:p>
            <a:r>
              <a:rPr lang="hr-HR" sz="2800" dirty="0"/>
              <a:t>Odrediti boje za kategorije</a:t>
            </a:r>
          </a:p>
          <a:p>
            <a:pPr lvl="1"/>
            <a:r>
              <a:rPr lang="hr-HR" sz="2400" dirty="0"/>
              <a:t>Ideje za dizajn</a:t>
            </a:r>
          </a:p>
          <a:p>
            <a:pPr lvl="1"/>
            <a:r>
              <a:rPr lang="hr-HR" sz="2400" dirty="0"/>
              <a:t>Pitanja</a:t>
            </a:r>
          </a:p>
          <a:p>
            <a:pPr lvl="1"/>
            <a:r>
              <a:rPr lang="hr-HR" sz="2400" dirty="0"/>
              <a:t>Komentari i razmatranja</a:t>
            </a: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B3F5FAF4-78EF-955E-6A67-E622C9E10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6598468" y="2276872"/>
            <a:ext cx="5045112" cy="339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04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slov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dirty="0" err="1"/>
              <a:t>Scenario-mapping</a:t>
            </a:r>
            <a:endParaRPr lang="hr-HR" dirty="0"/>
          </a:p>
        </p:txBody>
      </p:sp>
      <p:sp>
        <p:nvSpPr>
          <p:cNvPr id="14" name="Rezervirano mjesto za sadržaj 13"/>
          <p:cNvSpPr>
            <a:spLocks noGrp="1"/>
          </p:cNvSpPr>
          <p:nvPr>
            <p:ph idx="1"/>
          </p:nvPr>
        </p:nvSpPr>
        <p:spPr>
          <a:xfrm>
            <a:off x="1522414" y="1905000"/>
            <a:ext cx="4716014" cy="4267200"/>
          </a:xfrm>
        </p:spPr>
        <p:txBody>
          <a:bodyPr rtlCol="0">
            <a:normAutofit/>
          </a:bodyPr>
          <a:lstStyle/>
          <a:p>
            <a:pPr rtl="0"/>
            <a:r>
              <a:rPr lang="hr-HR" sz="2800" dirty="0"/>
              <a:t>Brainstorming</a:t>
            </a:r>
          </a:p>
          <a:p>
            <a:pPr lvl="1"/>
            <a:r>
              <a:rPr lang="hr-HR" sz="2400" dirty="0"/>
              <a:t>Smišljanje pitanja</a:t>
            </a:r>
          </a:p>
          <a:p>
            <a:pPr lvl="1"/>
            <a:r>
              <a:rPr lang="hr-HR" sz="2400" dirty="0"/>
              <a:t>10 do 15 min</a:t>
            </a:r>
          </a:p>
          <a:p>
            <a:pPr lvl="1"/>
            <a:r>
              <a:rPr lang="hr-HR" sz="2400" dirty="0"/>
              <a:t>Postavljanje papirića</a:t>
            </a:r>
          </a:p>
          <a:p>
            <a:r>
              <a:rPr lang="hr-HR" sz="2800" dirty="0"/>
              <a:t>Diskusija </a:t>
            </a:r>
          </a:p>
          <a:p>
            <a:pPr lvl="1"/>
            <a:r>
              <a:rPr lang="hr-HR" sz="2400" dirty="0"/>
              <a:t>Voditelj vodi diskusiju</a:t>
            </a:r>
          </a:p>
          <a:p>
            <a:pPr lvl="1"/>
            <a:r>
              <a:rPr lang="hr-HR" sz="2400" dirty="0"/>
              <a:t>1 do 2 min po svakom papiriću</a:t>
            </a:r>
          </a:p>
          <a:p>
            <a:pPr lvl="1"/>
            <a:r>
              <a:rPr lang="hr-HR" sz="2400" dirty="0"/>
              <a:t>Slaganje i izbacivanje papirića</a:t>
            </a:r>
          </a:p>
          <a:p>
            <a:pPr lvl="1"/>
            <a:r>
              <a:rPr lang="hr-HR" sz="2400" dirty="0"/>
              <a:t>Ako se diskusija traje dulje, papirić se stavlja na stranu</a:t>
            </a:r>
          </a:p>
          <a:p>
            <a:pPr lvl="1"/>
            <a:endParaRPr lang="hr-HR" sz="2400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DFDA01DE-6E4E-9B78-9CA4-37F6845711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6173188" y="1905000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74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Školska ploča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7_TF02804846_TF02804846" id="{A5489B6C-81BC-479F-9848-A82C7F5662CB}" vid="{446BF683-5578-459A-BFDA-67523B809D0D}"/>
    </a:ext>
  </a:extLst>
</a:theme>
</file>

<file path=ppt/theme/theme2.xml><?xml version="1.0" encoding="utf-8"?>
<a:theme xmlns:a="http://schemas.openxmlformats.org/drawingml/2006/main" name="Tema sustava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sustava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Obrazovna prezentacija s motivom školske ploče (široki zaslon)</Template>
  <TotalTime>189</TotalTime>
  <Words>489</Words>
  <Application>Microsoft Office PowerPoint</Application>
  <PresentationFormat>Prilagođeno</PresentationFormat>
  <Paragraphs>108</Paragraphs>
  <Slides>16</Slides>
  <Notes>15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16</vt:i4>
      </vt:variant>
    </vt:vector>
  </HeadingPairs>
  <TitlesOfParts>
    <vt:vector size="21" baseType="lpstr">
      <vt:lpstr>Arial</vt:lpstr>
      <vt:lpstr>Consolas</vt:lpstr>
      <vt:lpstr>Corbel</vt:lpstr>
      <vt:lpstr>Wingdings</vt:lpstr>
      <vt:lpstr>Školska ploča 16 x 9</vt:lpstr>
      <vt:lpstr>Korisnički scenariji</vt:lpstr>
      <vt:lpstr>Sadržaj</vt:lpstr>
      <vt:lpstr>Što je korisnički scenarij?</vt:lpstr>
      <vt:lpstr>Anatomija korisničkog scenarija</vt:lpstr>
      <vt:lpstr>Anatomija korisničkog scenarija</vt:lpstr>
      <vt:lpstr>Anatomija korisničkog scenarija – primjer</vt:lpstr>
      <vt:lpstr>Scenario-mapping</vt:lpstr>
      <vt:lpstr>Scenario-mapping</vt:lpstr>
      <vt:lpstr>Scenario-mapping</vt:lpstr>
      <vt:lpstr>Scenario-mapping</vt:lpstr>
      <vt:lpstr>Smjernice za izradu korisničkog scenarija</vt:lpstr>
      <vt:lpstr>Implementacija rješenja</vt:lpstr>
      <vt:lpstr>Prednosti korištenja korisničkih scenarija</vt:lpstr>
      <vt:lpstr>Zaključak</vt:lpstr>
      <vt:lpstr>Pitanja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Korisnički scenarij</dc:title>
  <dc:creator>Nikola Vidović</dc:creator>
  <cp:lastModifiedBy>Nikola Vidović</cp:lastModifiedBy>
  <cp:revision>4</cp:revision>
  <dcterms:created xsi:type="dcterms:W3CDTF">2023-11-20T22:12:43Z</dcterms:created>
  <dcterms:modified xsi:type="dcterms:W3CDTF">2023-11-21T01:22:37Z</dcterms:modified>
</cp:coreProperties>
</file>