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3" r:id="rId5"/>
    <p:sldId id="272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39189B-FE04-483E-99B5-8B453A27562A}">
          <p14:sldIdLst>
            <p14:sldId id="256"/>
            <p14:sldId id="262"/>
            <p14:sldId id="264"/>
            <p14:sldId id="273"/>
            <p14:sldId id="272"/>
            <p14:sldId id="275"/>
          </p14:sldIdLst>
        </p14:section>
        <p14:section name="block balance?" id="{3A11F213-088F-41BD-8BA2-A298611EF697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39D"/>
    <a:srgbClr val="9D9DF3"/>
    <a:srgbClr val="F3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64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1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7ECE-DB53-4BBB-9F54-E1C5311B59B3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Exp. Design &amp; Data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180913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" y="1690688"/>
            <a:ext cx="7731132" cy="435133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569332" y="829780"/>
            <a:ext cx="2227070" cy="963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8850034" y="2471218"/>
            <a:ext cx="1647825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5348287" y="2983627"/>
            <a:ext cx="1495425" cy="9429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2628901" y="2538847"/>
            <a:ext cx="828674" cy="522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>
            <a:stCxn id="3" idx="6"/>
            <a:endCxn id="14" idx="1"/>
          </p:cNvCxnSpPr>
          <p:nvPr/>
        </p:nvCxnSpPr>
        <p:spPr>
          <a:xfrm>
            <a:off x="6843712" y="3455115"/>
            <a:ext cx="2006322" cy="670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86607"/>
              </p:ext>
            </p:extLst>
          </p:nvPr>
        </p:nvGraphicFramePr>
        <p:xfrm>
          <a:off x="8922580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gain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4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…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43444"/>
              </p:ext>
            </p:extLst>
          </p:nvPr>
        </p:nvGraphicFramePr>
        <p:xfrm>
          <a:off x="9953465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loss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-4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…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sp>
        <p:nvSpPr>
          <p:cNvPr id="13" name="Cross 12"/>
          <p:cNvSpPr/>
          <p:nvPr/>
        </p:nvSpPr>
        <p:spPr>
          <a:xfrm rot="18900000">
            <a:off x="9396138" y="321077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>
            <a:stCxn id="5" idx="6"/>
            <a:endCxn id="36" idx="1"/>
          </p:cNvCxnSpPr>
          <p:nvPr/>
        </p:nvCxnSpPr>
        <p:spPr>
          <a:xfrm flipV="1">
            <a:off x="3457575" y="1311739"/>
            <a:ext cx="5111757" cy="148837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694187" y="1419101"/>
            <a:ext cx="1905479" cy="89379"/>
            <a:chOff x="5142541" y="3385749"/>
            <a:chExt cx="1905479" cy="89379"/>
          </a:xfrm>
        </p:grpSpPr>
        <p:cxnSp>
          <p:nvCxnSpPr>
            <p:cNvPr id="23" name="Straight Connector 22"/>
            <p:cNvCxnSpPr>
              <a:stCxn id="24" idx="6"/>
              <a:endCxn id="25" idx="2"/>
            </p:cNvCxnSpPr>
            <p:nvPr/>
          </p:nvCxnSpPr>
          <p:spPr>
            <a:xfrm>
              <a:off x="5231920" y="3430439"/>
              <a:ext cx="17267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1425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586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97360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52179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06998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559850" y="1476079"/>
            <a:ext cx="406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-2</a:t>
            </a:r>
            <a:endParaRPr lang="zh-CN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0351758" y="1476079"/>
            <a:ext cx="44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+2</a:t>
            </a:r>
            <a:endParaRPr lang="zh-CN" altLang="en-US" sz="105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9517489" y="272026"/>
            <a:ext cx="226798" cy="1905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99117" y="841080"/>
            <a:ext cx="1567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5 </a:t>
            </a:r>
            <a:r>
              <a:rPr lang="en-US" altLang="zh-CN" sz="1050" dirty="0" smtClean="0"/>
              <a:t>conditions (random)</a:t>
            </a:r>
            <a:endParaRPr lang="zh-CN" altLang="en-US" sz="1050" dirty="0"/>
          </a:p>
        </p:txBody>
      </p:sp>
      <p:sp>
        <p:nvSpPr>
          <p:cNvPr id="38" name="Cross 37"/>
          <p:cNvSpPr/>
          <p:nvPr/>
        </p:nvSpPr>
        <p:spPr>
          <a:xfrm rot="18900000">
            <a:off x="9421490" y="186184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Cross 46"/>
          <p:cNvSpPr/>
          <p:nvPr/>
        </p:nvSpPr>
        <p:spPr>
          <a:xfrm rot="18900000">
            <a:off x="9394513" y="4556970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/>
          <p:cNvSpPr/>
          <p:nvPr/>
        </p:nvSpPr>
        <p:spPr>
          <a:xfrm>
            <a:off x="8740722" y="5129939"/>
            <a:ext cx="1866447" cy="562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 lotteries (4/5)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 </a:t>
            </a:r>
            <a:r>
              <a:rPr lang="en-US" altLang="zh-CN" dirty="0" smtClean="0">
                <a:solidFill>
                  <a:srgbClr val="FF0000"/>
                </a:solidFill>
              </a:rPr>
              <a:t>exponential (1/5)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0" name="Straight Connector 49"/>
          <p:cNvCxnSpPr>
            <a:stCxn id="3" idx="5"/>
            <a:endCxn id="48" idx="1"/>
          </p:cNvCxnSpPr>
          <p:nvPr/>
        </p:nvCxnSpPr>
        <p:spPr>
          <a:xfrm>
            <a:off x="6624712" y="3788507"/>
            <a:ext cx="2116010" cy="162249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Equal 53"/>
          <p:cNvSpPr/>
          <p:nvPr/>
        </p:nvSpPr>
        <p:spPr>
          <a:xfrm rot="5400000">
            <a:off x="9397579" y="5721594"/>
            <a:ext cx="552645" cy="292015"/>
          </a:xfrm>
          <a:prstGeom prst="mathEqual">
            <a:avLst>
              <a:gd name="adj1" fmla="val 6594"/>
              <a:gd name="adj2" fmla="val 39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42287" y="6147604"/>
            <a:ext cx="1866447" cy="461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324 </a:t>
            </a:r>
            <a:r>
              <a:rPr lang="en-US" altLang="zh-CN" dirty="0" smtClean="0">
                <a:solidFill>
                  <a:schemeClr val="tx1"/>
                </a:solidFill>
              </a:rPr>
              <a:t>trials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U-Turn Arrow 36"/>
          <p:cNvSpPr/>
          <p:nvPr/>
        </p:nvSpPr>
        <p:spPr>
          <a:xfrm rot="5400000" flipH="1">
            <a:off x="10283219" y="3641963"/>
            <a:ext cx="2141158" cy="1296131"/>
          </a:xfrm>
          <a:prstGeom prst="uturnArrow">
            <a:avLst>
              <a:gd name="adj1" fmla="val 656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7935" y="417784"/>
            <a:ext cx="429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Choice under each condition for subjects</a:t>
            </a:r>
            <a:endParaRPr lang="zh-CN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103838" y="2486025"/>
            <a:ext cx="1015191" cy="1911893"/>
            <a:chOff x="8889117" y="3286123"/>
            <a:chExt cx="1207383" cy="22738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66951" t="57584" r="30005" b="26761"/>
            <a:stretch/>
          </p:blipFill>
          <p:spPr>
            <a:xfrm>
              <a:off x="8889117" y="3286123"/>
              <a:ext cx="819149" cy="22738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415284" y="3547988"/>
              <a:ext cx="585965" cy="36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safe</a:t>
              </a:r>
              <a:endParaRPr lang="zh-CN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15284" y="5143010"/>
              <a:ext cx="681216" cy="36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risky</a:t>
              </a:r>
              <a:endParaRPr lang="zh-CN" altLang="en-US" sz="14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0532" r="8696"/>
          <a:stretch/>
        </p:blipFill>
        <p:spPr>
          <a:xfrm>
            <a:off x="123825" y="1847257"/>
            <a:ext cx="10980013" cy="34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1671" y="209725"/>
            <a:ext cx="29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utility functions of </a:t>
            </a:r>
            <a:r>
              <a:rPr lang="en-US" altLang="zh-CN" dirty="0"/>
              <a:t>subjects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15341" y="2093859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individuals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76253" y="4989461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averaged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31" t="38429" r="8385" b="39499"/>
          <a:stretch/>
        </p:blipFill>
        <p:spPr>
          <a:xfrm>
            <a:off x="856292" y="696615"/>
            <a:ext cx="10780683" cy="1581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1" y="3662936"/>
            <a:ext cx="4260994" cy="3195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32" y="3657102"/>
            <a:ext cx="4268775" cy="32008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0641" t="39304" r="8437" b="39013"/>
          <a:stretch/>
        </p:blipFill>
        <p:spPr>
          <a:xfrm>
            <a:off x="834802" y="2278525"/>
            <a:ext cx="10823661" cy="15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3896" y="543100"/>
            <a:ext cx="15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smtClean="0"/>
              <a:t>subject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56" y="1188183"/>
            <a:ext cx="10569788" cy="5586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67471" y="592280"/>
            <a:ext cx="24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(Betas normalized)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0" y="5860444"/>
            <a:ext cx="1619250" cy="953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3896" y="543100"/>
            <a:ext cx="15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172247"/>
            <a:ext cx="11468100" cy="52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5150" y="5431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Block: averaged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7" y="727765"/>
            <a:ext cx="11067995" cy="588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7471" y="592280"/>
            <a:ext cx="24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(Betas normalized)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3848" y="695500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Serial effect ? </a:t>
            </a:r>
            <a:r>
              <a:rPr lang="en-US" altLang="zh-CN" dirty="0" smtClean="0"/>
              <a:t>For each subject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76" y="1756341"/>
            <a:ext cx="9270544" cy="43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3442" y="781225"/>
            <a:ext cx="246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Serial effect ? averaged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48" y="1831333"/>
            <a:ext cx="9690601" cy="44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178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游ゴシック</vt:lpstr>
      <vt:lpstr>等线</vt:lpstr>
      <vt:lpstr>等线 Light</vt:lpstr>
      <vt:lpstr>Arial</vt:lpstr>
      <vt:lpstr>Cambria Math</vt:lpstr>
      <vt:lpstr>Office Theme</vt:lpstr>
      <vt:lpstr>Exp. Design &amp; Data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聂劭质</dc:creator>
  <cp:lastModifiedBy>聂 劭质</cp:lastModifiedBy>
  <cp:revision>72</cp:revision>
  <dcterms:created xsi:type="dcterms:W3CDTF">2018-09-07T13:25:58Z</dcterms:created>
  <dcterms:modified xsi:type="dcterms:W3CDTF">2018-11-14T17:25:00Z</dcterms:modified>
</cp:coreProperties>
</file>