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80" r:id="rId3"/>
    <p:sldId id="277" r:id="rId4"/>
    <p:sldId id="282" r:id="rId5"/>
    <p:sldId id="263" r:id="rId6"/>
    <p:sldId id="275" r:id="rId7"/>
    <p:sldId id="276" r:id="rId8"/>
    <p:sldId id="269" r:id="rId9"/>
    <p:sldId id="270" r:id="rId10"/>
    <p:sldId id="271" r:id="rId11"/>
    <p:sldId id="272" r:id="rId12"/>
    <p:sldId id="279" r:id="rId13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80"/>
            <p14:sldId id="277"/>
            <p14:sldId id="282"/>
            <p14:sldId id="263"/>
            <p14:sldId id="275"/>
            <p14:sldId id="276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  <p15:guide id="2" orient="horz" pos="2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5A5A5A"/>
    <a:srgbClr val="C8C800"/>
    <a:srgbClr val="009B00"/>
    <a:srgbClr val="FE0000"/>
    <a:srgbClr val="967E00"/>
    <a:srgbClr val="00FF00"/>
    <a:srgbClr val="7F7F7F"/>
    <a:srgbClr val="777777"/>
    <a:srgbClr val="8D7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78" d="100"/>
          <a:sy n="78" d="100"/>
        </p:scale>
        <p:origin x="-1293" y="294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7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4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 txBox="1">
            <a:spLocks/>
          </p:cNvSpPr>
          <p:nvPr/>
        </p:nvSpPr>
        <p:spPr>
          <a:xfrm>
            <a:off x="1361476" y="539120"/>
            <a:ext cx="9559566" cy="577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8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</a:rPr>
              <a:t>被试费结算：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基础被试费：</a:t>
            </a:r>
            <a:r>
              <a:rPr lang="en-US" altLang="zh-CN" sz="2800" dirty="0" smtClean="0">
                <a:solidFill>
                  <a:schemeClr val="bg1"/>
                </a:solidFill>
              </a:rPr>
              <a:t>	+60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你的无效试次：</a:t>
            </a:r>
            <a:r>
              <a:rPr lang="en-US" altLang="zh-CN" sz="2800" dirty="0" smtClean="0">
                <a:solidFill>
                  <a:schemeClr val="bg1"/>
                </a:solidFill>
              </a:rPr>
              <a:t>	-1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r>
              <a:rPr lang="en-US" altLang="zh-CN" sz="2800" dirty="0" smtClean="0">
                <a:solidFill>
                  <a:schemeClr val="bg1"/>
                </a:solidFill>
              </a:rPr>
              <a:t>×		</a:t>
            </a:r>
            <a:r>
              <a:rPr lang="zh-CN" altLang="en-US" sz="2800" dirty="0" smtClean="0">
                <a:solidFill>
                  <a:schemeClr val="bg1"/>
                </a:solidFill>
              </a:rPr>
              <a:t>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1228725"/>
            <a:r>
              <a:rPr lang="zh-CN" altLang="en-US" sz="2800" dirty="0">
                <a:solidFill>
                  <a:schemeClr val="bg1"/>
                </a:solidFill>
              </a:rPr>
              <a:t>抽到</a:t>
            </a:r>
            <a:r>
              <a:rPr lang="zh-CN" altLang="en-US" sz="2800" dirty="0" smtClean="0">
                <a:solidFill>
                  <a:schemeClr val="bg1"/>
                </a:solidFill>
              </a:rPr>
              <a:t>的试次编号：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	(</a:t>
            </a:r>
            <a:r>
              <a:rPr lang="zh-CN" altLang="en-US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</a:rPr>
              <a:t>键停止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5720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一</a:t>
            </a:r>
            <a:r>
              <a:rPr lang="zh-CN" altLang="en-US" sz="2800" dirty="0" smtClean="0">
                <a:solidFill>
                  <a:schemeClr val="bg1"/>
                </a:solidFill>
              </a:rPr>
              <a:t>个试次，你在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中选择，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zh-CN" altLang="en-US" sz="2800" dirty="0" smtClean="0">
                <a:solidFill>
                  <a:schemeClr val="bg1"/>
                </a:solidFill>
              </a:rPr>
              <a:t>你选择了</a:t>
            </a:r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00050" algn="l"/>
              </a:tabLst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二</a:t>
            </a:r>
            <a:r>
              <a:rPr lang="zh-CN" altLang="en-US" sz="2800" dirty="0" smtClean="0">
                <a:solidFill>
                  <a:schemeClr val="bg1"/>
                </a:solidFill>
              </a:rPr>
              <a:t>个</a:t>
            </a:r>
            <a:r>
              <a:rPr lang="zh-CN" altLang="en-US" sz="2800" dirty="0">
                <a:solidFill>
                  <a:schemeClr val="bg1"/>
                </a:solidFill>
              </a:rPr>
              <a:t>试</a:t>
            </a:r>
            <a:r>
              <a:rPr lang="zh-CN" altLang="en-US" sz="2800" dirty="0" smtClean="0">
                <a:solidFill>
                  <a:schemeClr val="bg1"/>
                </a:solidFill>
              </a:rPr>
              <a:t>次，你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中选择，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936625"/>
            <a:r>
              <a:rPr lang="en-US" altLang="zh-CN" sz="2800" dirty="0">
                <a:solidFill>
                  <a:schemeClr val="bg1"/>
                </a:solidFill>
              </a:rPr>
              <a:t>	    </a:t>
            </a:r>
            <a:r>
              <a:rPr lang="zh-CN" altLang="en-US" sz="2800" dirty="0">
                <a:solidFill>
                  <a:schemeClr val="bg1"/>
                </a:solidFill>
              </a:rPr>
              <a:t>你选择了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914400"/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3643951" y="3249579"/>
            <a:ext cx="4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</a:t>
            </a:r>
            <a:r>
              <a:rPr lang="zh-CN" altLang="en-US" dirty="0">
                <a:solidFill>
                  <a:schemeClr val="bg1"/>
                </a:solidFill>
              </a:rPr>
              <a:t>验中请将手</a:t>
            </a:r>
            <a:r>
              <a:rPr lang="zh-CN" altLang="en-US" dirty="0" smtClean="0">
                <a:solidFill>
                  <a:schemeClr val="bg1"/>
                </a:solidFill>
              </a:rPr>
              <a:t>机与其他电子产品放</a:t>
            </a:r>
            <a:r>
              <a:rPr lang="zh-CN" altLang="en-US" dirty="0">
                <a:solidFill>
                  <a:schemeClr val="bg1"/>
                </a:solidFill>
              </a:rPr>
              <a:t>在实验间外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</a:t>
            </a:r>
            <a:r>
              <a:rPr lang="zh-CN" altLang="en-US" dirty="0">
                <a:solidFill>
                  <a:schemeClr val="bg1"/>
                </a:solidFill>
              </a:rPr>
              <a:t>果要看时间请在休息</a:t>
            </a:r>
            <a:r>
              <a:rPr lang="zh-CN" altLang="en-US" dirty="0" smtClean="0">
                <a:solidFill>
                  <a:schemeClr val="bg1"/>
                </a:solidFill>
              </a:rPr>
              <a:t>时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共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次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，询</a:t>
            </a:r>
            <a:r>
              <a:rPr lang="zh-CN" altLang="en-US" dirty="0">
                <a:solidFill>
                  <a:schemeClr val="bg1"/>
                </a:solidFill>
              </a:rPr>
              <a:t>问主试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441909" y="5617524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彩票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441909" y="3194579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固定得失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3" y="789656"/>
            <a:ext cx="82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实验中你会看到下面这样的两种图案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610153"/>
            <a:ext cx="6469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圆圈里的数字表示固定的得失。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字前为“</a:t>
            </a:r>
            <a:r>
              <a:rPr lang="en-US" altLang="zh-CN" dirty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</a:t>
            </a:r>
            <a:r>
              <a:rPr lang="zh-CN" altLang="en-US" dirty="0" smtClean="0">
                <a:solidFill>
                  <a:schemeClr val="bg1"/>
                </a:solidFill>
              </a:rPr>
              <a:t>，“</a:t>
            </a:r>
            <a:r>
              <a:rPr lang="en-US" altLang="zh-CN" dirty="0" smtClean="0">
                <a:solidFill>
                  <a:srgbClr val="C8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”表示无得失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 smtClean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dirty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为例，表示获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3863197"/>
            <a:ext cx="6702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两个半圆表示一张彩票，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看到彩票后，</a:t>
            </a:r>
            <a:r>
              <a:rPr lang="zh-CN" altLang="en-US" dirty="0">
                <a:solidFill>
                  <a:schemeClr val="bg1"/>
                </a:solidFill>
              </a:rPr>
              <a:t>你可</a:t>
            </a:r>
            <a:r>
              <a:rPr lang="zh-CN" altLang="en-US" dirty="0" smtClean="0">
                <a:solidFill>
                  <a:schemeClr val="bg1"/>
                </a:solidFill>
              </a:rPr>
              <a:t>以放弃固定得失，拿走彩票，得失随机；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也</a:t>
            </a:r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以拒绝，拒绝后可以拿到之前显示的固定得失。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83741" y="1435885"/>
            <a:ext cx="3035635" cy="1758694"/>
            <a:chOff x="5939051" y="1260789"/>
            <a:chExt cx="3035635" cy="1758694"/>
          </a:xfrm>
        </p:grpSpPr>
        <p:sp>
          <p:nvSpPr>
            <p:cNvPr id="31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5A5A5A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C800"/>
                  </a:solidFill>
                </a:rPr>
                <a:t>+2</a:t>
              </a:r>
              <a:endParaRPr lang="zh-CN" altLang="en-US" dirty="0">
                <a:solidFill>
                  <a:srgbClr val="00C8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83740" y="3861013"/>
            <a:ext cx="3035635" cy="1758694"/>
            <a:chOff x="5941473" y="3382928"/>
            <a:chExt cx="3035635" cy="1758694"/>
          </a:xfrm>
        </p:grpSpPr>
        <p:grpSp>
          <p:nvGrpSpPr>
            <p:cNvPr id="55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5A5A5A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1304" y="4085137"/>
              <a:ext cx="86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C800"/>
                  </a:solidFill>
                </a:rPr>
                <a:t>+9</a:t>
              </a:r>
              <a:endParaRPr lang="zh-CN" altLang="en-US" dirty="0">
                <a:solidFill>
                  <a:srgbClr val="00C800"/>
                </a:solidFill>
              </a:endParaRPr>
            </a:p>
          </p:txBody>
        </p:sp>
        <p:cxnSp>
          <p:nvCxnSpPr>
            <p:cNvPr id="58" name="Straight Connector 57"/>
            <p:cNvCxnSpPr>
              <a:stCxn id="56" idx="0"/>
              <a:endCxn id="5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 rot="697334">
            <a:off x="3155437" y="1084035"/>
            <a:ext cx="8559949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650470" y="3668360"/>
            <a:ext cx="8947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一个固定得失对应</a:t>
            </a:r>
            <a:r>
              <a:rPr lang="zh-CN" altLang="en-US" dirty="0">
                <a:solidFill>
                  <a:schemeClr val="bg1"/>
                </a:solidFill>
              </a:rPr>
              <a:t>若干</a:t>
            </a:r>
            <a:r>
              <a:rPr lang="zh-CN" altLang="en-US" dirty="0" smtClean="0">
                <a:solidFill>
                  <a:schemeClr val="bg1"/>
                </a:solidFill>
              </a:rPr>
              <a:t>彩票 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本示例中是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当屏幕中央出现小圆圈     时，你需要根</a:t>
            </a:r>
            <a:r>
              <a:rPr lang="zh-CN" altLang="en-US" dirty="0" smtClean="0">
                <a:solidFill>
                  <a:schemeClr val="bg1"/>
                </a:solidFill>
              </a:rPr>
              <a:t>据是</a:t>
            </a:r>
            <a:r>
              <a:rPr lang="zh-CN" altLang="en-US" dirty="0">
                <a:solidFill>
                  <a:schemeClr val="bg1"/>
                </a:solidFill>
              </a:rPr>
              <a:t>否接</a:t>
            </a:r>
            <a:r>
              <a:rPr lang="zh-CN" altLang="en-US" dirty="0" smtClean="0">
                <a:solidFill>
                  <a:schemeClr val="bg1"/>
                </a:solidFill>
              </a:rPr>
              <a:t>受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zh-CN" altLang="en-US" dirty="0" smtClean="0">
                <a:solidFill>
                  <a:schemeClr val="bg1"/>
                </a:solidFill>
              </a:rPr>
              <a:t>彩</a:t>
            </a:r>
            <a:r>
              <a:rPr lang="zh-CN" altLang="en-US" dirty="0">
                <a:solidFill>
                  <a:schemeClr val="bg1"/>
                </a:solidFill>
              </a:rPr>
              <a:t>票</a:t>
            </a:r>
            <a:r>
              <a:rPr lang="zh-CN" altLang="en-US" dirty="0" smtClean="0">
                <a:solidFill>
                  <a:schemeClr val="bg1"/>
                </a:solidFill>
              </a:rPr>
              <a:t>按键。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键忽视彩票，接受固定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得失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；按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↓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彩票，忽略固定得失。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当前彩票应当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小圆</a:t>
            </a:r>
            <a:r>
              <a:rPr lang="zh-CN" altLang="en-US" dirty="0" smtClean="0">
                <a:solidFill>
                  <a:schemeClr val="bg1"/>
                </a:solidFill>
              </a:rPr>
              <a:t>圈     呈现前对应的</a:t>
            </a:r>
            <a:r>
              <a:rPr lang="zh-CN" altLang="en-US" u="sng" dirty="0" smtClean="0">
                <a:solidFill>
                  <a:schemeClr val="bg1"/>
                </a:solidFill>
              </a:rPr>
              <a:t>最</a:t>
            </a:r>
            <a:r>
              <a:rPr lang="zh-CN" altLang="en-US" u="sng" dirty="0">
                <a:solidFill>
                  <a:schemeClr val="bg1"/>
                </a:solidFill>
              </a:rPr>
              <a:t>后一</a:t>
            </a:r>
            <a:r>
              <a:rPr lang="zh-CN" altLang="en-US" u="sng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彩票。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圈     可能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随时出现</a:t>
            </a:r>
            <a:r>
              <a:rPr lang="zh-CN" altLang="en-US" dirty="0" smtClean="0">
                <a:solidFill>
                  <a:schemeClr val="bg1"/>
                </a:solidFill>
              </a:rPr>
              <a:t>，所以每一</a:t>
            </a:r>
            <a:r>
              <a:rPr lang="zh-CN" altLang="en-US" dirty="0">
                <a:solidFill>
                  <a:schemeClr val="bg1"/>
                </a:solidFill>
              </a:rPr>
              <a:t>个彩</a:t>
            </a:r>
            <a:r>
              <a:rPr lang="zh-CN" altLang="en-US" dirty="0" smtClean="0">
                <a:solidFill>
                  <a:schemeClr val="bg1"/>
                </a:solidFill>
              </a:rPr>
              <a:t>票都可能是最后一个。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关注每一个彩票以避免错过。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，无效时会扣除被试费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元，中央</a:t>
            </a:r>
            <a:r>
              <a:rPr lang="zh-CN" altLang="en-US" dirty="0" smtClean="0">
                <a:solidFill>
                  <a:schemeClr val="bg1"/>
                </a:solidFill>
              </a:rPr>
              <a:t>圆</a:t>
            </a:r>
            <a:r>
              <a:rPr lang="zh-CN" altLang="en-US" dirty="0">
                <a:solidFill>
                  <a:schemeClr val="bg1"/>
                </a:solidFill>
              </a:rPr>
              <a:t>圈</a:t>
            </a:r>
            <a:r>
              <a:rPr lang="zh-CN" altLang="en-US" dirty="0" smtClean="0">
                <a:solidFill>
                  <a:schemeClr val="bg1"/>
                </a:solidFill>
              </a:rPr>
              <a:t>变成叉    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flipH="1">
            <a:off x="4101444" y="4363050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0174" y="6265516"/>
            <a:ext cx="129819" cy="129819"/>
            <a:chOff x="5141306" y="4226006"/>
            <a:chExt cx="129819" cy="1298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1389" y="669448"/>
            <a:ext cx="10900859" cy="3637259"/>
            <a:chOff x="1186638" y="1106866"/>
            <a:chExt cx="10900859" cy="3637259"/>
          </a:xfrm>
        </p:grpSpPr>
        <p:sp>
          <p:nvSpPr>
            <p:cNvPr id="116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10157031" y="4397786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此时按键</a:t>
              </a:r>
            </a:p>
          </p:txBody>
        </p:sp>
        <p:sp>
          <p:nvSpPr>
            <p:cNvPr id="105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6389541" y="3685473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8052313" y="4039692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4726961" y="3332652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3064381" y="2980665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固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得失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1380353" y="2588419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开始注视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25AB903-38AF-4FD3-B41A-86575E88F3D5}"/>
                </a:ext>
              </a:extLst>
            </p:cNvPr>
            <p:cNvGrpSpPr/>
            <p:nvPr/>
          </p:nvGrpSpPr>
          <p:grpSpPr>
            <a:xfrm>
              <a:off x="1186638" y="1106866"/>
              <a:ext cx="2546478" cy="1475301"/>
              <a:chOff x="1094421" y="1181181"/>
              <a:chExt cx="3035635" cy="1758694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85DA28FC-B059-4BA8-9EB9-5EB31A807693}"/>
                  </a:ext>
                </a:extLst>
              </p:cNvPr>
              <p:cNvGrpSpPr/>
              <p:nvPr/>
            </p:nvGrpSpPr>
            <p:grpSpPr>
              <a:xfrm>
                <a:off x="1094421" y="1181181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3E88BFC5-2BC5-41A2-B54A-2870D9D4A84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4BA0592-8E2E-4189-8B5F-87655EA8E478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D00243BE-620C-4339-9DD7-AD418144217C}"/>
                  </a:ext>
                </a:extLst>
              </p:cNvPr>
              <p:cNvSpPr/>
              <p:nvPr/>
            </p:nvSpPr>
            <p:spPr>
              <a:xfrm>
                <a:off x="2589376" y="203937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0316" y="1500186"/>
              <a:ext cx="2555415" cy="1480479"/>
              <a:chOff x="5939051" y="1260789"/>
              <a:chExt cx="3035635" cy="1758694"/>
            </a:xfrm>
          </p:grpSpPr>
          <p:sp>
            <p:nvSpPr>
              <p:cNvPr id="56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5939051" y="1260789"/>
                <a:ext cx="3035635" cy="1758694"/>
              </a:xfrm>
              <a:prstGeom prst="rect">
                <a:avLst/>
              </a:prstGeom>
              <a:solidFill>
                <a:srgbClr val="5A5A5A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99668" y="1682936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C800"/>
                    </a:solidFill>
                  </a:rPr>
                  <a:t>+2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552896" y="1855552"/>
              <a:ext cx="2547172" cy="1475703"/>
              <a:chOff x="5941473" y="3382928"/>
              <a:chExt cx="3035635" cy="1758694"/>
            </a:xfrm>
          </p:grpSpPr>
          <p:grpSp>
            <p:nvGrpSpPr>
              <p:cNvPr id="61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85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992721" y="4049724"/>
                <a:ext cx="969413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-8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    +2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66" idx="0"/>
                <a:endCxn id="66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15476" y="2209771"/>
              <a:ext cx="2547172" cy="1475703"/>
              <a:chOff x="5941473" y="3382928"/>
              <a:chExt cx="3035635" cy="1758694"/>
            </a:xfrm>
          </p:grpSpPr>
          <p:grpSp>
            <p:nvGrpSpPr>
              <p:cNvPr id="79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93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92721" y="4049724"/>
                <a:ext cx="969413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-5</a:t>
                </a:r>
                <a:r>
                  <a:rPr lang="en-US" altLang="zh-CN" dirty="0" smtClean="0"/>
                  <a:t>    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+5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0" idx="0"/>
                <a:endCxn id="80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878056" y="2563990"/>
              <a:ext cx="2547172" cy="1475703"/>
              <a:chOff x="5941473" y="3382928"/>
              <a:chExt cx="3035635" cy="1758694"/>
            </a:xfrm>
          </p:grpSpPr>
          <p:grpSp>
            <p:nvGrpSpPr>
              <p:cNvPr id="96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101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7" name="Oval 96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992721" y="4049724"/>
                <a:ext cx="969413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-3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    +9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stCxn id="97" idx="0"/>
                <a:endCxn id="97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541019" y="2918208"/>
              <a:ext cx="2546478" cy="1475301"/>
              <a:chOff x="4797119" y="2620886"/>
              <a:chExt cx="2546478" cy="1475301"/>
            </a:xfrm>
          </p:grpSpPr>
          <p:grpSp>
            <p:nvGrpSpPr>
              <p:cNvPr id="112" name="组合 49">
                <a:extLst>
                  <a:ext uri="{FF2B5EF4-FFF2-40B4-BE49-F238E27FC236}">
                    <a16:creationId xmlns:a16="http://schemas.microsoft.com/office/drawing/2014/main" id="{C3E490F9-A446-4CE2-8100-06144E1293D8}"/>
                  </a:ext>
                </a:extLst>
              </p:cNvPr>
              <p:cNvGrpSpPr/>
              <p:nvPr/>
            </p:nvGrpSpPr>
            <p:grpSpPr>
              <a:xfrm>
                <a:off x="4797119" y="2620886"/>
                <a:ext cx="2546478" cy="1475301"/>
                <a:chOff x="6835081" y="1492668"/>
                <a:chExt cx="3046059" cy="1764734"/>
              </a:xfrm>
            </p:grpSpPr>
            <p:sp>
              <p:nvSpPr>
                <p:cNvPr id="114" name="矩形 51">
                  <a:extLst>
                    <a:ext uri="{FF2B5EF4-FFF2-40B4-BE49-F238E27FC236}">
                      <a16:creationId xmlns:a16="http://schemas.microsoft.com/office/drawing/2014/main" id="{87F4C91F-9669-469C-88CF-C0E011D62BF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文本框 52">
                  <a:extLst>
                    <a:ext uri="{FF2B5EF4-FFF2-40B4-BE49-F238E27FC236}">
                      <a16:creationId xmlns:a16="http://schemas.microsoft.com/office/drawing/2014/main" id="{AC7BA7D6-4E8D-4E42-B1FB-F91026EC653D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 flipH="1">
                <a:off x="6016164" y="3311871"/>
                <a:ext cx="108796" cy="1087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7" name="Oval 116"/>
          <p:cNvSpPr/>
          <p:nvPr/>
        </p:nvSpPr>
        <p:spPr>
          <a:xfrm flipH="1">
            <a:off x="2278604" y="5459232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4107198" y="4912268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522373" y="2397308"/>
            <a:ext cx="8045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实</a:t>
            </a:r>
            <a:r>
              <a:rPr lang="zh-CN" altLang="en-US" dirty="0">
                <a:solidFill>
                  <a:schemeClr val="bg1"/>
                </a:solidFill>
              </a:rPr>
              <a:t>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出两个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现，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请</a:t>
            </a:r>
            <a:r>
              <a:rPr lang="zh-CN" altLang="en-US" dirty="0">
                <a:solidFill>
                  <a:schemeClr val="bg1"/>
                </a:solidFill>
              </a:rPr>
              <a:t>认真对待每一次选</a:t>
            </a:r>
            <a:r>
              <a:rPr lang="zh-CN" altLang="en-US" dirty="0" smtClean="0">
                <a:solidFill>
                  <a:schemeClr val="bg1"/>
                </a:solidFill>
              </a:rPr>
              <a:t>择。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</a:t>
            </a:r>
            <a:r>
              <a:rPr lang="zh-CN" altLang="en-US" dirty="0" smtClean="0">
                <a:solidFill>
                  <a:schemeClr val="bg1"/>
                </a:solidFill>
              </a:rPr>
              <a:t>请通知主试后按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超时未反应由红点提示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通知主试后</a:t>
            </a:r>
            <a:r>
              <a:rPr lang="en-US" altLang="zh-CN" sz="3200" dirty="0" smtClean="0">
                <a:solidFill>
                  <a:schemeClr val="bg1"/>
                </a:solidFill>
              </a:rPr>
              <a:t/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3831</TotalTime>
  <Words>412</Words>
  <Application>Microsoft Office PowerPoint</Application>
  <PresentationFormat>Custom</PresentationFormat>
  <Paragraphs>79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通知主试按空格键开始</vt:lpstr>
      <vt:lpstr>练习2  在这个阶段的练习有时间限制 超时未反应由红点提示 通知主试按空格键开始</vt:lpstr>
      <vt:lpstr>练习结束  通知主试后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137</cp:revision>
  <cp:lastPrinted>2018-11-01T11:18:53Z</cp:lastPrinted>
  <dcterms:created xsi:type="dcterms:W3CDTF">2018-04-25T05:07:23Z</dcterms:created>
  <dcterms:modified xsi:type="dcterms:W3CDTF">2018-11-09T14:05:13Z</dcterms:modified>
</cp:coreProperties>
</file>