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3" r:id="rId5"/>
    <p:sldId id="272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39189B-FE04-483E-99B5-8B453A27562A}">
          <p14:sldIdLst>
            <p14:sldId id="256"/>
            <p14:sldId id="262"/>
            <p14:sldId id="264"/>
            <p14:sldId id="273"/>
            <p14:sldId id="272"/>
            <p14:sldId id="275"/>
          </p14:sldIdLst>
        </p14:section>
        <p14:section name="block balance?" id="{3A11F213-088F-41BD-8BA2-A298611EF697}">
          <p14:sldIdLst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F39D"/>
    <a:srgbClr val="9D9DF3"/>
    <a:srgbClr val="F3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1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6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2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7ECE-DB53-4BBB-9F54-E1C5311B59B3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4DC1-4B7A-4E33-AD1A-FBD41199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Exp. Design &amp; Data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181116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3442" y="781225"/>
            <a:ext cx="18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Reaction time ?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0965" y="5556138"/>
            <a:ext cx="281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分析的试次取 </a:t>
            </a:r>
            <a:r>
              <a:rPr lang="en-US" altLang="zh-CN" dirty="0" smtClean="0"/>
              <a:t>RT&gt;150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每列是一个被试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967" y="2247152"/>
            <a:ext cx="15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trials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967" y="4084916"/>
            <a:ext cx="15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Catch trials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48" r="7968"/>
          <a:stretch/>
        </p:blipFill>
        <p:spPr>
          <a:xfrm>
            <a:off x="1727200" y="1476797"/>
            <a:ext cx="9999033" cy="38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4" y="1690688"/>
            <a:ext cx="7731132" cy="435133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569332" y="829780"/>
            <a:ext cx="2227070" cy="963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8850034" y="2471218"/>
            <a:ext cx="1647825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Oval 2"/>
          <p:cNvSpPr/>
          <p:nvPr/>
        </p:nvSpPr>
        <p:spPr>
          <a:xfrm>
            <a:off x="5348287" y="2983627"/>
            <a:ext cx="1495425" cy="94297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2628901" y="2538847"/>
            <a:ext cx="828674" cy="5225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>
            <a:stCxn id="3" idx="6"/>
            <a:endCxn id="14" idx="1"/>
          </p:cNvCxnSpPr>
          <p:nvPr/>
        </p:nvCxnSpPr>
        <p:spPr>
          <a:xfrm>
            <a:off x="6843712" y="3455115"/>
            <a:ext cx="2006322" cy="670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86607"/>
              </p:ext>
            </p:extLst>
          </p:nvPr>
        </p:nvGraphicFramePr>
        <p:xfrm>
          <a:off x="8922580" y="2538847"/>
          <a:ext cx="460137" cy="18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">
                  <a:extLst>
                    <a:ext uri="{9D8B030D-6E8A-4147-A177-3AD203B41FA5}">
                      <a16:colId xmlns:a16="http://schemas.microsoft.com/office/drawing/2014/main" val="345335346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gain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04381415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54460983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2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2279362149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94858648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4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31829011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…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1974494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9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35969163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43444"/>
              </p:ext>
            </p:extLst>
          </p:nvPr>
        </p:nvGraphicFramePr>
        <p:xfrm>
          <a:off x="9953465" y="2538847"/>
          <a:ext cx="460137" cy="18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37">
                  <a:extLst>
                    <a:ext uri="{9D8B030D-6E8A-4147-A177-3AD203B41FA5}">
                      <a16:colId xmlns:a16="http://schemas.microsoft.com/office/drawing/2014/main" val="3453353461"/>
                    </a:ext>
                  </a:extLst>
                </a:gridCol>
              </a:tblGrid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loss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04381415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-1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54460983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-2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2279362149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-3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94858648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-4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31829011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…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1019744947"/>
                  </a:ext>
                </a:extLst>
              </a:tr>
              <a:tr h="255678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-9</a:t>
                      </a:r>
                      <a:endParaRPr lang="zh-CN" altLang="en-US" sz="1300" dirty="0"/>
                    </a:p>
                  </a:txBody>
                  <a:tcPr marL="63920" marR="63920" marT="31960" marB="31960"/>
                </a:tc>
                <a:extLst>
                  <a:ext uri="{0D108BD9-81ED-4DB2-BD59-A6C34878D82A}">
                    <a16:rowId xmlns:a16="http://schemas.microsoft.com/office/drawing/2014/main" val="3359691630"/>
                  </a:ext>
                </a:extLst>
              </a:tr>
            </a:tbl>
          </a:graphicData>
        </a:graphic>
      </p:graphicFrame>
      <p:sp>
        <p:nvSpPr>
          <p:cNvPr id="13" name="Cross 12"/>
          <p:cNvSpPr/>
          <p:nvPr/>
        </p:nvSpPr>
        <p:spPr>
          <a:xfrm rot="18900000">
            <a:off x="9396138" y="3210771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/>
          <p:cNvCxnSpPr>
            <a:stCxn id="5" idx="6"/>
            <a:endCxn id="36" idx="1"/>
          </p:cNvCxnSpPr>
          <p:nvPr/>
        </p:nvCxnSpPr>
        <p:spPr>
          <a:xfrm flipV="1">
            <a:off x="3457575" y="1311739"/>
            <a:ext cx="5111757" cy="148837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694187" y="1419101"/>
            <a:ext cx="1905479" cy="89379"/>
            <a:chOff x="5142541" y="3385749"/>
            <a:chExt cx="1905479" cy="89379"/>
          </a:xfrm>
        </p:grpSpPr>
        <p:cxnSp>
          <p:nvCxnSpPr>
            <p:cNvPr id="23" name="Straight Connector 22"/>
            <p:cNvCxnSpPr>
              <a:stCxn id="24" idx="6"/>
              <a:endCxn id="25" idx="2"/>
            </p:cNvCxnSpPr>
            <p:nvPr/>
          </p:nvCxnSpPr>
          <p:spPr>
            <a:xfrm>
              <a:off x="5231920" y="3430439"/>
              <a:ext cx="17267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142541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58641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97360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052179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06998" y="3385749"/>
              <a:ext cx="89379" cy="8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559850" y="1476079"/>
            <a:ext cx="406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-2</a:t>
            </a:r>
            <a:endParaRPr lang="zh-CN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0351758" y="1476079"/>
            <a:ext cx="44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+2</a:t>
            </a:r>
            <a:endParaRPr lang="zh-CN" altLang="en-US" sz="105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9517489" y="272026"/>
            <a:ext cx="226798" cy="1905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99117" y="841080"/>
            <a:ext cx="1567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5 conditions (random)</a:t>
            </a:r>
            <a:endParaRPr lang="zh-CN" altLang="en-US" sz="1050" dirty="0"/>
          </a:p>
        </p:txBody>
      </p:sp>
      <p:sp>
        <p:nvSpPr>
          <p:cNvPr id="38" name="Cross 37"/>
          <p:cNvSpPr/>
          <p:nvPr/>
        </p:nvSpPr>
        <p:spPr>
          <a:xfrm rot="18900000">
            <a:off x="9421490" y="1861841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Cross 46"/>
          <p:cNvSpPr/>
          <p:nvPr/>
        </p:nvSpPr>
        <p:spPr>
          <a:xfrm rot="18900000">
            <a:off x="9394513" y="4556970"/>
            <a:ext cx="504825" cy="504825"/>
          </a:xfrm>
          <a:prstGeom prst="plus">
            <a:avLst>
              <a:gd name="adj" fmla="val 4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/>
          <p:cNvSpPr/>
          <p:nvPr/>
        </p:nvSpPr>
        <p:spPr>
          <a:xfrm>
            <a:off x="8740722" y="5129939"/>
            <a:ext cx="1866447" cy="562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7 lotteries (4/5)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 exponential (1/5)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0" name="Straight Connector 49"/>
          <p:cNvCxnSpPr>
            <a:stCxn id="3" idx="5"/>
            <a:endCxn id="48" idx="1"/>
          </p:cNvCxnSpPr>
          <p:nvPr/>
        </p:nvCxnSpPr>
        <p:spPr>
          <a:xfrm>
            <a:off x="6624712" y="3788507"/>
            <a:ext cx="2116010" cy="162249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Equal 53"/>
          <p:cNvSpPr/>
          <p:nvPr/>
        </p:nvSpPr>
        <p:spPr>
          <a:xfrm rot="5400000">
            <a:off x="9397579" y="5721594"/>
            <a:ext cx="552645" cy="292015"/>
          </a:xfrm>
          <a:prstGeom prst="mathEqual">
            <a:avLst>
              <a:gd name="adj1" fmla="val 6594"/>
              <a:gd name="adj2" fmla="val 39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42287" y="6147604"/>
            <a:ext cx="1866447" cy="461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324 trials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U-Turn Arrow 36"/>
          <p:cNvSpPr/>
          <p:nvPr/>
        </p:nvSpPr>
        <p:spPr>
          <a:xfrm rot="5400000" flipH="1">
            <a:off x="9976906" y="3739184"/>
            <a:ext cx="2689583" cy="1423651"/>
          </a:xfrm>
          <a:prstGeom prst="uturnArrow">
            <a:avLst>
              <a:gd name="adj1" fmla="val 7951"/>
              <a:gd name="adj2" fmla="val 25000"/>
              <a:gd name="adj3" fmla="val 26383"/>
              <a:gd name="adj4" fmla="val 43750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34439" y="5090575"/>
            <a:ext cx="105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</a:t>
            </a:r>
          </a:p>
          <a:p>
            <a:r>
              <a:rPr lang="en-US" altLang="zh-CN" dirty="0" smtClean="0"/>
              <a:t>catch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3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47935" y="417784"/>
            <a:ext cx="429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Choice under each condition for subjects</a:t>
            </a:r>
            <a:endParaRPr lang="zh-CN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103838" y="2486025"/>
            <a:ext cx="1015191" cy="1911893"/>
            <a:chOff x="8889117" y="3286123"/>
            <a:chExt cx="1207383" cy="22738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66951" t="57584" r="30005" b="26761"/>
            <a:stretch/>
          </p:blipFill>
          <p:spPr>
            <a:xfrm>
              <a:off x="8889117" y="3286123"/>
              <a:ext cx="819149" cy="227384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415284" y="3547988"/>
              <a:ext cx="585965" cy="36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safe</a:t>
              </a:r>
              <a:endParaRPr lang="zh-CN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15284" y="5143010"/>
              <a:ext cx="681216" cy="36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risky</a:t>
              </a:r>
              <a:endParaRPr lang="zh-CN" altLang="en-US" sz="14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0532" r="8696"/>
          <a:stretch/>
        </p:blipFill>
        <p:spPr>
          <a:xfrm>
            <a:off x="123825" y="1847257"/>
            <a:ext cx="10980013" cy="34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1671" y="209725"/>
            <a:ext cx="29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utility functions of </a:t>
            </a:r>
            <a:r>
              <a:rPr lang="en-US" altLang="zh-CN" dirty="0"/>
              <a:t>subjects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15341" y="2093859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individuals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76253" y="4989461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averaged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31" t="38429" r="8385" b="39499"/>
          <a:stretch/>
        </p:blipFill>
        <p:spPr>
          <a:xfrm>
            <a:off x="856292" y="696615"/>
            <a:ext cx="10780683" cy="1581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21" y="3696679"/>
            <a:ext cx="4260994" cy="31950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632" y="3690845"/>
            <a:ext cx="4268775" cy="32008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0641" t="39304" r="8437" b="39013"/>
          <a:stretch/>
        </p:blipFill>
        <p:spPr>
          <a:xfrm>
            <a:off x="834802" y="2278525"/>
            <a:ext cx="10823661" cy="1565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00363" y="5364937"/>
            <a:ext cx="3072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中间一行与底行右图是加上</a:t>
            </a:r>
            <a:r>
              <a:rPr lang="en-US" altLang="zh-CN" u="sng" dirty="0"/>
              <a:t>T</a:t>
            </a:r>
            <a:r>
              <a:rPr lang="en-US" altLang="zh-CN" dirty="0" smtClean="0"/>
              <a:t>emperature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plot,</a:t>
            </a:r>
          </a:p>
          <a:p>
            <a:r>
              <a:rPr lang="zh-CN" altLang="en-US" dirty="0" smtClean="0"/>
              <a:t>另外的则没有加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337830" y="4020777"/>
                <a:ext cx="2635914" cy="1078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zh-CN" altLang="en-US" sz="1400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1400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i="0" dirty="0" smtClean="0">
                  <a:latin typeface="Cambria Math" panose="02040503050406030204" pitchFamily="18" charset="0"/>
                </a:endParaRPr>
              </a:p>
              <a:p>
                <a:endParaRPr lang="en-US" altLang="zh-CN" sz="140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SR</m:t>
                                      </m:r>
                                    </m:e>
                                  </m:d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gain</m:t>
                                          </m:r>
                                        </m:e>
                                      </m:d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400" i="0">
                                              <a:latin typeface="Cambria Math" panose="02040503050406030204" pitchFamily="18" charset="0"/>
                                            </a:rPr>
                                            <m:t>loss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830" y="4020777"/>
                <a:ext cx="2635914" cy="1078437"/>
              </a:xfrm>
              <a:prstGeom prst="rect">
                <a:avLst/>
              </a:prstGeom>
              <a:blipFill>
                <a:blip r:embed="rId6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5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3896" y="543100"/>
            <a:ext cx="15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subject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38" y="912432"/>
            <a:ext cx="10569788" cy="5586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𝑷𝒓𝒆𝒅𝒊𝒄𝒕𝒐𝒓𝒔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267471" y="592280"/>
            <a:ext cx="24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(Betas normalized)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6706" y="6314300"/>
            <a:ext cx="580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一般的试次中还好，但</a:t>
            </a:r>
            <a:r>
              <a:rPr lang="en-US" altLang="zh-CN" dirty="0" smtClean="0"/>
              <a:t>catch trial</a:t>
            </a:r>
            <a:r>
              <a:rPr lang="zh-CN" altLang="en-US" dirty="0" smtClean="0"/>
              <a:t>有的被试会忽略信息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0" y="5860444"/>
            <a:ext cx="1619250" cy="953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3896" y="543100"/>
            <a:ext cx="15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𝑷𝒓𝒆𝒅𝒊𝒄𝒕𝒐𝒓𝒔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172247"/>
            <a:ext cx="11468100" cy="5263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8424" y="6242663"/>
            <a:ext cx="580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平均来看还可以，右下角小图是上次实验相同的结果，对比发现</a:t>
            </a:r>
            <a:r>
              <a:rPr lang="en-US" altLang="zh-CN" dirty="0" smtClean="0"/>
              <a:t>gamble</a:t>
            </a:r>
            <a:r>
              <a:rPr lang="zh-CN" altLang="en-US" dirty="0" smtClean="0"/>
              <a:t>的权重有提高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5150" y="5431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Block: averaged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choose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sure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𝑷𝒓𝒆𝒅𝒊𝒄𝒕𝒐𝒓𝒔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413192"/>
                <a:ext cx="4024243" cy="629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7" y="727765"/>
            <a:ext cx="11067995" cy="5889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7471" y="592280"/>
            <a:ext cx="24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(Betas normalized)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1366" y="6432399"/>
            <a:ext cx="30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顺序的效应不明显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3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3848" y="695500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Serial effect ? For each subject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76" y="1756341"/>
            <a:ext cx="9270544" cy="4316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6706" y="6314300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gambles</a:t>
            </a:r>
            <a:r>
              <a:rPr lang="zh-CN" altLang="en-US" dirty="0" smtClean="0"/>
              <a:t>对决策几乎没有影响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3442" y="781225"/>
            <a:ext cx="246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Serial effect ? averaged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48" y="1831333"/>
            <a:ext cx="9690601" cy="4414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6706" y="6314300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gambles</a:t>
            </a:r>
            <a:r>
              <a:rPr lang="zh-CN" altLang="en-US" dirty="0" smtClean="0"/>
              <a:t>对决策几乎没有影响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7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377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游ゴシック</vt:lpstr>
      <vt:lpstr>等线</vt:lpstr>
      <vt:lpstr>等线 Light</vt:lpstr>
      <vt:lpstr>Arial</vt:lpstr>
      <vt:lpstr>Cambria Math</vt:lpstr>
      <vt:lpstr>Office Theme</vt:lpstr>
      <vt:lpstr>Exp. Design &amp; Data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聂劭质</dc:creator>
  <cp:lastModifiedBy>聂 劭质</cp:lastModifiedBy>
  <cp:revision>79</cp:revision>
  <dcterms:created xsi:type="dcterms:W3CDTF">2018-09-07T13:25:58Z</dcterms:created>
  <dcterms:modified xsi:type="dcterms:W3CDTF">2018-11-15T06:19:56Z</dcterms:modified>
</cp:coreProperties>
</file>