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66" r:id="rId5"/>
    <p:sldId id="2076137163" r:id="rId6"/>
    <p:sldId id="2076137165" r:id="rId7"/>
    <p:sldId id="2076137166" r:id="rId8"/>
    <p:sldId id="2076137167" r:id="rId9"/>
    <p:sldId id="2076137168" r:id="rId10"/>
    <p:sldId id="262" r:id="rId11"/>
    <p:sldId id="263" r:id="rId12"/>
    <p:sldId id="264" r:id="rId13"/>
    <p:sldId id="2076137169" r:id="rId14"/>
    <p:sldId id="2076137170" r:id="rId15"/>
    <p:sldId id="2076137171" r:id="rId16"/>
    <p:sldId id="261" r:id="rId17"/>
    <p:sldId id="2076137172" r:id="rId18"/>
    <p:sldId id="269" r:id="rId19"/>
    <p:sldId id="270" r:id="rId20"/>
    <p:sldId id="271" r:id="rId21"/>
    <p:sldId id="272" r:id="rId22"/>
    <p:sldId id="273" r:id="rId23"/>
    <p:sldId id="274" r:id="rId24"/>
    <p:sldId id="278" r:id="rId25"/>
    <p:sldId id="275" r:id="rId26"/>
    <p:sldId id="276" r:id="rId27"/>
    <p:sldId id="2076137173" r:id="rId28"/>
    <p:sldId id="207613715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6" userDrawn="1">
          <p15:clr>
            <a:srgbClr val="A4A3A4"/>
          </p15:clr>
        </p15:guide>
        <p15:guide id="3" orient="horz" pos="1104" userDrawn="1">
          <p15:clr>
            <a:srgbClr val="A4A3A4"/>
          </p15:clr>
        </p15:guide>
        <p15:guide id="4" orient="horz" pos="2448" userDrawn="1">
          <p15:clr>
            <a:srgbClr val="A4A3A4"/>
          </p15:clr>
        </p15:guide>
        <p15:guide id="5" orient="horz" pos="2472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  <p15:guide id="7" pos="2616" userDrawn="1">
          <p15:clr>
            <a:srgbClr val="A4A3A4"/>
          </p15:clr>
        </p15:guide>
        <p15:guide id="8" pos="384" userDrawn="1">
          <p15:clr>
            <a:srgbClr val="A4A3A4"/>
          </p15:clr>
        </p15:guide>
        <p15:guide id="9" orient="horz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D0"/>
    <a:srgbClr val="BFBFBF"/>
    <a:srgbClr val="FFFFFF"/>
    <a:srgbClr val="00BCF3"/>
    <a:srgbClr val="0078D7"/>
    <a:srgbClr val="008272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958A4-5911-4975-8F12-52B563381030}" v="22" dt="2020-08-12T05:25:05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342" autoAdjust="0"/>
  </p:normalViewPr>
  <p:slideViewPr>
    <p:cSldViewPr snapToGrid="0">
      <p:cViewPr varScale="1">
        <p:scale>
          <a:sx n="61" d="100"/>
          <a:sy n="61" d="100"/>
        </p:scale>
        <p:origin x="1758" y="66"/>
      </p:cViewPr>
      <p:guideLst>
        <p:guide orient="horz" pos="2160"/>
        <p:guide pos="3936"/>
        <p:guide orient="horz" pos="1104"/>
        <p:guide orient="horz" pos="2448"/>
        <p:guide orient="horz" pos="2472"/>
        <p:guide orient="horz" pos="624"/>
        <p:guide pos="2616"/>
        <p:guide pos="384"/>
        <p:guide orient="horz"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774" y="12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0DF3A-8A70-0241-80BE-ED51F1826B0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95792-B08D-F246-B172-13112052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84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3CE64-876D-3D42-82DA-6E261DF78C3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B30A2-B2EC-EB45-96A6-4ADB4443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0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30A2-B2EC-EB45-96A6-4ADB444348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11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4628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7479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3179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8358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3179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910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3179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5992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5992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599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30A2-B2EC-EB45-96A6-4ADB444348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7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551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599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5992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30A2-B2EC-EB45-96A6-4ADB444348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3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30A2-B2EC-EB45-96A6-4ADB444348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0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30A2-B2EC-EB45-96A6-4ADB444348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7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30A2-B2EC-EB45-96A6-4ADB444348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9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30A2-B2EC-EB45-96A6-4ADB444348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8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062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08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462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462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(event nam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honeycomb, white&#10;&#10;Description automatically generated">
            <a:extLst>
              <a:ext uri="{FF2B5EF4-FFF2-40B4-BE49-F238E27FC236}">
                <a16:creationId xmlns:a16="http://schemas.microsoft.com/office/drawing/2014/main" id="{7AE77976-6D4D-C843-9F08-17E7F37EA0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629243"/>
            <a:ext cx="8964185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rgbClr val="00B0F0"/>
                </a:solidFill>
              </a:defRPr>
            </a:lvl1pPr>
          </a:lstStyle>
          <a:p>
            <a:r>
              <a:rPr lang="en-US"/>
              <a:t>Title Page</a:t>
            </a:r>
          </a:p>
        </p:txBody>
      </p:sp>
    </p:spTree>
    <p:extLst>
      <p:ext uri="{BB962C8B-B14F-4D97-AF65-F5344CB8AC3E}">
        <p14:creationId xmlns:p14="http://schemas.microsoft.com/office/powerpoint/2010/main" val="159111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00B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iled, sitting, photo&#10;&#10;Description automatically generated">
            <a:extLst>
              <a:ext uri="{FF2B5EF4-FFF2-40B4-BE49-F238E27FC236}">
                <a16:creationId xmlns:a16="http://schemas.microsoft.com/office/drawing/2014/main" id="{092E1B8A-B559-CF4E-9166-877D5D974A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732464"/>
          </a:xfrm>
        </p:spPr>
        <p:txBody>
          <a:bodyPr/>
          <a:lstStyle>
            <a:lvl1pPr>
              <a:defRPr sz="4500" b="1" i="0">
                <a:solidFill>
                  <a:srgbClr val="0088D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5184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724246"/>
          </a:xfrm>
          <a:noFill/>
        </p:spPr>
        <p:txBody>
          <a:bodyPr tIns="91440" bIns="91440" anchor="t" anchorCtr="0">
            <a:spAutoFit/>
          </a:bodyPr>
          <a:lstStyle>
            <a:lvl1pPr>
              <a:defRPr sz="3921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77374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oneycomb, white&#10;&#10;Description automatically generated">
            <a:extLst>
              <a:ext uri="{FF2B5EF4-FFF2-40B4-BE49-F238E27FC236}">
                <a16:creationId xmlns:a16="http://schemas.microsoft.com/office/drawing/2014/main" id="{7AE77976-6D4D-C843-9F08-17E7F37EA0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94577" y="1071059"/>
            <a:ext cx="11655078" cy="974626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8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224096" indent="0">
              <a:lnSpc>
                <a:spcPts val="1800"/>
              </a:lnSpc>
              <a:spcAft>
                <a:spcPts val="1000"/>
              </a:spcAft>
              <a:buNone/>
              <a:defRPr sz="1400" b="1" i="0">
                <a:solidFill>
                  <a:srgbClr val="00BCF3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 marL="619643" indent="-171450">
              <a:lnSpc>
                <a:spcPts val="1600"/>
              </a:lnSpc>
              <a:spcAft>
                <a:spcPts val="500"/>
              </a:spcAft>
              <a:buFont typeface="Arial" charset="0"/>
              <a:buChar char="•"/>
              <a:defRPr sz="1200" b="0" i="0">
                <a:latin typeface="Segoe UI" charset="0"/>
                <a:ea typeface="Segoe UI" charset="0"/>
                <a:cs typeface="Segoe UI" charset="0"/>
              </a:defRPr>
            </a:lvl3pPr>
            <a:lvl4pPr marL="672289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74686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honeycomb, white&#10;&#10;Description automatically generated">
            <a:extLst>
              <a:ext uri="{FF2B5EF4-FFF2-40B4-BE49-F238E27FC236}">
                <a16:creationId xmlns:a16="http://schemas.microsoft.com/office/drawing/2014/main" id="{7AE77976-6D4D-C843-9F08-17E7F37EA0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339875"/>
            <a:ext cx="8964185" cy="958909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rgbClr val="00B0F0"/>
                </a:soli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94577" y="3490168"/>
            <a:ext cx="11569474" cy="57246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8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224096" indent="0">
              <a:lnSpc>
                <a:spcPts val="1800"/>
              </a:lnSpc>
              <a:spcAft>
                <a:spcPts val="1000"/>
              </a:spcAft>
              <a:buNone/>
              <a:defRPr sz="1400" b="1" i="0">
                <a:solidFill>
                  <a:srgbClr val="00BCF3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 marL="619643" indent="-171450">
              <a:lnSpc>
                <a:spcPts val="1600"/>
              </a:lnSpc>
              <a:spcAft>
                <a:spcPts val="500"/>
              </a:spcAft>
              <a:buFont typeface="Arial" charset="0"/>
              <a:buChar char="•"/>
              <a:defRPr sz="1200" b="0" i="0">
                <a:latin typeface="Segoe UI" charset="0"/>
                <a:ea typeface="Segoe UI" charset="0"/>
                <a:cs typeface="Segoe UI" charset="0"/>
              </a:defRPr>
            </a:lvl3pPr>
            <a:lvl4pPr marL="672289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Demo description</a:t>
            </a:r>
          </a:p>
        </p:txBody>
      </p:sp>
    </p:spTree>
    <p:extLst>
      <p:ext uri="{BB962C8B-B14F-4D97-AF65-F5344CB8AC3E}">
        <p14:creationId xmlns:p14="http://schemas.microsoft.com/office/powerpoint/2010/main" val="2088803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4A2B681C-6E1D-D948-8806-788889DA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000" b="1" i="0">
                <a:solidFill>
                  <a:schemeClr val="tx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5A886F-567A-2D45-8C91-E7891F6521D2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43388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44983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0" y="888769"/>
            <a:ext cx="11653521" cy="128855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08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69" r:id="rId2"/>
    <p:sldLayoutId id="2147483672" r:id="rId3"/>
    <p:sldLayoutId id="2147483695" r:id="rId4"/>
    <p:sldLayoutId id="2147483700" r:id="rId5"/>
    <p:sldLayoutId id="2147483712" r:id="rId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35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37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  <p15:guide id="27" pos="393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8.png"/><Relationship Id="rId21" Type="http://schemas.openxmlformats.org/officeDocument/2006/relationships/image" Target="../media/image34.pn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16.svg"/><Relationship Id="rId19" Type="http://schemas.openxmlformats.org/officeDocument/2006/relationships/image" Target="../media/image32.png"/><Relationship Id="rId4" Type="http://schemas.openxmlformats.org/officeDocument/2006/relationships/image" Target="../media/image19.svg"/><Relationship Id="rId9" Type="http://schemas.openxmlformats.org/officeDocument/2006/relationships/image" Target="../media/image15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19.sv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7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29.svg"/><Relationship Id="rId9" Type="http://schemas.openxmlformats.org/officeDocument/2006/relationships/image" Target="../media/image31.png"/><Relationship Id="rId14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35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13.svg"/><Relationship Id="rId10" Type="http://schemas.openxmlformats.org/officeDocument/2006/relationships/image" Target="../media/image44.png"/><Relationship Id="rId4" Type="http://schemas.openxmlformats.org/officeDocument/2006/relationships/image" Target="../media/image12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5.emf"/><Relationship Id="rId7" Type="http://schemas.openxmlformats.org/officeDocument/2006/relationships/image" Target="../media/image4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11" Type="http://schemas.openxmlformats.org/officeDocument/2006/relationships/image" Target="../media/image40.svg"/><Relationship Id="rId5" Type="http://schemas.openxmlformats.org/officeDocument/2006/relationships/image" Target="../media/image47.png"/><Relationship Id="rId10" Type="http://schemas.openxmlformats.org/officeDocument/2006/relationships/image" Target="../media/image39.png"/><Relationship Id="rId4" Type="http://schemas.openxmlformats.org/officeDocument/2006/relationships/image" Target="../media/image46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8.svg"/><Relationship Id="rId18" Type="http://schemas.openxmlformats.org/officeDocument/2006/relationships/image" Target="../media/image16.svg"/><Relationship Id="rId3" Type="http://schemas.openxmlformats.org/officeDocument/2006/relationships/image" Target="../media/image11.png"/><Relationship Id="rId21" Type="http://schemas.openxmlformats.org/officeDocument/2006/relationships/image" Target="../media/image17.png"/><Relationship Id="rId7" Type="http://schemas.openxmlformats.org/officeDocument/2006/relationships/image" Target="../media/image35.png"/><Relationship Id="rId12" Type="http://schemas.openxmlformats.org/officeDocument/2006/relationships/image" Target="../media/image47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2.sv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0.png"/><Relationship Id="rId5" Type="http://schemas.openxmlformats.org/officeDocument/2006/relationships/image" Target="../media/image13.svg"/><Relationship Id="rId15" Type="http://schemas.openxmlformats.org/officeDocument/2006/relationships/image" Target="../media/image51.png"/><Relationship Id="rId10" Type="http://schemas.openxmlformats.org/officeDocument/2006/relationships/image" Target="../media/image44.png"/><Relationship Id="rId19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43.png"/><Relationship Id="rId1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8.svg"/><Relationship Id="rId18" Type="http://schemas.openxmlformats.org/officeDocument/2006/relationships/image" Target="../media/image16.svg"/><Relationship Id="rId3" Type="http://schemas.openxmlformats.org/officeDocument/2006/relationships/image" Target="../media/image11.png"/><Relationship Id="rId21" Type="http://schemas.openxmlformats.org/officeDocument/2006/relationships/image" Target="../media/image17.png"/><Relationship Id="rId7" Type="http://schemas.openxmlformats.org/officeDocument/2006/relationships/image" Target="../media/image35.png"/><Relationship Id="rId12" Type="http://schemas.openxmlformats.org/officeDocument/2006/relationships/image" Target="../media/image47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2.sv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0.png"/><Relationship Id="rId5" Type="http://schemas.openxmlformats.org/officeDocument/2006/relationships/image" Target="../media/image13.svg"/><Relationship Id="rId15" Type="http://schemas.openxmlformats.org/officeDocument/2006/relationships/image" Target="../media/image51.png"/><Relationship Id="rId10" Type="http://schemas.openxmlformats.org/officeDocument/2006/relationships/image" Target="../media/image44.png"/><Relationship Id="rId19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43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8.svg"/><Relationship Id="rId18" Type="http://schemas.openxmlformats.org/officeDocument/2006/relationships/image" Target="../media/image16.svg"/><Relationship Id="rId26" Type="http://schemas.openxmlformats.org/officeDocument/2006/relationships/image" Target="../media/image59.png"/><Relationship Id="rId3" Type="http://schemas.openxmlformats.org/officeDocument/2006/relationships/image" Target="../media/image11.png"/><Relationship Id="rId21" Type="http://schemas.openxmlformats.org/officeDocument/2006/relationships/image" Target="../media/image54.png"/><Relationship Id="rId7" Type="http://schemas.openxmlformats.org/officeDocument/2006/relationships/image" Target="../media/image35.png"/><Relationship Id="rId12" Type="http://schemas.openxmlformats.org/officeDocument/2006/relationships/image" Target="../media/image47.png"/><Relationship Id="rId17" Type="http://schemas.openxmlformats.org/officeDocument/2006/relationships/image" Target="../media/image15.png"/><Relationship Id="rId25" Type="http://schemas.openxmlformats.org/officeDocument/2006/relationships/image" Target="../media/image58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2.sv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0.png"/><Relationship Id="rId24" Type="http://schemas.openxmlformats.org/officeDocument/2006/relationships/image" Target="../media/image57.png"/><Relationship Id="rId5" Type="http://schemas.openxmlformats.org/officeDocument/2006/relationships/image" Target="../media/image13.svg"/><Relationship Id="rId15" Type="http://schemas.openxmlformats.org/officeDocument/2006/relationships/image" Target="../media/image51.png"/><Relationship Id="rId23" Type="http://schemas.openxmlformats.org/officeDocument/2006/relationships/image" Target="../media/image56.png"/><Relationship Id="rId10" Type="http://schemas.openxmlformats.org/officeDocument/2006/relationships/image" Target="../media/image44.png"/><Relationship Id="rId19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43.png"/><Relationship Id="rId14" Type="http://schemas.openxmlformats.org/officeDocument/2006/relationships/image" Target="../media/image49.png"/><Relationship Id="rId22" Type="http://schemas.openxmlformats.org/officeDocument/2006/relationships/image" Target="../media/image55.svg"/><Relationship Id="rId27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4.png"/><Relationship Id="rId3" Type="http://schemas.openxmlformats.org/officeDocument/2006/relationships/image" Target="../media/image60.png"/><Relationship Id="rId21" Type="http://schemas.openxmlformats.org/officeDocument/2006/relationships/image" Target="../media/image77.png"/><Relationship Id="rId7" Type="http://schemas.openxmlformats.org/officeDocument/2006/relationships/image" Target="../media/image64.png"/><Relationship Id="rId12" Type="http://schemas.openxmlformats.org/officeDocument/2006/relationships/image" Target="../media/image69.svg"/><Relationship Id="rId17" Type="http://schemas.microsoft.com/office/2007/relationships/hdphoto" Target="../media/hdphoto1.wdp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3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79.svg"/><Relationship Id="rId10" Type="http://schemas.openxmlformats.org/officeDocument/2006/relationships/image" Target="../media/image67.png"/><Relationship Id="rId19" Type="http://schemas.openxmlformats.org/officeDocument/2006/relationships/image" Target="../media/image75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66.png"/><Relationship Id="rId39" Type="http://schemas.openxmlformats.org/officeDocument/2006/relationships/image" Target="../media/image78.png"/><Relationship Id="rId21" Type="http://schemas.openxmlformats.org/officeDocument/2006/relationships/image" Target="../media/image61.png"/><Relationship Id="rId34" Type="http://schemas.microsoft.com/office/2007/relationships/hdphoto" Target="../media/hdphoto1.wdp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sv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38" Type="http://schemas.openxmlformats.org/officeDocument/2006/relationships/image" Target="../media/image7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93.png"/><Relationship Id="rId20" Type="http://schemas.openxmlformats.org/officeDocument/2006/relationships/image" Target="../media/image60.png"/><Relationship Id="rId29" Type="http://schemas.openxmlformats.org/officeDocument/2006/relationships/image" Target="../media/image6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svg"/><Relationship Id="rId11" Type="http://schemas.openxmlformats.org/officeDocument/2006/relationships/image" Target="../media/image88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37" Type="http://schemas.openxmlformats.org/officeDocument/2006/relationships/image" Target="../media/image76.png"/><Relationship Id="rId40" Type="http://schemas.openxmlformats.org/officeDocument/2006/relationships/image" Target="../media/image79.svg"/><Relationship Id="rId5" Type="http://schemas.openxmlformats.org/officeDocument/2006/relationships/image" Target="../media/image82.png"/><Relationship Id="rId15" Type="http://schemas.openxmlformats.org/officeDocument/2006/relationships/image" Target="../media/image92.sv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36" Type="http://schemas.openxmlformats.org/officeDocument/2006/relationships/image" Target="../media/image75.png"/><Relationship Id="rId10" Type="http://schemas.openxmlformats.org/officeDocument/2006/relationships/image" Target="../media/image87.svg"/><Relationship Id="rId19" Type="http://schemas.openxmlformats.org/officeDocument/2006/relationships/image" Target="../media/image96.svg"/><Relationship Id="rId31" Type="http://schemas.openxmlformats.org/officeDocument/2006/relationships/image" Target="../media/image71.png"/><Relationship Id="rId4" Type="http://schemas.openxmlformats.org/officeDocument/2006/relationships/image" Target="../media/image81.sv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35" Type="http://schemas.openxmlformats.org/officeDocument/2006/relationships/image" Target="../media/image74.png"/><Relationship Id="rId8" Type="http://schemas.openxmlformats.org/officeDocument/2006/relationships/image" Target="../media/image85.svg"/><Relationship Id="rId3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66.png"/><Relationship Id="rId39" Type="http://schemas.openxmlformats.org/officeDocument/2006/relationships/image" Target="../media/image78.png"/><Relationship Id="rId21" Type="http://schemas.openxmlformats.org/officeDocument/2006/relationships/image" Target="../media/image61.png"/><Relationship Id="rId34" Type="http://schemas.microsoft.com/office/2007/relationships/hdphoto" Target="../media/hdphoto1.wdp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sv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38" Type="http://schemas.openxmlformats.org/officeDocument/2006/relationships/image" Target="../media/image7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93.png"/><Relationship Id="rId20" Type="http://schemas.openxmlformats.org/officeDocument/2006/relationships/image" Target="../media/image60.png"/><Relationship Id="rId29" Type="http://schemas.openxmlformats.org/officeDocument/2006/relationships/image" Target="../media/image6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svg"/><Relationship Id="rId11" Type="http://schemas.openxmlformats.org/officeDocument/2006/relationships/image" Target="../media/image88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37" Type="http://schemas.openxmlformats.org/officeDocument/2006/relationships/image" Target="../media/image76.png"/><Relationship Id="rId40" Type="http://schemas.openxmlformats.org/officeDocument/2006/relationships/image" Target="../media/image79.svg"/><Relationship Id="rId5" Type="http://schemas.openxmlformats.org/officeDocument/2006/relationships/image" Target="../media/image82.png"/><Relationship Id="rId15" Type="http://schemas.openxmlformats.org/officeDocument/2006/relationships/image" Target="../media/image92.sv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36" Type="http://schemas.openxmlformats.org/officeDocument/2006/relationships/image" Target="../media/image75.png"/><Relationship Id="rId10" Type="http://schemas.openxmlformats.org/officeDocument/2006/relationships/image" Target="../media/image87.svg"/><Relationship Id="rId19" Type="http://schemas.openxmlformats.org/officeDocument/2006/relationships/image" Target="../media/image96.svg"/><Relationship Id="rId31" Type="http://schemas.openxmlformats.org/officeDocument/2006/relationships/image" Target="../media/image71.png"/><Relationship Id="rId4" Type="http://schemas.openxmlformats.org/officeDocument/2006/relationships/image" Target="../media/image81.sv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35" Type="http://schemas.openxmlformats.org/officeDocument/2006/relationships/image" Target="../media/image74.png"/><Relationship Id="rId8" Type="http://schemas.openxmlformats.org/officeDocument/2006/relationships/image" Target="../media/image85.svg"/><Relationship Id="rId3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s://aka.ms/Reactor/Surve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5">
            <a:extLst>
              <a:ext uri="{FF2B5EF4-FFF2-40B4-BE49-F238E27FC236}">
                <a16:creationId xmlns:a16="http://schemas.microsoft.com/office/drawing/2014/main" id="{AF7AAFCD-3EEE-4B6D-907C-80BDC19CF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6" r="26039"/>
          <a:stretch/>
        </p:blipFill>
        <p:spPr bwMode="auto">
          <a:xfrm>
            <a:off x="444588" y="543956"/>
            <a:ext cx="3860859" cy="180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5D1D7"/>
                  </a:outerShdw>
                </a:effectLst>
              </a14:hiddenEffects>
            </a:ext>
          </a:extLst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4125294A-9AD1-40BB-85DE-A2300413B693}"/>
              </a:ext>
            </a:extLst>
          </p:cNvPr>
          <p:cNvSpPr txBox="1">
            <a:spLocks/>
          </p:cNvSpPr>
          <p:nvPr/>
        </p:nvSpPr>
        <p:spPr>
          <a:xfrm>
            <a:off x="538477" y="3220685"/>
            <a:ext cx="11653523" cy="727700"/>
          </a:xfrm>
          <a:prstGeom prst="rect">
            <a:avLst/>
          </a:prstGeom>
          <a:noFill/>
        </p:spPr>
        <p:txBody>
          <a:bodyPr vert="horz" wrap="square" lIns="91440" tIns="91440" rIns="91440" bIns="9144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21" kern="12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>
                <a:solidFill>
                  <a:schemeClr val="bg1"/>
                </a:solidFill>
                <a:latin typeface="Segoe UI Light (Headings)"/>
              </a:rPr>
              <a:t>The session will be starting soon</a:t>
            </a:r>
          </a:p>
        </p:txBody>
      </p:sp>
      <p:pic>
        <p:nvPicPr>
          <p:cNvPr id="19" name="Picture 30" descr="Meetup Logo PNG Transparent &amp; SVG Vector - Freebie Supply">
            <a:extLst>
              <a:ext uri="{FF2B5EF4-FFF2-40B4-BE49-F238E27FC236}">
                <a16:creationId xmlns:a16="http://schemas.microsoft.com/office/drawing/2014/main" id="{E8E71E12-8018-4EEF-A9DA-9D69B9517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7" y="4599873"/>
            <a:ext cx="1262775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3444E3-BB71-4719-BC57-D81A3C8151BD}"/>
              </a:ext>
            </a:extLst>
          </p:cNvPr>
          <p:cNvSpPr txBox="1"/>
          <p:nvPr/>
        </p:nvSpPr>
        <p:spPr>
          <a:xfrm>
            <a:off x="1861363" y="4628898"/>
            <a:ext cx="4569078" cy="39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kern="1400">
                <a:ln>
                  <a:noFill/>
                </a:ln>
                <a:solidFill>
                  <a:schemeClr val="bg1"/>
                </a:solidFill>
                <a:effectLst/>
                <a:latin typeface="Segoe UI Light (Headings)"/>
              </a:rPr>
              <a:t>.com/Microsoft-Reactor-Abu-Dhabi </a:t>
            </a:r>
            <a:endParaRPr lang="en-US" sz="2000" kern="1400">
              <a:ln>
                <a:noFill/>
              </a:ln>
              <a:solidFill>
                <a:schemeClr val="bg1"/>
              </a:solidFill>
              <a:effectLst/>
              <a:latin typeface="Segoe UI Light (Headings)"/>
            </a:endParaRPr>
          </a:p>
        </p:txBody>
      </p:sp>
      <p:pic>
        <p:nvPicPr>
          <p:cNvPr id="23" name="Picture 19">
            <a:extLst>
              <a:ext uri="{FF2B5EF4-FFF2-40B4-BE49-F238E27FC236}">
                <a16:creationId xmlns:a16="http://schemas.microsoft.com/office/drawing/2014/main" id="{7AB3791D-5708-4648-A39D-6784C1D5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7" y="5355356"/>
            <a:ext cx="59531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5D1D7"/>
                  </a:outerShdw>
                </a:effectLst>
              </a14:hiddenEffects>
            </a:ext>
          </a:extLst>
        </p:spPr>
      </p:pic>
      <p:sp>
        <p:nvSpPr>
          <p:cNvPr id="25" name="Text Box 21">
            <a:extLst>
              <a:ext uri="{FF2B5EF4-FFF2-40B4-BE49-F238E27FC236}">
                <a16:creationId xmlns:a16="http://schemas.microsoft.com/office/drawing/2014/main" id="{534B8F82-D411-4BFE-93FD-E81A9B9E4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90" y="5451841"/>
            <a:ext cx="15875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5D1D7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 (Headings)"/>
                <a:cs typeface="Segoe UI" panose="020B0502040204020203" pitchFamily="34" charset="0"/>
              </a:rPr>
              <a:t>#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Segoe UI Light (Headings)"/>
                <a:cs typeface="Segoe UI" panose="020B0502040204020203" pitchFamily="34" charset="0"/>
              </a:rPr>
              <a:t>ReactorAbuDhabi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Light (Headings)"/>
              <a:cs typeface="Segoe UI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8F9FA"/>
                </a:solidFill>
                <a:effectLst/>
                <a:latin typeface="Segoe UI Light (Headings)"/>
                <a:cs typeface="Segoe UI" panose="020B0502040204020203" pitchFamily="34" charset="0"/>
              </a:rPr>
              <a:t>@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F8F9FA"/>
                </a:solidFill>
                <a:effectLst/>
                <a:latin typeface="Segoe UI Light (Headings)"/>
                <a:cs typeface="Segoe UI" panose="020B0502040204020203" pitchFamily="34" charset="0"/>
              </a:rPr>
              <a:t>MSFTReactor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Light (Headings)"/>
              <a:cs typeface="Segoe UI" panose="020B0502040204020203" pitchFamily="34" charset="0"/>
            </a:endParaRP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7F191356-C80B-487B-9453-0CF56F6BA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74" y="5549031"/>
            <a:ext cx="16430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5D1D7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8F9FA"/>
                </a:solidFill>
                <a:effectLst/>
                <a:latin typeface="Segoe UI Light (Headings)"/>
                <a:cs typeface="Segoe UI" panose="020B0502040204020203" pitchFamily="34" charset="0"/>
              </a:rPr>
              <a:t>/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F8F9FA"/>
                </a:solidFill>
                <a:effectLst/>
                <a:latin typeface="Segoe UI Light (Headings)"/>
                <a:cs typeface="Segoe UI" panose="020B0502040204020203" pitchFamily="34" charset="0"/>
              </a:rPr>
              <a:t>MicrosoftReactor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Light (Headings)"/>
              <a:cs typeface="Segoe UI" panose="020B0502040204020203" pitchFamily="34" charset="0"/>
            </a:endParaRPr>
          </a:p>
        </p:txBody>
      </p:sp>
      <p:pic>
        <p:nvPicPr>
          <p:cNvPr id="29" name="Picture 24">
            <a:extLst>
              <a:ext uri="{FF2B5EF4-FFF2-40B4-BE49-F238E27FC236}">
                <a16:creationId xmlns:a16="http://schemas.microsoft.com/office/drawing/2014/main" id="{D6D18083-43DF-492E-B94B-BD24D7C0F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599" y="5445844"/>
            <a:ext cx="3841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5D1D7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05203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15" idx="3"/>
            <a:endCxn id="22" idx="2"/>
          </p:cNvCxnSpPr>
          <p:nvPr/>
        </p:nvCxnSpPr>
        <p:spPr>
          <a:xfrm flipV="1">
            <a:off x="6481233" y="2111594"/>
            <a:ext cx="2383437" cy="2409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4564299" y="3577747"/>
            <a:ext cx="4300371" cy="1741034"/>
          </a:xfrm>
          <a:prstGeom prst="bentConnector3">
            <a:avLst>
              <a:gd name="adj1" fmla="val 8024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62687" y="3094796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E2CA18-6BA0-4C49-B541-1D73DA013242}"/>
              </a:ext>
            </a:extLst>
          </p:cNvPr>
          <p:cNvSpPr/>
          <p:nvPr/>
        </p:nvSpPr>
        <p:spPr>
          <a:xfrm>
            <a:off x="2861950" y="2668672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Static Site </a:t>
            </a:r>
            <a:br>
              <a:rPr lang="en-US" sz="900" b="1" dirty="0"/>
            </a:br>
            <a:r>
              <a:rPr lang="en-US" sz="900" b="1" dirty="0"/>
              <a:t>(Glossies)</a:t>
            </a:r>
            <a:endParaRPr lang="en-ZA" sz="9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9DCEA-B6B9-4AD7-91B1-757E14C90A9F}"/>
              </a:ext>
            </a:extLst>
          </p:cNvPr>
          <p:cNvSpPr/>
          <p:nvPr/>
        </p:nvSpPr>
        <p:spPr>
          <a:xfrm>
            <a:off x="2861949" y="3428464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861950" y="4195558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4782032" y="419412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2865098" y="499193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FBC48F-C308-4764-A08D-D3265ABAAFC0}"/>
              </a:ext>
            </a:extLst>
          </p:cNvPr>
          <p:cNvSpPr/>
          <p:nvPr/>
        </p:nvSpPr>
        <p:spPr>
          <a:xfrm>
            <a:off x="2861951" y="152238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Authentication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4861167" y="233595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EADF96-BCD7-4785-9095-CBA4661AA511}"/>
              </a:ext>
            </a:extLst>
          </p:cNvPr>
          <p:cNvCxnSpPr>
            <a:cxnSpLocks/>
          </p:cNvCxnSpPr>
          <p:nvPr/>
        </p:nvCxnSpPr>
        <p:spPr>
          <a:xfrm>
            <a:off x="2468880" y="1624609"/>
            <a:ext cx="2519680" cy="4758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665F54-4128-4FA2-B6FF-1DA1612A29EE}"/>
              </a:ext>
            </a:extLst>
          </p:cNvPr>
          <p:cNvGrpSpPr/>
          <p:nvPr/>
        </p:nvGrpSpPr>
        <p:grpSpPr>
          <a:xfrm>
            <a:off x="2849563" y="1500081"/>
            <a:ext cx="1699201" cy="669098"/>
            <a:chOff x="4805679" y="575425"/>
            <a:chExt cx="1699201" cy="669098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7B68CEB-A012-454F-9141-717715322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FC36FB-E414-44EE-86B3-59C38F5B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1BB70EE-5008-4B91-BF2D-13CF92B3D566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238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15" idx="3"/>
            <a:endCxn id="22" idx="2"/>
          </p:cNvCxnSpPr>
          <p:nvPr/>
        </p:nvCxnSpPr>
        <p:spPr>
          <a:xfrm flipV="1">
            <a:off x="6481233" y="2111594"/>
            <a:ext cx="2383437" cy="2409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4564299" y="3577747"/>
            <a:ext cx="4300371" cy="1741034"/>
          </a:xfrm>
          <a:prstGeom prst="bentConnector3">
            <a:avLst>
              <a:gd name="adj1" fmla="val 8024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62687" y="3094796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E2CA18-6BA0-4C49-B541-1D73DA013242}"/>
              </a:ext>
            </a:extLst>
          </p:cNvPr>
          <p:cNvSpPr/>
          <p:nvPr/>
        </p:nvSpPr>
        <p:spPr>
          <a:xfrm>
            <a:off x="2861950" y="2668672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Static Site </a:t>
            </a:r>
            <a:br>
              <a:rPr lang="en-US" sz="900" b="1" dirty="0"/>
            </a:br>
            <a:r>
              <a:rPr lang="en-US" sz="900" b="1" dirty="0"/>
              <a:t>(Glossies)</a:t>
            </a:r>
            <a:endParaRPr lang="en-ZA" sz="9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9DCEA-B6B9-4AD7-91B1-757E14C90A9F}"/>
              </a:ext>
            </a:extLst>
          </p:cNvPr>
          <p:cNvSpPr/>
          <p:nvPr/>
        </p:nvSpPr>
        <p:spPr>
          <a:xfrm>
            <a:off x="2861949" y="3428464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861950" y="4195558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4782032" y="419412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2865098" y="499193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4861167" y="233595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04F92-CD13-42B8-9CC4-382109C60BB9}"/>
              </a:ext>
            </a:extLst>
          </p:cNvPr>
          <p:cNvGrpSpPr/>
          <p:nvPr/>
        </p:nvGrpSpPr>
        <p:grpSpPr>
          <a:xfrm>
            <a:off x="2847660" y="1501325"/>
            <a:ext cx="1699201" cy="669098"/>
            <a:chOff x="4805679" y="575425"/>
            <a:chExt cx="1699201" cy="66909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14CE5A-C49B-4F56-8F53-538A3E88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08C8CF-5AD6-46B6-873F-7509CC91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3585DF3-36A4-4F4A-A77F-51B6B4E9F469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75D0B4-2110-4071-9A95-E8860A7C615F}"/>
              </a:ext>
            </a:extLst>
          </p:cNvPr>
          <p:cNvGrpSpPr/>
          <p:nvPr/>
        </p:nvGrpSpPr>
        <p:grpSpPr>
          <a:xfrm>
            <a:off x="2865098" y="2669637"/>
            <a:ext cx="1699201" cy="681275"/>
            <a:chOff x="2865098" y="2669637"/>
            <a:chExt cx="1699201" cy="68127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8FFCEC-14DB-40AC-BEAB-AE2DF8D90815}"/>
                </a:ext>
              </a:extLst>
            </p:cNvPr>
            <p:cNvGrpSpPr/>
            <p:nvPr/>
          </p:nvGrpSpPr>
          <p:grpSpPr>
            <a:xfrm>
              <a:off x="2865098" y="2669637"/>
              <a:ext cx="1699201" cy="681275"/>
              <a:chOff x="5600093" y="740400"/>
              <a:chExt cx="1699201" cy="68127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FCCC07F-84C0-4D09-B4CF-995810A4EDF7}"/>
                  </a:ext>
                </a:extLst>
              </p:cNvPr>
              <p:cNvSpPr/>
              <p:nvPr/>
            </p:nvSpPr>
            <p:spPr>
              <a:xfrm>
                <a:off x="5600093" y="740400"/>
                <a:ext cx="1699201" cy="681275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Static Pages</a:t>
                </a:r>
                <a:endParaRPr lang="en-ZA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0D0A2CAD-B32A-4006-B98A-711C108AA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916998" y="800500"/>
                <a:ext cx="345915" cy="34591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79C302E-71F0-4DD7-9025-46DF37212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94537" y="2711004"/>
              <a:ext cx="455393" cy="383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426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15" idx="3"/>
            <a:endCxn id="22" idx="2"/>
          </p:cNvCxnSpPr>
          <p:nvPr/>
        </p:nvCxnSpPr>
        <p:spPr>
          <a:xfrm flipV="1">
            <a:off x="6481233" y="2111594"/>
            <a:ext cx="2383437" cy="2409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4564299" y="3577747"/>
            <a:ext cx="4300371" cy="1741034"/>
          </a:xfrm>
          <a:prstGeom prst="bentConnector3">
            <a:avLst>
              <a:gd name="adj1" fmla="val 8024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62687" y="3094796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9DCEA-B6B9-4AD7-91B1-757E14C90A9F}"/>
              </a:ext>
            </a:extLst>
          </p:cNvPr>
          <p:cNvSpPr/>
          <p:nvPr/>
        </p:nvSpPr>
        <p:spPr>
          <a:xfrm>
            <a:off x="2861949" y="342687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861950" y="4195558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4782032" y="419412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2865098" y="499193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4861167" y="233595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1C509E-09E1-4CB7-B39F-AB810C41D073}"/>
              </a:ext>
            </a:extLst>
          </p:cNvPr>
          <p:cNvGrpSpPr/>
          <p:nvPr/>
        </p:nvGrpSpPr>
        <p:grpSpPr>
          <a:xfrm>
            <a:off x="2865098" y="2669637"/>
            <a:ext cx="1699201" cy="681275"/>
            <a:chOff x="2865098" y="2669637"/>
            <a:chExt cx="1699201" cy="6812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67B62B7-6ACD-4048-8FA7-9E409BF3D660}"/>
                </a:ext>
              </a:extLst>
            </p:cNvPr>
            <p:cNvGrpSpPr/>
            <p:nvPr/>
          </p:nvGrpSpPr>
          <p:grpSpPr>
            <a:xfrm>
              <a:off x="2865098" y="2669637"/>
              <a:ext cx="1699201" cy="681275"/>
              <a:chOff x="5600093" y="740400"/>
              <a:chExt cx="1699201" cy="681275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DA84AEE-1FD3-4108-9BA8-D62492164BFE}"/>
                  </a:ext>
                </a:extLst>
              </p:cNvPr>
              <p:cNvSpPr/>
              <p:nvPr/>
            </p:nvSpPr>
            <p:spPr>
              <a:xfrm>
                <a:off x="5600093" y="740400"/>
                <a:ext cx="1699201" cy="681275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Static Pages</a:t>
                </a:r>
                <a:endParaRPr lang="en-ZA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3F60FAFD-9FF2-450F-8E55-8433B042F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6998" y="800500"/>
                <a:ext cx="345915" cy="345915"/>
              </a:xfrm>
              <a:prstGeom prst="rect">
                <a:avLst/>
              </a:prstGeom>
            </p:spPr>
          </p:pic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49FE613-7A42-46A1-8FBA-36C2006AC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4537" y="2711004"/>
              <a:ext cx="455393" cy="383489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4DF0E2-40EA-4A5F-902A-A5B7114455E8}"/>
              </a:ext>
            </a:extLst>
          </p:cNvPr>
          <p:cNvGrpSpPr/>
          <p:nvPr/>
        </p:nvGrpSpPr>
        <p:grpSpPr>
          <a:xfrm>
            <a:off x="2858166" y="1496065"/>
            <a:ext cx="1699201" cy="669098"/>
            <a:chOff x="4805679" y="575425"/>
            <a:chExt cx="1699201" cy="669098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15D217F-5797-4B6C-A20B-42CA91CEE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9163F08-103D-416C-BDCE-5D8E0234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E5A3A4F-1EAB-4320-A12A-08997B947180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1726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0DF7-F8F5-424A-BA29-8E21119B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Catalogue</a:t>
            </a:r>
            <a:endParaRPr lang="en-Z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6D2ACF-803A-4CA8-8274-4F359757E85D}"/>
              </a:ext>
            </a:extLst>
          </p:cNvPr>
          <p:cNvSpPr/>
          <p:nvPr/>
        </p:nvSpPr>
        <p:spPr>
          <a:xfrm>
            <a:off x="4170049" y="73406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06B908-AFFA-465A-A89D-D45DF9FAB05C}"/>
              </a:ext>
            </a:extLst>
          </p:cNvPr>
          <p:cNvCxnSpPr/>
          <p:nvPr/>
        </p:nvCxnSpPr>
        <p:spPr>
          <a:xfrm flipH="1">
            <a:off x="3683000" y="1422400"/>
            <a:ext cx="45720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61A927-E3C1-4E80-B56F-E3F6316FEB94}"/>
              </a:ext>
            </a:extLst>
          </p:cNvPr>
          <p:cNvCxnSpPr>
            <a:cxnSpLocks/>
          </p:cNvCxnSpPr>
          <p:nvPr/>
        </p:nvCxnSpPr>
        <p:spPr>
          <a:xfrm>
            <a:off x="5869250" y="1387749"/>
            <a:ext cx="45720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B272DE-8F41-44B3-8238-81A0F9E408A0}"/>
              </a:ext>
            </a:extLst>
          </p:cNvPr>
          <p:cNvGrpSpPr/>
          <p:nvPr/>
        </p:nvGrpSpPr>
        <p:grpSpPr>
          <a:xfrm>
            <a:off x="2980633" y="2254250"/>
            <a:ext cx="942854" cy="1739900"/>
            <a:chOff x="647700" y="3238500"/>
            <a:chExt cx="942854" cy="17399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974B6B5-96E8-4A39-ADA6-F5E8E6308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9685" y="4010648"/>
              <a:ext cx="500369" cy="50036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EE6ECC5-DFA2-40E1-83DA-547D5501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685" y="3429000"/>
              <a:ext cx="500369" cy="495300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851CD01-C3F6-4DDF-BC28-03EBB072ACF6}"/>
                </a:ext>
              </a:extLst>
            </p:cNvPr>
            <p:cNvSpPr/>
            <p:nvPr/>
          </p:nvSpPr>
          <p:spPr>
            <a:xfrm>
              <a:off x="647700" y="3238500"/>
              <a:ext cx="942854" cy="1739900"/>
            </a:xfrm>
            <a:prstGeom prst="roundRect">
              <a:avLst/>
            </a:prstGeom>
            <a:noFill/>
            <a:ln>
              <a:solidFill>
                <a:schemeClr val="accent3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Web</a:t>
              </a:r>
              <a:endParaRPr lang="en-ZA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5287B7-559A-41E7-A9A9-0E93EBEE1CF3}"/>
              </a:ext>
            </a:extLst>
          </p:cNvPr>
          <p:cNvGrpSpPr/>
          <p:nvPr/>
        </p:nvGrpSpPr>
        <p:grpSpPr>
          <a:xfrm>
            <a:off x="5347282" y="2032000"/>
            <a:ext cx="1104900" cy="1422400"/>
            <a:chOff x="3954149" y="3352801"/>
            <a:chExt cx="1104900" cy="1422400"/>
          </a:xfrm>
        </p:grpSpPr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35C3ADBB-890F-4A44-8FEA-999CD2317D82}"/>
                </a:ext>
              </a:extLst>
            </p:cNvPr>
            <p:cNvSpPr/>
            <p:nvPr/>
          </p:nvSpPr>
          <p:spPr>
            <a:xfrm>
              <a:off x="3954149" y="3352801"/>
              <a:ext cx="1104900" cy="1422400"/>
            </a:xfrm>
            <a:prstGeom prst="flowChartMagneticDisk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80519CD-D9DA-4860-B19F-A76997B19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50342" y="3980485"/>
              <a:ext cx="403240" cy="40324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0276B95-3658-4D7F-AE75-ACE280B7F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05024" y="3924300"/>
              <a:ext cx="428625" cy="52387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67059F-8C2C-49E6-BACF-848D7834CD07}"/>
              </a:ext>
            </a:extLst>
          </p:cNvPr>
          <p:cNvGrpSpPr/>
          <p:nvPr/>
        </p:nvGrpSpPr>
        <p:grpSpPr>
          <a:xfrm>
            <a:off x="5191396" y="3577741"/>
            <a:ext cx="1513837" cy="799286"/>
            <a:chOff x="3566163" y="4651554"/>
            <a:chExt cx="1513837" cy="79928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5D77EB23-46F8-4EC0-8F16-F7420A4BA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51606" y="4805442"/>
              <a:ext cx="345915" cy="345915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132A18D-B840-419B-B830-5D9586B54957}"/>
                </a:ext>
              </a:extLst>
            </p:cNvPr>
            <p:cNvSpPr/>
            <p:nvPr/>
          </p:nvSpPr>
          <p:spPr>
            <a:xfrm>
              <a:off x="3566163" y="4651554"/>
              <a:ext cx="1513837" cy="799286"/>
            </a:xfrm>
            <a:prstGeom prst="roundRect">
              <a:avLst/>
            </a:prstGeom>
            <a:no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Images</a:t>
              </a:r>
              <a:endParaRPr lang="en-ZA" sz="900" b="1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8A609C0-F985-460D-BBD5-8E34C550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73507" y="4805442"/>
              <a:ext cx="371315" cy="37131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890BD2-11F8-46A3-9FDC-22456A386CBD}"/>
              </a:ext>
            </a:extLst>
          </p:cNvPr>
          <p:cNvGrpSpPr/>
          <p:nvPr/>
        </p:nvGrpSpPr>
        <p:grpSpPr>
          <a:xfrm>
            <a:off x="5191396" y="4465878"/>
            <a:ext cx="1513837" cy="799286"/>
            <a:chOff x="5219013" y="4579342"/>
            <a:chExt cx="1513837" cy="799286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1168DE4-C8CC-4161-AA71-F98DAE7A0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43476" y="4729019"/>
              <a:ext cx="403240" cy="40324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702637F-551C-4B71-A4F3-0376FEE56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83021" y="4719002"/>
              <a:ext cx="457200" cy="447675"/>
            </a:xfrm>
            <a:prstGeom prst="rect">
              <a:avLst/>
            </a:prstGeom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D18F29E-2747-4842-935F-0A1799A1CC93}"/>
                </a:ext>
              </a:extLst>
            </p:cNvPr>
            <p:cNvSpPr/>
            <p:nvPr/>
          </p:nvSpPr>
          <p:spPr>
            <a:xfrm>
              <a:off x="5219013" y="4579342"/>
              <a:ext cx="1513837" cy="799286"/>
            </a:xfrm>
            <a:prstGeom prst="roundRect">
              <a:avLst/>
            </a:prstGeom>
            <a:no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Cache</a:t>
              </a:r>
              <a:endParaRPr lang="en-ZA" sz="900" b="1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A85138-AB18-4648-A8D2-75745984F3F4}"/>
              </a:ext>
            </a:extLst>
          </p:cNvPr>
          <p:cNvSpPr/>
          <p:nvPr/>
        </p:nvSpPr>
        <p:spPr>
          <a:xfrm>
            <a:off x="4787900" y="1851299"/>
            <a:ext cx="2260600" cy="4663801"/>
          </a:xfrm>
          <a:prstGeom prst="roundRect">
            <a:avLst/>
          </a:prstGeom>
          <a:noFill/>
          <a:ln>
            <a:solidFill>
              <a:schemeClr val="accent3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1B3576-ABFD-47F0-B254-462FF14E0AFF}"/>
              </a:ext>
            </a:extLst>
          </p:cNvPr>
          <p:cNvCxnSpPr>
            <a:stCxn id="14" idx="3"/>
          </p:cNvCxnSpPr>
          <p:nvPr/>
        </p:nvCxnSpPr>
        <p:spPr>
          <a:xfrm>
            <a:off x="3923487" y="3124200"/>
            <a:ext cx="8517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6CF1F0C-A37B-4594-80B9-9783617EBA85}"/>
              </a:ext>
            </a:extLst>
          </p:cNvPr>
          <p:cNvGrpSpPr/>
          <p:nvPr/>
        </p:nvGrpSpPr>
        <p:grpSpPr>
          <a:xfrm>
            <a:off x="2992520" y="4470400"/>
            <a:ext cx="942854" cy="1739900"/>
            <a:chOff x="2980633" y="4563261"/>
            <a:chExt cx="942854" cy="1739900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FA6544D-F979-4DA3-9901-199C23C4C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202158" y="4690585"/>
              <a:ext cx="495300" cy="4953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79A6792-83BF-419C-BB29-9E04D852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32618" y="5311039"/>
              <a:ext cx="391942" cy="578525"/>
            </a:xfrm>
            <a:prstGeom prst="rect">
              <a:avLst/>
            </a:prstGeom>
          </p:spPr>
        </p:pic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AD23152-37ED-4EF0-A92D-A08FD75F101A}"/>
                </a:ext>
              </a:extLst>
            </p:cNvPr>
            <p:cNvSpPr/>
            <p:nvPr/>
          </p:nvSpPr>
          <p:spPr>
            <a:xfrm>
              <a:off x="2980633" y="4563261"/>
              <a:ext cx="942854" cy="1739900"/>
            </a:xfrm>
            <a:prstGeom prst="roundRect">
              <a:avLst/>
            </a:prstGeom>
            <a:noFill/>
            <a:ln>
              <a:solidFill>
                <a:schemeClr val="accent3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</a:rPr>
                <a:t>Monitor</a:t>
              </a:r>
              <a:endParaRPr lang="en-ZA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E2BE17-F8F3-4765-991B-0FE44D4B1493}"/>
              </a:ext>
            </a:extLst>
          </p:cNvPr>
          <p:cNvCxnSpPr>
            <a:stCxn id="14" idx="2"/>
            <a:endCxn id="53" idx="0"/>
          </p:cNvCxnSpPr>
          <p:nvPr/>
        </p:nvCxnSpPr>
        <p:spPr>
          <a:xfrm>
            <a:off x="3452060" y="3994150"/>
            <a:ext cx="11887" cy="476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92F879-6793-40DC-9F49-C0D6336DC6E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09346" y="3504211"/>
            <a:ext cx="460704" cy="32750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3BFA4F5-C163-4C0D-A95D-AE3C4974FDD0}"/>
              </a:ext>
            </a:extLst>
          </p:cNvPr>
          <p:cNvGrpSpPr/>
          <p:nvPr/>
        </p:nvGrpSpPr>
        <p:grpSpPr>
          <a:xfrm>
            <a:off x="5191396" y="5354015"/>
            <a:ext cx="1513837" cy="799286"/>
            <a:chOff x="5191396" y="5354015"/>
            <a:chExt cx="1513837" cy="79928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1F74835-61D9-40C1-82B1-8F6ECF2D63FB}"/>
                </a:ext>
              </a:extLst>
            </p:cNvPr>
            <p:cNvGrpSpPr/>
            <p:nvPr/>
          </p:nvGrpSpPr>
          <p:grpSpPr>
            <a:xfrm>
              <a:off x="5191396" y="5354015"/>
              <a:ext cx="1513837" cy="799286"/>
              <a:chOff x="5219013" y="5447561"/>
              <a:chExt cx="1513837" cy="799286"/>
            </a:xfrm>
          </p:grpSpPr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8B64C7DA-CBDD-4B33-B1E1-369ACF5A5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5451458" y="5579870"/>
                <a:ext cx="403240" cy="403240"/>
              </a:xfrm>
              <a:prstGeom prst="rect">
                <a:avLst/>
              </a:prstGeom>
            </p:spPr>
          </p:pic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774CE15A-E0B3-463D-8108-C33A3A2F87CB}"/>
                  </a:ext>
                </a:extLst>
              </p:cNvPr>
              <p:cNvSpPr/>
              <p:nvPr/>
            </p:nvSpPr>
            <p:spPr>
              <a:xfrm>
                <a:off x="5219013" y="5447561"/>
                <a:ext cx="1513837" cy="799286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1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/>
                  <a:t>Search</a:t>
                </a:r>
                <a:endParaRPr lang="en-ZA" sz="900" b="1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0AA2B0-02C2-43FD-A7D3-2D9E5164A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084876" y="5470251"/>
              <a:ext cx="483148" cy="483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683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15" idx="3"/>
            <a:endCxn id="22" idx="2"/>
          </p:cNvCxnSpPr>
          <p:nvPr/>
        </p:nvCxnSpPr>
        <p:spPr>
          <a:xfrm flipV="1">
            <a:off x="6481233" y="2111594"/>
            <a:ext cx="2383437" cy="2409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4564299" y="3577747"/>
            <a:ext cx="4300371" cy="1741034"/>
          </a:xfrm>
          <a:prstGeom prst="bentConnector3">
            <a:avLst>
              <a:gd name="adj1" fmla="val 8024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62687" y="3094796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9DCEA-B6B9-4AD7-91B1-757E14C90A9F}"/>
              </a:ext>
            </a:extLst>
          </p:cNvPr>
          <p:cNvSpPr/>
          <p:nvPr/>
        </p:nvSpPr>
        <p:spPr>
          <a:xfrm>
            <a:off x="2861949" y="3426876"/>
            <a:ext cx="1699201" cy="65368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861950" y="4195558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4782032" y="419412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2865098" y="499193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4861167" y="233595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04F92-CD13-42B8-9CC4-382109C60BB9}"/>
              </a:ext>
            </a:extLst>
          </p:cNvPr>
          <p:cNvGrpSpPr/>
          <p:nvPr/>
        </p:nvGrpSpPr>
        <p:grpSpPr>
          <a:xfrm>
            <a:off x="2847660" y="1501325"/>
            <a:ext cx="1699201" cy="669098"/>
            <a:chOff x="4805679" y="575425"/>
            <a:chExt cx="1699201" cy="66909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14CE5A-C49B-4F56-8F53-538A3E88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08C8CF-5AD6-46B6-873F-7509CC91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3585DF3-36A4-4F4A-A77F-51B6B4E9F469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F1BA0A3-CE44-4B92-AD43-73BB68A8C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8943" y="3435625"/>
            <a:ext cx="425209" cy="47139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6B2AD6B-6DD0-4AEA-906F-FABADA8E1E21}"/>
              </a:ext>
            </a:extLst>
          </p:cNvPr>
          <p:cNvGrpSpPr/>
          <p:nvPr/>
        </p:nvGrpSpPr>
        <p:grpSpPr>
          <a:xfrm>
            <a:off x="2865098" y="2669637"/>
            <a:ext cx="1699201" cy="681275"/>
            <a:chOff x="2865098" y="2669637"/>
            <a:chExt cx="1699201" cy="68127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B38AE4B-0F91-4D81-8C57-39BC198081D6}"/>
                </a:ext>
              </a:extLst>
            </p:cNvPr>
            <p:cNvGrpSpPr/>
            <p:nvPr/>
          </p:nvGrpSpPr>
          <p:grpSpPr>
            <a:xfrm>
              <a:off x="2865098" y="2669637"/>
              <a:ext cx="1699201" cy="681275"/>
              <a:chOff x="5600093" y="740400"/>
              <a:chExt cx="1699201" cy="68127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FA2C13D-4F70-448A-AC81-215F9C0B3D1B}"/>
                  </a:ext>
                </a:extLst>
              </p:cNvPr>
              <p:cNvSpPr/>
              <p:nvPr/>
            </p:nvSpPr>
            <p:spPr>
              <a:xfrm>
                <a:off x="5600093" y="740400"/>
                <a:ext cx="1699201" cy="681275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Static Pages</a:t>
                </a:r>
                <a:endParaRPr lang="en-ZA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E237D843-278B-4F04-9E98-AD96AEA97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16998" y="800500"/>
                <a:ext cx="345915" cy="345915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053AE1-0EEE-4382-BFE6-7FEE40A1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94537" y="2711004"/>
              <a:ext cx="455393" cy="383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366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0DF7-F8F5-424A-BA29-8E21119B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Cart</a:t>
            </a:r>
            <a:endParaRPr lang="en-Z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6D2ACF-803A-4CA8-8274-4F359757E85D}"/>
              </a:ext>
            </a:extLst>
          </p:cNvPr>
          <p:cNvSpPr/>
          <p:nvPr/>
        </p:nvSpPr>
        <p:spPr>
          <a:xfrm>
            <a:off x="4170049" y="73406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06B908-AFFA-465A-A89D-D45DF9FAB05C}"/>
              </a:ext>
            </a:extLst>
          </p:cNvPr>
          <p:cNvCxnSpPr/>
          <p:nvPr/>
        </p:nvCxnSpPr>
        <p:spPr>
          <a:xfrm flipH="1">
            <a:off x="3683000" y="1422400"/>
            <a:ext cx="45720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61A927-E3C1-4E80-B56F-E3F6316FEB94}"/>
              </a:ext>
            </a:extLst>
          </p:cNvPr>
          <p:cNvCxnSpPr>
            <a:cxnSpLocks/>
          </p:cNvCxnSpPr>
          <p:nvPr/>
        </p:nvCxnSpPr>
        <p:spPr>
          <a:xfrm>
            <a:off x="5869250" y="1387749"/>
            <a:ext cx="45720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A85138-AB18-4648-A8D2-75745984F3F4}"/>
              </a:ext>
            </a:extLst>
          </p:cNvPr>
          <p:cNvSpPr/>
          <p:nvPr/>
        </p:nvSpPr>
        <p:spPr>
          <a:xfrm>
            <a:off x="4787900" y="1851299"/>
            <a:ext cx="2260600" cy="4360549"/>
          </a:xfrm>
          <a:prstGeom prst="roundRect">
            <a:avLst/>
          </a:prstGeom>
          <a:noFill/>
          <a:ln>
            <a:solidFill>
              <a:schemeClr val="accent3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1B3576-ABFD-47F0-B254-462FF14E0AFF}"/>
              </a:ext>
            </a:extLst>
          </p:cNvPr>
          <p:cNvCxnSpPr>
            <a:stCxn id="14" idx="3"/>
          </p:cNvCxnSpPr>
          <p:nvPr/>
        </p:nvCxnSpPr>
        <p:spPr>
          <a:xfrm>
            <a:off x="3923487" y="3124200"/>
            <a:ext cx="8517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6CF1F0C-A37B-4594-80B9-9783617EBA85}"/>
              </a:ext>
            </a:extLst>
          </p:cNvPr>
          <p:cNvGrpSpPr/>
          <p:nvPr/>
        </p:nvGrpSpPr>
        <p:grpSpPr>
          <a:xfrm>
            <a:off x="2985975" y="4471963"/>
            <a:ext cx="942854" cy="1739900"/>
            <a:chOff x="2980633" y="4563261"/>
            <a:chExt cx="942854" cy="1739900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FA6544D-F979-4DA3-9901-199C23C4C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2158" y="4690585"/>
              <a:ext cx="495300" cy="4953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79A6792-83BF-419C-BB29-9E04D852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2618" y="5311039"/>
              <a:ext cx="391942" cy="578525"/>
            </a:xfrm>
            <a:prstGeom prst="rect">
              <a:avLst/>
            </a:prstGeom>
          </p:spPr>
        </p:pic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AD23152-37ED-4EF0-A92D-A08FD75F101A}"/>
                </a:ext>
              </a:extLst>
            </p:cNvPr>
            <p:cNvSpPr/>
            <p:nvPr/>
          </p:nvSpPr>
          <p:spPr>
            <a:xfrm>
              <a:off x="2980633" y="4563261"/>
              <a:ext cx="942854" cy="1739900"/>
            </a:xfrm>
            <a:prstGeom prst="roundRect">
              <a:avLst/>
            </a:prstGeom>
            <a:noFill/>
            <a:ln>
              <a:solidFill>
                <a:schemeClr val="accent3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</a:rPr>
                <a:t>Monitor</a:t>
              </a:r>
              <a:endParaRPr lang="en-ZA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E2BE17-F8F3-4765-991B-0FE44D4B1493}"/>
              </a:ext>
            </a:extLst>
          </p:cNvPr>
          <p:cNvCxnSpPr>
            <a:stCxn id="14" idx="2"/>
            <a:endCxn id="53" idx="0"/>
          </p:cNvCxnSpPr>
          <p:nvPr/>
        </p:nvCxnSpPr>
        <p:spPr>
          <a:xfrm>
            <a:off x="3452060" y="3994150"/>
            <a:ext cx="5342" cy="477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C0CE97-83EA-4199-A0E8-2B6D4E0CE469}"/>
              </a:ext>
            </a:extLst>
          </p:cNvPr>
          <p:cNvGrpSpPr/>
          <p:nvPr/>
        </p:nvGrpSpPr>
        <p:grpSpPr>
          <a:xfrm>
            <a:off x="2980633" y="2254250"/>
            <a:ext cx="1189417" cy="1739900"/>
            <a:chOff x="2980633" y="2254250"/>
            <a:chExt cx="1189417" cy="17399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B272DE-8F41-44B3-8238-81A0F9E408A0}"/>
                </a:ext>
              </a:extLst>
            </p:cNvPr>
            <p:cNvGrpSpPr/>
            <p:nvPr/>
          </p:nvGrpSpPr>
          <p:grpSpPr>
            <a:xfrm>
              <a:off x="2980633" y="2254250"/>
              <a:ext cx="942854" cy="1739900"/>
              <a:chOff x="647700" y="3238500"/>
              <a:chExt cx="942854" cy="1739900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6974B6B5-96E8-4A39-ADA6-F5E8E6308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9685" y="4010648"/>
                <a:ext cx="500369" cy="50036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EE6ECC5-DFA2-40E1-83DA-547D5501B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9685" y="3429000"/>
                <a:ext cx="500369" cy="4953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851CD01-C3F6-4DDF-BC28-03EBB072ACF6}"/>
                  </a:ext>
                </a:extLst>
              </p:cNvPr>
              <p:cNvSpPr/>
              <p:nvPr/>
            </p:nvSpPr>
            <p:spPr>
              <a:xfrm>
                <a:off x="647700" y="3238500"/>
                <a:ext cx="942854" cy="1739900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Web</a:t>
                </a:r>
                <a:endParaRPr lang="en-ZA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192F879-6793-40DC-9F49-C0D6336DC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09346" y="3504211"/>
              <a:ext cx="460704" cy="32750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1DB66B-9C12-4D9C-AE0B-5A88745F6F53}"/>
              </a:ext>
            </a:extLst>
          </p:cNvPr>
          <p:cNvGrpSpPr/>
          <p:nvPr/>
        </p:nvGrpSpPr>
        <p:grpSpPr>
          <a:xfrm>
            <a:off x="5316800" y="2413000"/>
            <a:ext cx="1104900" cy="1422400"/>
            <a:chOff x="5347282" y="2032000"/>
            <a:chExt cx="1104900" cy="1422400"/>
          </a:xfrm>
        </p:grpSpPr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35C3ADBB-890F-4A44-8FEA-999CD2317D82}"/>
                </a:ext>
              </a:extLst>
            </p:cNvPr>
            <p:cNvSpPr/>
            <p:nvPr/>
          </p:nvSpPr>
          <p:spPr>
            <a:xfrm>
              <a:off x="5347282" y="2032000"/>
              <a:ext cx="1104900" cy="1422400"/>
            </a:xfrm>
            <a:prstGeom prst="flowChartMagneticDisk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31591C-F1AF-40E9-AB3A-6C0657306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449" b="3095"/>
            <a:stretch/>
          </p:blipFill>
          <p:spPr>
            <a:xfrm>
              <a:off x="5923231" y="2636737"/>
              <a:ext cx="449014" cy="380307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E262E07-7ACB-4468-8312-9EE3BA832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59918" y="2636737"/>
              <a:ext cx="389661" cy="38966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3FD10B-0BA8-494F-8AB7-DC1D5A47344B}"/>
              </a:ext>
            </a:extLst>
          </p:cNvPr>
          <p:cNvGrpSpPr/>
          <p:nvPr/>
        </p:nvGrpSpPr>
        <p:grpSpPr>
          <a:xfrm>
            <a:off x="5121919" y="4298950"/>
            <a:ext cx="1494661" cy="795637"/>
            <a:chOff x="5121919" y="4298950"/>
            <a:chExt cx="1494661" cy="79563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3C0A52-24DD-470B-955E-189D256848FD}"/>
                </a:ext>
              </a:extLst>
            </p:cNvPr>
            <p:cNvGrpSpPr/>
            <p:nvPr/>
          </p:nvGrpSpPr>
          <p:grpSpPr>
            <a:xfrm>
              <a:off x="5121919" y="4298950"/>
              <a:ext cx="1494661" cy="795637"/>
              <a:chOff x="5210938" y="4298950"/>
              <a:chExt cx="1494661" cy="795637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B894BC15-7295-4BD3-BF2F-8F8C3C5FD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429436" y="4397101"/>
                <a:ext cx="392150" cy="392150"/>
              </a:xfrm>
              <a:prstGeom prst="rect">
                <a:avLst/>
              </a:prstGeom>
            </p:spPr>
          </p:pic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341E397-761F-43D8-8CCD-04E8DF46626D}"/>
                  </a:ext>
                </a:extLst>
              </p:cNvPr>
              <p:cNvSpPr/>
              <p:nvPr/>
            </p:nvSpPr>
            <p:spPr>
              <a:xfrm>
                <a:off x="5210938" y="4298950"/>
                <a:ext cx="1494661" cy="795637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</a:rPr>
                  <a:t>Queue</a:t>
                </a:r>
                <a:endParaRPr lang="en-ZA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940DBA-BE19-4291-8AFC-B352734E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15722" y="4397101"/>
              <a:ext cx="514439" cy="419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353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15" idx="3"/>
            <a:endCxn id="22" idx="2"/>
          </p:cNvCxnSpPr>
          <p:nvPr/>
        </p:nvCxnSpPr>
        <p:spPr>
          <a:xfrm flipV="1">
            <a:off x="6560368" y="2111594"/>
            <a:ext cx="2304302" cy="2410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4564299" y="3577747"/>
            <a:ext cx="4300371" cy="1741034"/>
          </a:xfrm>
          <a:prstGeom prst="bentConnector3">
            <a:avLst>
              <a:gd name="adj1" fmla="val 8024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62687" y="3094796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4861167" y="4195558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2865098" y="499193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4861167" y="233595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04F92-CD13-42B8-9CC4-382109C60BB9}"/>
              </a:ext>
            </a:extLst>
          </p:cNvPr>
          <p:cNvGrpSpPr/>
          <p:nvPr/>
        </p:nvGrpSpPr>
        <p:grpSpPr>
          <a:xfrm>
            <a:off x="2847660" y="1501325"/>
            <a:ext cx="1699201" cy="669098"/>
            <a:chOff x="4805679" y="575425"/>
            <a:chExt cx="1699201" cy="66909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14CE5A-C49B-4F56-8F53-538A3E88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08C8CF-5AD6-46B6-873F-7509CC91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3585DF3-36A4-4F4A-A77F-51B6B4E9F469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EB2CB4-6B8F-4AB8-8A91-0A15B21856A3}"/>
              </a:ext>
            </a:extLst>
          </p:cNvPr>
          <p:cNvGrpSpPr/>
          <p:nvPr/>
        </p:nvGrpSpPr>
        <p:grpSpPr>
          <a:xfrm>
            <a:off x="2861949" y="3426876"/>
            <a:ext cx="1699201" cy="653689"/>
            <a:chOff x="2861949" y="3426876"/>
            <a:chExt cx="1699201" cy="65368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49DCEA-B6B9-4AD7-91B1-757E14C90A9F}"/>
                </a:ext>
              </a:extLst>
            </p:cNvPr>
            <p:cNvSpPr/>
            <p:nvPr/>
          </p:nvSpPr>
          <p:spPr>
            <a:xfrm>
              <a:off x="2861949" y="3426876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Catalogue</a:t>
              </a:r>
              <a:endParaRPr lang="en-ZA" sz="9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1BA0A3-CE44-4B92-AD43-73BB68A8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8943" y="3435625"/>
              <a:ext cx="425209" cy="471390"/>
            </a:xfrm>
            <a:prstGeom prst="rect">
              <a:avLst/>
            </a:prstGeom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861950" y="4195558"/>
            <a:ext cx="1699201" cy="65368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8C8013-D77D-4AE7-AAB7-2F9A1509A3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3888" y="4223254"/>
            <a:ext cx="430264" cy="42660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93238C6-066E-45CD-9E11-8F8C850AFA7D}"/>
              </a:ext>
            </a:extLst>
          </p:cNvPr>
          <p:cNvGrpSpPr/>
          <p:nvPr/>
        </p:nvGrpSpPr>
        <p:grpSpPr>
          <a:xfrm>
            <a:off x="4561151" y="4190847"/>
            <a:ext cx="1997642" cy="653689"/>
            <a:chOff x="4561151" y="4190847"/>
            <a:chExt cx="1997642" cy="65368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E3D868E-EB6C-428D-9C6C-D4C599001FF1}"/>
                </a:ext>
              </a:extLst>
            </p:cNvPr>
            <p:cNvSpPr/>
            <p:nvPr/>
          </p:nvSpPr>
          <p:spPr>
            <a:xfrm>
              <a:off x="4859592" y="4190847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Payment Process</a:t>
              </a:r>
              <a:endParaRPr lang="en-ZA" sz="900" b="1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B09AD2-65D3-40FC-AB1F-558A93620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00532" y="4250898"/>
              <a:ext cx="345915" cy="3459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BF43D47-09C4-4564-9E69-64D5294D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25848" y="4250159"/>
              <a:ext cx="382073" cy="345916"/>
            </a:xfrm>
            <a:prstGeom prst="rect">
              <a:avLst/>
            </a:prstGeom>
          </p:spPr>
        </p:pic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97D59D9A-03BA-4ED1-8E51-826E35C94D73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4561151" y="4517692"/>
              <a:ext cx="298441" cy="4711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2871DB-2A03-481D-AD7A-7E5A552D267F}"/>
              </a:ext>
            </a:extLst>
          </p:cNvPr>
          <p:cNvGrpSpPr/>
          <p:nvPr/>
        </p:nvGrpSpPr>
        <p:grpSpPr>
          <a:xfrm>
            <a:off x="2865098" y="2669637"/>
            <a:ext cx="1699201" cy="681275"/>
            <a:chOff x="2865098" y="2669637"/>
            <a:chExt cx="1699201" cy="6812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8CC4E6B-CDE9-452E-80C2-56E2F5F9C794}"/>
                </a:ext>
              </a:extLst>
            </p:cNvPr>
            <p:cNvGrpSpPr/>
            <p:nvPr/>
          </p:nvGrpSpPr>
          <p:grpSpPr>
            <a:xfrm>
              <a:off x="2865098" y="2669637"/>
              <a:ext cx="1699201" cy="681275"/>
              <a:chOff x="5600093" y="740400"/>
              <a:chExt cx="1699201" cy="681275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DA5DF0B-2D95-4C94-AC30-CE78AFE455EE}"/>
                  </a:ext>
                </a:extLst>
              </p:cNvPr>
              <p:cNvSpPr/>
              <p:nvPr/>
            </p:nvSpPr>
            <p:spPr>
              <a:xfrm>
                <a:off x="5600093" y="740400"/>
                <a:ext cx="1699201" cy="681275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Static Pages</a:t>
                </a:r>
                <a:endParaRPr lang="en-ZA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F3702989-0817-4991-8354-D0902D4A93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916998" y="800500"/>
                <a:ext cx="345915" cy="345915"/>
              </a:xfrm>
              <a:prstGeom prst="rect">
                <a:avLst/>
              </a:prstGeom>
            </p:spPr>
          </p:pic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2641DD7-7091-428D-9A26-820EDA402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94537" y="2711004"/>
              <a:ext cx="455393" cy="383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358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0DF7-F8F5-424A-BA29-8E21119B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Process</a:t>
            </a:r>
            <a:endParaRPr lang="en-Z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6D2ACF-803A-4CA8-8274-4F359757E85D}"/>
              </a:ext>
            </a:extLst>
          </p:cNvPr>
          <p:cNvSpPr/>
          <p:nvPr/>
        </p:nvSpPr>
        <p:spPr>
          <a:xfrm>
            <a:off x="5543188" y="832981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8AB59F-03BF-4AF7-B454-7E4AAC5EB51E}"/>
              </a:ext>
            </a:extLst>
          </p:cNvPr>
          <p:cNvCxnSpPr>
            <a:cxnSpLocks/>
          </p:cNvCxnSpPr>
          <p:nvPr/>
        </p:nvCxnSpPr>
        <p:spPr>
          <a:xfrm flipH="1">
            <a:off x="5085988" y="1486670"/>
            <a:ext cx="45720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150348-CD7D-4645-B66C-FADFC810192C}"/>
              </a:ext>
            </a:extLst>
          </p:cNvPr>
          <p:cNvCxnSpPr>
            <a:cxnSpLocks/>
          </p:cNvCxnSpPr>
          <p:nvPr/>
        </p:nvCxnSpPr>
        <p:spPr>
          <a:xfrm>
            <a:off x="7272238" y="1452019"/>
            <a:ext cx="45720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B352F9-8DD0-41A9-9FED-1A4AA7986029}"/>
              </a:ext>
            </a:extLst>
          </p:cNvPr>
          <p:cNvGrpSpPr/>
          <p:nvPr/>
        </p:nvGrpSpPr>
        <p:grpSpPr>
          <a:xfrm>
            <a:off x="4352408" y="3186953"/>
            <a:ext cx="2649628" cy="795637"/>
            <a:chOff x="4932272" y="3186953"/>
            <a:chExt cx="2649628" cy="79563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FC78E29-8E36-47D9-97F0-115AAB85EB23}"/>
                </a:ext>
              </a:extLst>
            </p:cNvPr>
            <p:cNvCxnSpPr>
              <a:cxnSpLocks/>
              <a:stCxn id="26" idx="3"/>
              <a:endCxn id="19" idx="1"/>
            </p:cNvCxnSpPr>
            <p:nvPr/>
          </p:nvCxnSpPr>
          <p:spPr>
            <a:xfrm>
              <a:off x="4932272" y="3584772"/>
              <a:ext cx="6684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4CF8FA2-09D1-4BCD-92E5-4CBA9E2F9B39}"/>
                </a:ext>
              </a:extLst>
            </p:cNvPr>
            <p:cNvSpPr/>
            <p:nvPr/>
          </p:nvSpPr>
          <p:spPr>
            <a:xfrm>
              <a:off x="5600700" y="3186953"/>
              <a:ext cx="1981200" cy="795637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BAAADB6-A469-488F-A25C-0AB983181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0782" y="3288140"/>
              <a:ext cx="521717" cy="52171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D49BE3-B684-4E4D-B357-3380FA72F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099" y="3288140"/>
              <a:ext cx="643151" cy="521717"/>
            </a:xfrm>
            <a:prstGeom prst="rect">
              <a:avLst/>
            </a:prstGeom>
          </p:spPr>
        </p:pic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B257D0A-0DC5-48C0-B7E8-D613D5F9ACB3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7002036" y="3584772"/>
            <a:ext cx="752901" cy="899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35CE9F-A834-49DF-9D06-8F0B42E9DED0}"/>
              </a:ext>
            </a:extLst>
          </p:cNvPr>
          <p:cNvGrpSpPr/>
          <p:nvPr/>
        </p:nvGrpSpPr>
        <p:grpSpPr>
          <a:xfrm>
            <a:off x="7754937" y="4085434"/>
            <a:ext cx="1993384" cy="797144"/>
            <a:chOff x="9003254" y="1157726"/>
            <a:chExt cx="1993384" cy="79714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5E857AA-FCA8-49C9-A4EB-5E2F3E527631}"/>
                </a:ext>
              </a:extLst>
            </p:cNvPr>
            <p:cNvSpPr/>
            <p:nvPr/>
          </p:nvSpPr>
          <p:spPr>
            <a:xfrm>
              <a:off x="9003254" y="1157726"/>
              <a:ext cx="1993384" cy="797144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Communication</a:t>
              </a:r>
              <a:endParaRPr lang="en-ZA" sz="1400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0109BA-3C5A-4323-8524-5AE5E9E1C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0129" y="1210232"/>
              <a:ext cx="431003" cy="43100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183102-7A24-41FE-9626-FA46202E4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99946" y="1204162"/>
              <a:ext cx="480765" cy="467771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ACC74B-7B84-4FC8-B4BA-BDC3DE55C80C}"/>
              </a:ext>
            </a:extLst>
          </p:cNvPr>
          <p:cNvGrpSpPr/>
          <p:nvPr/>
        </p:nvGrpSpPr>
        <p:grpSpPr>
          <a:xfrm>
            <a:off x="7002036" y="2205849"/>
            <a:ext cx="4327442" cy="1378923"/>
            <a:chOff x="7002036" y="2205849"/>
            <a:chExt cx="4327442" cy="137892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7C344DA-2B2B-46C4-B4AB-C037002FA432}"/>
                </a:ext>
              </a:extLst>
            </p:cNvPr>
            <p:cNvSpPr/>
            <p:nvPr/>
          </p:nvSpPr>
          <p:spPr>
            <a:xfrm>
              <a:off x="9733917" y="2205849"/>
              <a:ext cx="1595561" cy="785313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Warehouse System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04292F2-160C-486A-8FB9-8B19D069DF7B}"/>
                </a:ext>
              </a:extLst>
            </p:cNvPr>
            <p:cNvGrpSpPr/>
            <p:nvPr/>
          </p:nvGrpSpPr>
          <p:grpSpPr>
            <a:xfrm>
              <a:off x="7754937" y="2209938"/>
              <a:ext cx="1978980" cy="785313"/>
              <a:chOff x="4859592" y="4190846"/>
              <a:chExt cx="1978980" cy="785313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4F4489DD-9B28-4CC1-92C3-D9C1E199EDE8}"/>
                  </a:ext>
                </a:extLst>
              </p:cNvPr>
              <p:cNvSpPr/>
              <p:nvPr/>
            </p:nvSpPr>
            <p:spPr>
              <a:xfrm>
                <a:off x="4859592" y="4190846"/>
                <a:ext cx="1978980" cy="785313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/>
                  <a:t>Warehouse System Interface</a:t>
                </a:r>
                <a:endParaRPr lang="en-ZA" sz="900" b="1" dirty="0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2AC8525F-CB56-4F64-988C-EF3C24C21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66953" y="4251409"/>
                <a:ext cx="468503" cy="468503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8D45D0E-807D-43F5-8928-EDF69D418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61405" y="4251408"/>
                <a:ext cx="517475" cy="468504"/>
              </a:xfrm>
              <a:prstGeom prst="rect">
                <a:avLst/>
              </a:prstGeom>
            </p:spPr>
          </p:pic>
        </p:grp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0FA27A38-46B9-4790-851A-052BF21528D4}"/>
                </a:ext>
              </a:extLst>
            </p:cNvPr>
            <p:cNvCxnSpPr>
              <a:cxnSpLocks/>
              <a:stCxn id="19" idx="3"/>
              <a:endCxn id="35" idx="1"/>
            </p:cNvCxnSpPr>
            <p:nvPr/>
          </p:nvCxnSpPr>
          <p:spPr>
            <a:xfrm flipV="1">
              <a:off x="7002036" y="2602595"/>
              <a:ext cx="752901" cy="9821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D5FECD-4B27-4639-98DC-874BD8FAE7DA}"/>
              </a:ext>
            </a:extLst>
          </p:cNvPr>
          <p:cNvGrpSpPr/>
          <p:nvPr/>
        </p:nvGrpSpPr>
        <p:grpSpPr>
          <a:xfrm>
            <a:off x="2857747" y="3186953"/>
            <a:ext cx="1494661" cy="795637"/>
            <a:chOff x="2857747" y="3186953"/>
            <a:chExt cx="1494661" cy="7956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27E64A-641E-4E6E-AC01-C17D0422023D}"/>
                </a:ext>
              </a:extLst>
            </p:cNvPr>
            <p:cNvGrpSpPr/>
            <p:nvPr/>
          </p:nvGrpSpPr>
          <p:grpSpPr>
            <a:xfrm>
              <a:off x="2857747" y="3186953"/>
              <a:ext cx="1494661" cy="795637"/>
              <a:chOff x="5210938" y="4298950"/>
              <a:chExt cx="1494661" cy="795637"/>
            </a:xfrm>
          </p:grpSpPr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563720C7-A7E1-4DF0-AB7E-8A8DAAF7E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29436" y="4397101"/>
                <a:ext cx="392150" cy="392150"/>
              </a:xfrm>
              <a:prstGeom prst="rect">
                <a:avLst/>
              </a:prstGeom>
            </p:spPr>
          </p:pic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7F87170-44A1-44F8-B075-EA2F3966DDBC}"/>
                  </a:ext>
                </a:extLst>
              </p:cNvPr>
              <p:cNvSpPr/>
              <p:nvPr/>
            </p:nvSpPr>
            <p:spPr>
              <a:xfrm>
                <a:off x="5210938" y="4298950"/>
                <a:ext cx="1494661" cy="795637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</a:rPr>
                  <a:t>Queue</a:t>
                </a:r>
                <a:endParaRPr lang="en-ZA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4F07C5-BE0D-4082-8EA5-41411B9B0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86893" y="3271172"/>
              <a:ext cx="498127" cy="406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244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no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560368" y="2111594"/>
            <a:ext cx="2304302" cy="2410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2865098" y="4991936"/>
            <a:ext cx="1699201" cy="653689"/>
          </a:xfrm>
          <a:prstGeom prst="roundRect">
            <a:avLst/>
          </a:prstGeom>
          <a:noFill/>
          <a:ln>
            <a:solidFill>
              <a:schemeClr val="accent1">
                <a:lumMod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4861167" y="233595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04F92-CD13-42B8-9CC4-382109C60BB9}"/>
              </a:ext>
            </a:extLst>
          </p:cNvPr>
          <p:cNvGrpSpPr/>
          <p:nvPr/>
        </p:nvGrpSpPr>
        <p:grpSpPr>
          <a:xfrm>
            <a:off x="2847660" y="1501325"/>
            <a:ext cx="1699201" cy="669098"/>
            <a:chOff x="4805679" y="575425"/>
            <a:chExt cx="1699201" cy="66909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14CE5A-C49B-4F56-8F53-538A3E88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08C8CF-5AD6-46B6-873F-7509CC91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3585DF3-36A4-4F4A-A77F-51B6B4E9F469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EB2CB4-6B8F-4AB8-8A91-0A15B21856A3}"/>
              </a:ext>
            </a:extLst>
          </p:cNvPr>
          <p:cNvGrpSpPr/>
          <p:nvPr/>
        </p:nvGrpSpPr>
        <p:grpSpPr>
          <a:xfrm>
            <a:off x="2861949" y="3426876"/>
            <a:ext cx="1699201" cy="653689"/>
            <a:chOff x="2861949" y="3426876"/>
            <a:chExt cx="1699201" cy="65368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49DCEA-B6B9-4AD7-91B1-757E14C90A9F}"/>
                </a:ext>
              </a:extLst>
            </p:cNvPr>
            <p:cNvSpPr/>
            <p:nvPr/>
          </p:nvSpPr>
          <p:spPr>
            <a:xfrm>
              <a:off x="2861949" y="3426876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Catalogue</a:t>
              </a:r>
              <a:endParaRPr lang="en-ZA" sz="9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1BA0A3-CE44-4B92-AD43-73BB68A8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8943" y="3435625"/>
              <a:ext cx="425209" cy="471390"/>
            </a:xfrm>
            <a:prstGeom prst="rect">
              <a:avLst/>
            </a:prstGeom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861950" y="4195558"/>
            <a:ext cx="1699201" cy="65368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8C8013-D77D-4AE7-AAB7-2F9A1509A3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3888" y="4223254"/>
            <a:ext cx="430264" cy="42660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93238C6-066E-45CD-9E11-8F8C850AFA7D}"/>
              </a:ext>
            </a:extLst>
          </p:cNvPr>
          <p:cNvGrpSpPr/>
          <p:nvPr/>
        </p:nvGrpSpPr>
        <p:grpSpPr>
          <a:xfrm>
            <a:off x="4561151" y="4190847"/>
            <a:ext cx="1997642" cy="653689"/>
            <a:chOff x="4561151" y="4190847"/>
            <a:chExt cx="1997642" cy="65368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E3D868E-EB6C-428D-9C6C-D4C599001FF1}"/>
                </a:ext>
              </a:extLst>
            </p:cNvPr>
            <p:cNvSpPr/>
            <p:nvPr/>
          </p:nvSpPr>
          <p:spPr>
            <a:xfrm>
              <a:off x="4859592" y="4190847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Payment Process</a:t>
              </a:r>
              <a:endParaRPr lang="en-ZA" sz="900" b="1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B09AD2-65D3-40FC-AB1F-558A93620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00532" y="4250898"/>
              <a:ext cx="345915" cy="3459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BF43D47-09C4-4564-9E69-64D5294D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25848" y="4250159"/>
              <a:ext cx="382073" cy="345916"/>
            </a:xfrm>
            <a:prstGeom prst="rect">
              <a:avLst/>
            </a:prstGeom>
          </p:spPr>
        </p:pic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97D59D9A-03BA-4ED1-8E51-826E35C94D73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4561151" y="4517692"/>
              <a:ext cx="298441" cy="4711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4A7D7CFC-D3E7-4914-90F7-F96E091EE4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4701" y="5021893"/>
            <a:ext cx="1263073" cy="4119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53B50A1-649F-48AD-8C25-75949814CB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21512" y="4649858"/>
            <a:ext cx="431003" cy="4310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5F95D3D-347C-49B4-8B10-05D507AAB9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61329" y="4643788"/>
            <a:ext cx="480765" cy="46777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0F9DEAF3-5223-4302-9E68-B03DF97DD2DF}"/>
              </a:ext>
            </a:extLst>
          </p:cNvPr>
          <p:cNvGrpSpPr/>
          <p:nvPr/>
        </p:nvGrpSpPr>
        <p:grpSpPr>
          <a:xfrm>
            <a:off x="4870928" y="2100116"/>
            <a:ext cx="1699201" cy="954878"/>
            <a:chOff x="4859592" y="1275916"/>
            <a:chExt cx="1699201" cy="954878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7B555D0-7CD6-4A18-9BEE-7AD404FBC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80394" y="1345491"/>
              <a:ext cx="315606" cy="31560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C9F6195-1BEB-484E-94AF-F55C9B4DD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317424" y="1341075"/>
              <a:ext cx="315606" cy="31560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62327F1-6230-4A4A-95FB-39FE9206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317424" y="1692751"/>
              <a:ext cx="315606" cy="31560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59D5212-5CBE-4C9C-8813-1E2730C47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773979" y="1692751"/>
              <a:ext cx="322021" cy="315606"/>
            </a:xfrm>
            <a:prstGeom prst="rect">
              <a:avLst/>
            </a:prstGeom>
          </p:spPr>
        </p:pic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587D14C-5048-4EB9-A597-5F326EF47734}"/>
                </a:ext>
              </a:extLst>
            </p:cNvPr>
            <p:cNvSpPr/>
            <p:nvPr/>
          </p:nvSpPr>
          <p:spPr>
            <a:xfrm>
              <a:off x="4859592" y="1275916"/>
              <a:ext cx="1699201" cy="954878"/>
            </a:xfrm>
            <a:prstGeom prst="roundRect">
              <a:avLst/>
            </a:prstGeom>
            <a:no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History</a:t>
              </a:r>
              <a:endParaRPr lang="en-ZA" sz="900" b="1" dirty="0"/>
            </a:p>
          </p:txBody>
        </p:sp>
      </p:grp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62687" y="3094796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6CF65C-777B-40C7-A695-C35D381C49C7}"/>
              </a:ext>
            </a:extLst>
          </p:cNvPr>
          <p:cNvGrpSpPr/>
          <p:nvPr/>
        </p:nvGrpSpPr>
        <p:grpSpPr>
          <a:xfrm>
            <a:off x="2865098" y="2669637"/>
            <a:ext cx="1699201" cy="681275"/>
            <a:chOff x="2865098" y="2669637"/>
            <a:chExt cx="1699201" cy="68127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A2EB0B6-58E1-4AF1-B049-4FB629F2B062}"/>
                </a:ext>
              </a:extLst>
            </p:cNvPr>
            <p:cNvGrpSpPr/>
            <p:nvPr/>
          </p:nvGrpSpPr>
          <p:grpSpPr>
            <a:xfrm>
              <a:off x="2865098" y="2669637"/>
              <a:ext cx="1699201" cy="681275"/>
              <a:chOff x="5600093" y="740400"/>
              <a:chExt cx="1699201" cy="681275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80533F63-6DF0-45CF-8035-BE001C23077A}"/>
                  </a:ext>
                </a:extLst>
              </p:cNvPr>
              <p:cNvSpPr/>
              <p:nvPr/>
            </p:nvSpPr>
            <p:spPr>
              <a:xfrm>
                <a:off x="5600093" y="740400"/>
                <a:ext cx="1699201" cy="681275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Static Pages</a:t>
                </a:r>
                <a:endParaRPr lang="en-ZA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7" name="Graphic 46">
                <a:extLst>
                  <a:ext uri="{FF2B5EF4-FFF2-40B4-BE49-F238E27FC236}">
                    <a16:creationId xmlns:a16="http://schemas.microsoft.com/office/drawing/2014/main" id="{64926583-6011-4171-8810-86A2AEDF2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916998" y="800500"/>
                <a:ext cx="345915" cy="345915"/>
              </a:xfrm>
              <a:prstGeom prst="rect">
                <a:avLst/>
              </a:prstGeom>
            </p:spPr>
          </p:pic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091D67-7657-42E4-B61F-6715159F2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794537" y="2711004"/>
              <a:ext cx="455393" cy="383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211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11575 -0.17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-87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08D91D-FFDF-408E-A532-35F89D8C1FC8}"/>
              </a:ext>
            </a:extLst>
          </p:cNvPr>
          <p:cNvSpPr/>
          <p:nvPr/>
        </p:nvSpPr>
        <p:spPr>
          <a:xfrm>
            <a:off x="8864670" y="1554516"/>
            <a:ext cx="2522892" cy="111415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Payment Gateway</a:t>
            </a:r>
            <a:endParaRPr lang="en-ZA" sz="900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560368" y="2111594"/>
            <a:ext cx="2304302" cy="2410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04F92-CD13-42B8-9CC4-382109C60BB9}"/>
              </a:ext>
            </a:extLst>
          </p:cNvPr>
          <p:cNvGrpSpPr/>
          <p:nvPr/>
        </p:nvGrpSpPr>
        <p:grpSpPr>
          <a:xfrm>
            <a:off x="2847660" y="1501325"/>
            <a:ext cx="1699201" cy="669098"/>
            <a:chOff x="4805679" y="575425"/>
            <a:chExt cx="1699201" cy="66909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14CE5A-C49B-4F56-8F53-538A3E88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08C8CF-5AD6-46B6-873F-7509CC91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3585DF3-36A4-4F4A-A77F-51B6B4E9F469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EB2CB4-6B8F-4AB8-8A91-0A15B21856A3}"/>
              </a:ext>
            </a:extLst>
          </p:cNvPr>
          <p:cNvGrpSpPr/>
          <p:nvPr/>
        </p:nvGrpSpPr>
        <p:grpSpPr>
          <a:xfrm>
            <a:off x="2861949" y="3426876"/>
            <a:ext cx="1699201" cy="653689"/>
            <a:chOff x="2861949" y="3426876"/>
            <a:chExt cx="1699201" cy="65368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49DCEA-B6B9-4AD7-91B1-757E14C90A9F}"/>
                </a:ext>
              </a:extLst>
            </p:cNvPr>
            <p:cNvSpPr/>
            <p:nvPr/>
          </p:nvSpPr>
          <p:spPr>
            <a:xfrm>
              <a:off x="2861949" y="3426876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Catalogue</a:t>
              </a:r>
              <a:endParaRPr lang="en-ZA" sz="9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1BA0A3-CE44-4B92-AD43-73BB68A8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8943" y="3435625"/>
              <a:ext cx="425209" cy="47139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F00647-DDAC-4A03-9ADF-868912EE33A6}"/>
              </a:ext>
            </a:extLst>
          </p:cNvPr>
          <p:cNvGrpSpPr/>
          <p:nvPr/>
        </p:nvGrpSpPr>
        <p:grpSpPr>
          <a:xfrm>
            <a:off x="2861950" y="4190847"/>
            <a:ext cx="3696843" cy="658400"/>
            <a:chOff x="2861950" y="4190847"/>
            <a:chExt cx="3696843" cy="6584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D616287-EBAF-478E-B0F1-FBA4608930D3}"/>
                </a:ext>
              </a:extLst>
            </p:cNvPr>
            <p:cNvSpPr/>
            <p:nvPr/>
          </p:nvSpPr>
          <p:spPr>
            <a:xfrm>
              <a:off x="2861950" y="4195558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Cart / Checkout</a:t>
              </a:r>
              <a:endParaRPr lang="en-ZA" sz="900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28C8013-D77D-4AE7-AAB7-2F9A1509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3888" y="4223254"/>
              <a:ext cx="430264" cy="426604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3238C6-066E-45CD-9E11-8F8C850AFA7D}"/>
                </a:ext>
              </a:extLst>
            </p:cNvPr>
            <p:cNvGrpSpPr/>
            <p:nvPr/>
          </p:nvGrpSpPr>
          <p:grpSpPr>
            <a:xfrm>
              <a:off x="4561151" y="4190847"/>
              <a:ext cx="1997642" cy="653689"/>
              <a:chOff x="4561151" y="4190847"/>
              <a:chExt cx="1997642" cy="65368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E3D868E-EB6C-428D-9C6C-D4C599001FF1}"/>
                  </a:ext>
                </a:extLst>
              </p:cNvPr>
              <p:cNvSpPr/>
              <p:nvPr/>
            </p:nvSpPr>
            <p:spPr>
              <a:xfrm>
                <a:off x="4859592" y="4190847"/>
                <a:ext cx="1699201" cy="653689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/>
                  <a:t>Payment Process</a:t>
                </a:r>
                <a:endParaRPr lang="en-ZA" sz="900" b="1" dirty="0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5B09AD2-65D3-40FC-AB1F-558A93620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0532" y="4250898"/>
                <a:ext cx="345915" cy="34591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BF43D47-09C4-4564-9E69-64D5294D0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5848" y="4250159"/>
                <a:ext cx="382073" cy="345916"/>
              </a:xfrm>
              <a:prstGeom prst="rect">
                <a:avLst/>
              </a:prstGeom>
            </p:spPr>
          </p:pic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97D59D9A-03BA-4ED1-8E51-826E35C94D73}"/>
                  </a:ext>
                </a:extLst>
              </p:cNvPr>
              <p:cNvCxnSpPr>
                <a:cxnSpLocks/>
                <a:stCxn id="13" idx="3"/>
                <a:endCxn id="7" idx="1"/>
              </p:cNvCxnSpPr>
              <p:nvPr/>
            </p:nvCxnSpPr>
            <p:spPr>
              <a:xfrm flipV="1">
                <a:off x="4561151" y="4517692"/>
                <a:ext cx="298441" cy="4711"/>
              </a:xfrm>
              <a:prstGeom prst="bentConnector3">
                <a:avLst>
                  <a:gd name="adj1" fmla="val 50000"/>
                </a:avLst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ED34E-B696-48E5-9014-333D10DB6556}"/>
              </a:ext>
            </a:extLst>
          </p:cNvPr>
          <p:cNvGrpSpPr/>
          <p:nvPr/>
        </p:nvGrpSpPr>
        <p:grpSpPr>
          <a:xfrm>
            <a:off x="2865098" y="4991936"/>
            <a:ext cx="1699201" cy="653689"/>
            <a:chOff x="2865098" y="4991936"/>
            <a:chExt cx="1699201" cy="65368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0D30C3F-80CB-46AA-B364-77EAA316948B}"/>
                </a:ext>
              </a:extLst>
            </p:cNvPr>
            <p:cNvSpPr/>
            <p:nvPr/>
          </p:nvSpPr>
          <p:spPr>
            <a:xfrm>
              <a:off x="2865098" y="4991936"/>
              <a:ext cx="1699201" cy="653689"/>
            </a:xfrm>
            <a:prstGeom prst="roundRect">
              <a:avLst/>
            </a:prstGeom>
            <a:no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Order Submission</a:t>
              </a:r>
              <a:endParaRPr lang="en-ZA" sz="9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7D7CFC-D3E7-4914-90F7-F96E091EE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14701" y="5021893"/>
              <a:ext cx="1263073" cy="4119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22F46B-9584-4668-A561-EB45F784B8C4}"/>
              </a:ext>
            </a:extLst>
          </p:cNvPr>
          <p:cNvGrpSpPr/>
          <p:nvPr/>
        </p:nvGrpSpPr>
        <p:grpSpPr>
          <a:xfrm>
            <a:off x="8864670" y="4486821"/>
            <a:ext cx="2522892" cy="1114156"/>
            <a:chOff x="8864670" y="4486821"/>
            <a:chExt cx="2522892" cy="111415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8864670" y="4486821"/>
              <a:ext cx="2522892" cy="1114156"/>
            </a:xfrm>
            <a:prstGeom prst="ellipse">
              <a:avLst/>
            </a:prstGeom>
            <a:no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C9B5F3-53F3-4372-AE13-B809583620C9}"/>
                </a:ext>
              </a:extLst>
            </p:cNvPr>
            <p:cNvGrpSpPr/>
            <p:nvPr/>
          </p:nvGrpSpPr>
          <p:grpSpPr>
            <a:xfrm>
              <a:off x="9621512" y="4643788"/>
              <a:ext cx="1020582" cy="467771"/>
              <a:chOff x="9621512" y="4643788"/>
              <a:chExt cx="1020582" cy="467771"/>
            </a:xfrm>
          </p:grpSpPr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653B50A1-649F-48AD-8C25-75949814C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621512" y="4649858"/>
                <a:ext cx="431003" cy="431003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5F95D3D-347C-49B4-8B10-05D507AAB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61329" y="4643788"/>
                <a:ext cx="480765" cy="467771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9DEAF3-5223-4302-9E68-B03DF97DD2DF}"/>
              </a:ext>
            </a:extLst>
          </p:cNvPr>
          <p:cNvGrpSpPr/>
          <p:nvPr/>
        </p:nvGrpSpPr>
        <p:grpSpPr>
          <a:xfrm>
            <a:off x="4870928" y="2100116"/>
            <a:ext cx="1699201" cy="954878"/>
            <a:chOff x="4859592" y="1275916"/>
            <a:chExt cx="1699201" cy="954878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7B555D0-7CD6-4A18-9BEE-7AD404FBC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80394" y="1345491"/>
              <a:ext cx="315606" cy="31560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C9F6195-1BEB-484E-94AF-F55C9B4DD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317424" y="1341075"/>
              <a:ext cx="315606" cy="31560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62327F1-6230-4A4A-95FB-39FE9206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317424" y="1692751"/>
              <a:ext cx="315606" cy="31560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59D5212-5CBE-4C9C-8813-1E2730C47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773979" y="1692751"/>
              <a:ext cx="322021" cy="315606"/>
            </a:xfrm>
            <a:prstGeom prst="rect">
              <a:avLst/>
            </a:prstGeom>
          </p:spPr>
        </p:pic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587D14C-5048-4EB9-A597-5F326EF47734}"/>
                </a:ext>
              </a:extLst>
            </p:cNvPr>
            <p:cNvSpPr/>
            <p:nvPr/>
          </p:nvSpPr>
          <p:spPr>
            <a:xfrm>
              <a:off x="4859592" y="1275916"/>
              <a:ext cx="1699201" cy="954878"/>
            </a:xfrm>
            <a:prstGeom prst="roundRect">
              <a:avLst/>
            </a:prstGeom>
            <a:no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History</a:t>
              </a:r>
              <a:endParaRPr lang="en-ZA" sz="900" b="1" dirty="0"/>
            </a:p>
          </p:txBody>
        </p:sp>
      </p:grp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4152559" y="2268323"/>
            <a:ext cx="209708" cy="247182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BB295A2-6253-491F-AA62-C726AEB49CA9}"/>
              </a:ext>
            </a:extLst>
          </p:cNvPr>
          <p:cNvGrpSpPr/>
          <p:nvPr/>
        </p:nvGrpSpPr>
        <p:grpSpPr>
          <a:xfrm>
            <a:off x="2865098" y="2669637"/>
            <a:ext cx="1699201" cy="681275"/>
            <a:chOff x="2865098" y="2669637"/>
            <a:chExt cx="1699201" cy="68127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5F9A261-53D9-4F5A-9906-CB8D34AF17D6}"/>
                </a:ext>
              </a:extLst>
            </p:cNvPr>
            <p:cNvGrpSpPr/>
            <p:nvPr/>
          </p:nvGrpSpPr>
          <p:grpSpPr>
            <a:xfrm>
              <a:off x="2865098" y="2669637"/>
              <a:ext cx="1699201" cy="681275"/>
              <a:chOff x="5600093" y="740400"/>
              <a:chExt cx="1699201" cy="68127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B14F8C2-6C28-4A0E-A6EB-E53EF3B84D3E}"/>
                  </a:ext>
                </a:extLst>
              </p:cNvPr>
              <p:cNvSpPr/>
              <p:nvPr/>
            </p:nvSpPr>
            <p:spPr>
              <a:xfrm>
                <a:off x="5600093" y="740400"/>
                <a:ext cx="1699201" cy="681275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Static Pages</a:t>
                </a:r>
                <a:endParaRPr lang="en-ZA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ABDF2A8C-296C-431C-9684-7449BB23A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916998" y="800500"/>
                <a:ext cx="345915" cy="345915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A528E2-FA15-4980-A576-3BA5D3351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794537" y="2711004"/>
              <a:ext cx="455393" cy="383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74371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5F0E40-CB2C-45A9-8481-91F276E8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57" y="3220685"/>
            <a:ext cx="11653523" cy="727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 </a:t>
            </a:r>
            <a:r>
              <a:rPr lang="en-US" dirty="0" err="1">
                <a:solidFill>
                  <a:schemeClr val="bg1"/>
                </a:solidFill>
              </a:rPr>
              <a:t>Modernisation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29213" y="3793223"/>
            <a:ext cx="4425002" cy="2934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Pro" charset="0"/>
                <a:ea typeface="Segoe Pro" charset="0"/>
                <a:cs typeface="Segoe Pro" charset="0"/>
              </a:rPr>
              <a:t>Event Code: #11812</a:t>
            </a:r>
          </a:p>
        </p:txBody>
      </p:sp>
      <p:pic>
        <p:nvPicPr>
          <p:cNvPr id="10" name="Picture 25">
            <a:extLst>
              <a:ext uri="{FF2B5EF4-FFF2-40B4-BE49-F238E27FC236}">
                <a16:creationId xmlns:a16="http://schemas.microsoft.com/office/drawing/2014/main" id="{FE00B79B-4E2C-47B4-8AD0-69907E3F3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6" r="26039"/>
          <a:stretch/>
        </p:blipFill>
        <p:spPr bwMode="auto">
          <a:xfrm>
            <a:off x="444588" y="543956"/>
            <a:ext cx="3860859" cy="180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5D1D7"/>
                  </a:outerShdw>
                </a:effectLst>
              </a14:hiddenEffects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7327A7F-9148-4DAB-9D7C-16384F88F8AF}"/>
              </a:ext>
            </a:extLst>
          </p:cNvPr>
          <p:cNvSpPr txBox="1">
            <a:spLocks/>
          </p:cNvSpPr>
          <p:nvPr/>
        </p:nvSpPr>
        <p:spPr>
          <a:xfrm>
            <a:off x="529213" y="4845477"/>
            <a:ext cx="9114845" cy="1144891"/>
          </a:xfrm>
          <a:prstGeom prst="rect">
            <a:avLst/>
          </a:prstGeom>
        </p:spPr>
        <p:txBody>
          <a:bodyPr/>
          <a:lstStyle>
            <a:lvl1pPr marL="224097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4819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2290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96386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2048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ascadia Code SemiBold" panose="020B0609020000020004" pitchFamily="49" charset="0"/>
              </a:rPr>
              <a:t>Niel Zeeman</a:t>
            </a:r>
            <a:br>
              <a:rPr lang="en-ZA" sz="2000" dirty="0">
                <a:solidFill>
                  <a:schemeClr val="bg1"/>
                </a:solidFill>
                <a:cs typeface="Cascadia Code SemiBold" panose="020B0609020000020004" pitchFamily="49" charset="0"/>
              </a:rPr>
            </a:br>
            <a:r>
              <a:rPr lang="en-ZA" sz="2000" dirty="0">
                <a:solidFill>
                  <a:schemeClr val="bg1"/>
                </a:solidFill>
                <a:cs typeface="Cascadia Code SemiBold" panose="020B0609020000020004" pitchFamily="49" charset="0"/>
              </a:rPr>
              <a:t>@teamfoundation</a:t>
            </a:r>
            <a:br>
              <a:rPr lang="en-ZA" sz="2000" dirty="0">
                <a:solidFill>
                  <a:schemeClr val="bg1"/>
                </a:solidFill>
                <a:cs typeface="Cascadia Code SemiBold" panose="020B0609020000020004" pitchFamily="49" charset="0"/>
              </a:rPr>
            </a:br>
            <a:endParaRPr lang="en-US" sz="2000" dirty="0">
              <a:solidFill>
                <a:schemeClr val="bg1"/>
              </a:solidFill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1412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08D91D-FFDF-408E-A532-35F89D8C1FC8}"/>
              </a:ext>
            </a:extLst>
          </p:cNvPr>
          <p:cNvSpPr/>
          <p:nvPr/>
        </p:nvSpPr>
        <p:spPr>
          <a:xfrm>
            <a:off x="10058400" y="1970171"/>
            <a:ext cx="1792166" cy="94697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Payment Gateway</a:t>
            </a:r>
            <a:endParaRPr lang="en-ZA" sz="900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7" idx="3"/>
            <a:endCxn id="22" idx="2"/>
          </p:cNvCxnSpPr>
          <p:nvPr/>
        </p:nvCxnSpPr>
        <p:spPr>
          <a:xfrm flipV="1">
            <a:off x="9078473" y="2443657"/>
            <a:ext cx="979927" cy="20740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5382209" y="1970171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04F92-CD13-42B8-9CC4-382109C60BB9}"/>
              </a:ext>
            </a:extLst>
          </p:cNvPr>
          <p:cNvGrpSpPr/>
          <p:nvPr/>
        </p:nvGrpSpPr>
        <p:grpSpPr>
          <a:xfrm>
            <a:off x="2851954" y="1413059"/>
            <a:ext cx="1699201" cy="669098"/>
            <a:chOff x="4805679" y="575425"/>
            <a:chExt cx="1699201" cy="66909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14CE5A-C49B-4F56-8F53-538A3E88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08C8CF-5AD6-46B6-873F-7509CC91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3585DF3-36A4-4F4A-A77F-51B6B4E9F469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EB2CB4-6B8F-4AB8-8A91-0A15B21856A3}"/>
              </a:ext>
            </a:extLst>
          </p:cNvPr>
          <p:cNvGrpSpPr/>
          <p:nvPr/>
        </p:nvGrpSpPr>
        <p:grpSpPr>
          <a:xfrm>
            <a:off x="5381629" y="3426876"/>
            <a:ext cx="1699201" cy="653689"/>
            <a:chOff x="2861949" y="3426876"/>
            <a:chExt cx="1699201" cy="65368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49DCEA-B6B9-4AD7-91B1-757E14C90A9F}"/>
                </a:ext>
              </a:extLst>
            </p:cNvPr>
            <p:cNvSpPr/>
            <p:nvPr/>
          </p:nvSpPr>
          <p:spPr>
            <a:xfrm>
              <a:off x="2861949" y="3426876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Catalogue</a:t>
              </a:r>
              <a:endParaRPr lang="en-ZA" sz="9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1BA0A3-CE44-4B92-AD43-73BB68A8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8943" y="3435625"/>
              <a:ext cx="425209" cy="47139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F00647-DDAC-4A03-9ADF-868912EE33A6}"/>
              </a:ext>
            </a:extLst>
          </p:cNvPr>
          <p:cNvGrpSpPr/>
          <p:nvPr/>
        </p:nvGrpSpPr>
        <p:grpSpPr>
          <a:xfrm>
            <a:off x="5381630" y="4190847"/>
            <a:ext cx="3696843" cy="658400"/>
            <a:chOff x="2861950" y="4190847"/>
            <a:chExt cx="3696843" cy="6584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D616287-EBAF-478E-B0F1-FBA4608930D3}"/>
                </a:ext>
              </a:extLst>
            </p:cNvPr>
            <p:cNvSpPr/>
            <p:nvPr/>
          </p:nvSpPr>
          <p:spPr>
            <a:xfrm>
              <a:off x="2861950" y="4195558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Cart / Checkout</a:t>
              </a:r>
              <a:endParaRPr lang="en-ZA" sz="900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28C8013-D77D-4AE7-AAB7-2F9A1509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3888" y="4223254"/>
              <a:ext cx="430264" cy="426604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3238C6-066E-45CD-9E11-8F8C850AFA7D}"/>
                </a:ext>
              </a:extLst>
            </p:cNvPr>
            <p:cNvGrpSpPr/>
            <p:nvPr/>
          </p:nvGrpSpPr>
          <p:grpSpPr>
            <a:xfrm>
              <a:off x="4561151" y="4190847"/>
              <a:ext cx="1997642" cy="653689"/>
              <a:chOff x="4561151" y="4190847"/>
              <a:chExt cx="1997642" cy="65368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E3D868E-EB6C-428D-9C6C-D4C599001FF1}"/>
                  </a:ext>
                </a:extLst>
              </p:cNvPr>
              <p:cNvSpPr/>
              <p:nvPr/>
            </p:nvSpPr>
            <p:spPr>
              <a:xfrm>
                <a:off x="4859592" y="4190847"/>
                <a:ext cx="1699201" cy="653689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/>
                  <a:t>Payment Process</a:t>
                </a:r>
                <a:endParaRPr lang="en-ZA" sz="900" b="1" dirty="0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5B09AD2-65D3-40FC-AB1F-558A93620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0532" y="4250898"/>
                <a:ext cx="345915" cy="34591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BF43D47-09C4-4564-9E69-64D5294D0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5848" y="4250159"/>
                <a:ext cx="382073" cy="345916"/>
              </a:xfrm>
              <a:prstGeom prst="rect">
                <a:avLst/>
              </a:prstGeom>
            </p:spPr>
          </p:pic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97D59D9A-03BA-4ED1-8E51-826E35C94D73}"/>
                  </a:ext>
                </a:extLst>
              </p:cNvPr>
              <p:cNvCxnSpPr>
                <a:cxnSpLocks/>
                <a:stCxn id="13" idx="3"/>
                <a:endCxn id="7" idx="1"/>
              </p:cNvCxnSpPr>
              <p:nvPr/>
            </p:nvCxnSpPr>
            <p:spPr>
              <a:xfrm flipV="1">
                <a:off x="4561151" y="4517692"/>
                <a:ext cx="298441" cy="4711"/>
              </a:xfrm>
              <a:prstGeom prst="bentConnector3">
                <a:avLst>
                  <a:gd name="adj1" fmla="val 50000"/>
                </a:avLst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ED34E-B696-48E5-9014-333D10DB6556}"/>
              </a:ext>
            </a:extLst>
          </p:cNvPr>
          <p:cNvGrpSpPr/>
          <p:nvPr/>
        </p:nvGrpSpPr>
        <p:grpSpPr>
          <a:xfrm>
            <a:off x="5384778" y="5136311"/>
            <a:ext cx="1699201" cy="653689"/>
            <a:chOff x="2865098" y="4991936"/>
            <a:chExt cx="1699201" cy="65368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0D30C3F-80CB-46AA-B364-77EAA316948B}"/>
                </a:ext>
              </a:extLst>
            </p:cNvPr>
            <p:cNvSpPr/>
            <p:nvPr/>
          </p:nvSpPr>
          <p:spPr>
            <a:xfrm>
              <a:off x="2865098" y="4991936"/>
              <a:ext cx="1699201" cy="653689"/>
            </a:xfrm>
            <a:prstGeom prst="roundRect">
              <a:avLst/>
            </a:prstGeom>
            <a:no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Order Submission</a:t>
              </a:r>
              <a:endParaRPr lang="en-ZA" sz="9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7D7CFC-D3E7-4914-90F7-F96E091EE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14701" y="5021893"/>
              <a:ext cx="1263073" cy="4119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22F46B-9584-4668-A561-EB45F784B8C4}"/>
              </a:ext>
            </a:extLst>
          </p:cNvPr>
          <p:cNvGrpSpPr/>
          <p:nvPr/>
        </p:nvGrpSpPr>
        <p:grpSpPr>
          <a:xfrm>
            <a:off x="10218475" y="4464573"/>
            <a:ext cx="1792166" cy="946972"/>
            <a:chOff x="8864670" y="4486821"/>
            <a:chExt cx="2522892" cy="111415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8864670" y="4486821"/>
              <a:ext cx="2522892" cy="1114156"/>
            </a:xfrm>
            <a:prstGeom prst="ellipse">
              <a:avLst/>
            </a:prstGeom>
            <a:no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C9B5F3-53F3-4372-AE13-B809583620C9}"/>
                </a:ext>
              </a:extLst>
            </p:cNvPr>
            <p:cNvGrpSpPr/>
            <p:nvPr/>
          </p:nvGrpSpPr>
          <p:grpSpPr>
            <a:xfrm>
              <a:off x="9582114" y="4643787"/>
              <a:ext cx="1226231" cy="477192"/>
              <a:chOff x="9582114" y="4643787"/>
              <a:chExt cx="1226231" cy="477192"/>
            </a:xfrm>
          </p:grpSpPr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653B50A1-649F-48AD-8C25-75949814C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582114" y="4649858"/>
                <a:ext cx="525514" cy="471121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5F95D3D-347C-49B4-8B10-05D507AAB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30576" y="4643787"/>
                <a:ext cx="577769" cy="471121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9DEAF3-5223-4302-9E68-B03DF97DD2DF}"/>
              </a:ext>
            </a:extLst>
          </p:cNvPr>
          <p:cNvGrpSpPr/>
          <p:nvPr/>
        </p:nvGrpSpPr>
        <p:grpSpPr>
          <a:xfrm>
            <a:off x="7470611" y="2128787"/>
            <a:ext cx="1699201" cy="954878"/>
            <a:chOff x="4859592" y="1275916"/>
            <a:chExt cx="1699201" cy="954878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7B555D0-7CD6-4A18-9BEE-7AD404FBC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80394" y="1345491"/>
              <a:ext cx="315606" cy="31560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C9F6195-1BEB-484E-94AF-F55C9B4DD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317424" y="1341075"/>
              <a:ext cx="315606" cy="31560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62327F1-6230-4A4A-95FB-39FE9206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317424" y="1692751"/>
              <a:ext cx="315606" cy="31560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59D5212-5CBE-4C9C-8813-1E2730C47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773979" y="1692751"/>
              <a:ext cx="322021" cy="315606"/>
            </a:xfrm>
            <a:prstGeom prst="rect">
              <a:avLst/>
            </a:prstGeom>
          </p:spPr>
        </p:pic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587D14C-5048-4EB9-A597-5F326EF47734}"/>
                </a:ext>
              </a:extLst>
            </p:cNvPr>
            <p:cNvSpPr/>
            <p:nvPr/>
          </p:nvSpPr>
          <p:spPr>
            <a:xfrm>
              <a:off x="4859592" y="1275916"/>
              <a:ext cx="1699201" cy="954878"/>
            </a:xfrm>
            <a:prstGeom prst="roundRect">
              <a:avLst/>
            </a:prstGeom>
            <a:no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History</a:t>
              </a:r>
              <a:endParaRPr lang="en-ZA" sz="900" b="1" dirty="0"/>
            </a:p>
          </p:txBody>
        </p:sp>
      </p:grp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6672817" y="2308871"/>
            <a:ext cx="209708" cy="247182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FB55483-0D80-4EEE-9830-3E1919B6959F}"/>
              </a:ext>
            </a:extLst>
          </p:cNvPr>
          <p:cNvGrpSpPr/>
          <p:nvPr/>
        </p:nvGrpSpPr>
        <p:grpSpPr>
          <a:xfrm>
            <a:off x="4111612" y="3389012"/>
            <a:ext cx="438491" cy="2338688"/>
            <a:chOff x="4663440" y="3350912"/>
            <a:chExt cx="438491" cy="233868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4C2BABF-7128-4935-AA21-52EACAA38272}"/>
                </a:ext>
              </a:extLst>
            </p:cNvPr>
            <p:cNvSpPr/>
            <p:nvPr/>
          </p:nvSpPr>
          <p:spPr>
            <a:xfrm>
              <a:off x="4663440" y="3350912"/>
              <a:ext cx="438491" cy="233868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API Gateway</a:t>
              </a:r>
              <a:endParaRPr lang="en-ZA" sz="1000" dirty="0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E4883F15-800E-4E29-B58C-54720A801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723324" y="3559680"/>
              <a:ext cx="347335" cy="34733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4B76438-82B9-4217-B8CB-65B177376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715787" y="5106804"/>
              <a:ext cx="374400" cy="347335"/>
            </a:xfrm>
            <a:prstGeom prst="rect">
              <a:avLst/>
            </a:prstGeom>
          </p:spPr>
        </p:pic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7578080-341F-4E5F-8723-8E00B3882E16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 flipV="1">
            <a:off x="4550103" y="3753721"/>
            <a:ext cx="831526" cy="804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79C741C-1EE3-4BE2-BFC0-BF51838706F3}"/>
              </a:ext>
            </a:extLst>
          </p:cNvPr>
          <p:cNvCxnSpPr>
            <a:cxnSpLocks/>
            <a:stCxn id="43" idx="3"/>
            <a:endCxn id="13" idx="1"/>
          </p:cNvCxnSpPr>
          <p:nvPr/>
        </p:nvCxnSpPr>
        <p:spPr>
          <a:xfrm flipV="1">
            <a:off x="4550103" y="4522403"/>
            <a:ext cx="831527" cy="35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F4AF5F-F83E-46D4-AAE7-D55C7884E241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16200000" flipH="1">
            <a:off x="6090064" y="4990413"/>
            <a:ext cx="317021" cy="34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17EB4D-5DA3-4C0C-9AEE-90C12EB41380}"/>
              </a:ext>
            </a:extLst>
          </p:cNvPr>
          <p:cNvCxnSpPr>
            <a:cxnSpLocks/>
            <a:endCxn id="43" idx="1"/>
          </p:cNvCxnSpPr>
          <p:nvPr/>
        </p:nvCxnSpPr>
        <p:spPr>
          <a:xfrm rot="16200000" flipH="1">
            <a:off x="3309433" y="3756177"/>
            <a:ext cx="1207444" cy="396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1D2925F-A600-44F0-B3C1-1FE91FD2614E}"/>
              </a:ext>
            </a:extLst>
          </p:cNvPr>
          <p:cNvCxnSpPr>
            <a:cxnSpLocks/>
            <a:stCxn id="43" idx="3"/>
            <a:endCxn id="26" idx="1"/>
          </p:cNvCxnSpPr>
          <p:nvPr/>
        </p:nvCxnSpPr>
        <p:spPr>
          <a:xfrm flipV="1">
            <a:off x="4550103" y="2297016"/>
            <a:ext cx="832106" cy="2261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3DFAF2B-FF70-4C6C-B6F6-4AEF4E60CC2F}"/>
              </a:ext>
            </a:extLst>
          </p:cNvPr>
          <p:cNvGrpSpPr/>
          <p:nvPr/>
        </p:nvGrpSpPr>
        <p:grpSpPr>
          <a:xfrm>
            <a:off x="1082843" y="1747608"/>
            <a:ext cx="3028769" cy="2810748"/>
            <a:chOff x="1082843" y="1747608"/>
            <a:chExt cx="3028769" cy="2810748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96B8658-E1C1-4D24-8690-C6733CFA43CB}"/>
                </a:ext>
              </a:extLst>
            </p:cNvPr>
            <p:cNvGrpSpPr/>
            <p:nvPr/>
          </p:nvGrpSpPr>
          <p:grpSpPr>
            <a:xfrm>
              <a:off x="1082843" y="2682337"/>
              <a:ext cx="1398586" cy="653689"/>
              <a:chOff x="1461455" y="5257961"/>
              <a:chExt cx="1398586" cy="653689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7BD4BAA1-AE5D-4D9D-955F-478B19F68A09}"/>
                  </a:ext>
                </a:extLst>
              </p:cNvPr>
              <p:cNvSpPr/>
              <p:nvPr/>
            </p:nvSpPr>
            <p:spPr>
              <a:xfrm>
                <a:off x="1461455" y="5257961"/>
                <a:ext cx="1398586" cy="653689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endParaRPr lang="en-ZA" sz="900" b="1" dirty="0"/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5EAFE813-E025-4F67-9F50-E3C144116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724447" y="5381785"/>
                <a:ext cx="345915" cy="34591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8063B51C-CE18-4C8B-8591-AF1D4AE64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24123" y="5378175"/>
                <a:ext cx="397735" cy="349525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2251A4D-77D4-4FDB-88F1-2B4043FF7C87}"/>
                </a:ext>
              </a:extLst>
            </p:cNvPr>
            <p:cNvGrpSpPr/>
            <p:nvPr/>
          </p:nvGrpSpPr>
          <p:grpSpPr>
            <a:xfrm>
              <a:off x="2481429" y="1747608"/>
              <a:ext cx="1630183" cy="2810748"/>
              <a:chOff x="2481429" y="1747608"/>
              <a:chExt cx="1630183" cy="2810748"/>
            </a:xfrm>
          </p:grpSpPr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86E2BE99-A3C5-4E8B-AB37-B255D46AFCFD}"/>
                  </a:ext>
                </a:extLst>
              </p:cNvPr>
              <p:cNvCxnSpPr>
                <a:cxnSpLocks/>
                <a:stCxn id="72" idx="3"/>
                <a:endCxn id="35" idx="1"/>
              </p:cNvCxnSpPr>
              <p:nvPr/>
            </p:nvCxnSpPr>
            <p:spPr>
              <a:xfrm flipV="1">
                <a:off x="2481429" y="1747608"/>
                <a:ext cx="370525" cy="126157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444C3F6E-38E6-4244-8D3E-E921791F9CD6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>
                <a:off x="2481429" y="3009182"/>
                <a:ext cx="383669" cy="1093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914899F9-1C61-48D1-9387-718DEA76B1CB}"/>
                  </a:ext>
                </a:extLst>
              </p:cNvPr>
              <p:cNvCxnSpPr>
                <a:cxnSpLocks/>
                <a:stCxn id="72" idx="3"/>
                <a:endCxn id="43" idx="1"/>
              </p:cNvCxnSpPr>
              <p:nvPr/>
            </p:nvCxnSpPr>
            <p:spPr>
              <a:xfrm>
                <a:off x="2481429" y="3009182"/>
                <a:ext cx="1630183" cy="1549174"/>
              </a:xfrm>
              <a:prstGeom prst="bentConnector3">
                <a:avLst>
                  <a:gd name="adj1" fmla="val 11827"/>
                </a:avLst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A95E227-775D-425E-9FA6-FAE7F92D4583}"/>
              </a:ext>
            </a:extLst>
          </p:cNvPr>
          <p:cNvCxnSpPr>
            <a:endCxn id="72" idx="1"/>
          </p:cNvCxnSpPr>
          <p:nvPr/>
        </p:nvCxnSpPr>
        <p:spPr>
          <a:xfrm flipV="1">
            <a:off x="359159" y="3009182"/>
            <a:ext cx="723684" cy="2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C980D42-6D95-4ADB-8C3E-5602FDEA03DA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556734" y="2029258"/>
            <a:ext cx="0" cy="100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31F9082-A2CB-411B-A06C-13A31238D108}"/>
              </a:ext>
            </a:extLst>
          </p:cNvPr>
          <p:cNvSpPr/>
          <p:nvPr/>
        </p:nvSpPr>
        <p:spPr>
          <a:xfrm>
            <a:off x="282573" y="1660055"/>
            <a:ext cx="548322" cy="36920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i="1" dirty="0"/>
              <a:t>CDN</a:t>
            </a:r>
            <a:endParaRPr lang="en-ZA" sz="900" b="1" i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572E5CF-D075-4BDE-B897-36C9B3669A0A}"/>
              </a:ext>
            </a:extLst>
          </p:cNvPr>
          <p:cNvGrpSpPr/>
          <p:nvPr/>
        </p:nvGrpSpPr>
        <p:grpSpPr>
          <a:xfrm>
            <a:off x="2865098" y="2669637"/>
            <a:ext cx="1699201" cy="681275"/>
            <a:chOff x="2865098" y="2669637"/>
            <a:chExt cx="1699201" cy="68127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9F8F8A5-1EC6-43D3-8A62-DFBAA3B46907}"/>
                </a:ext>
              </a:extLst>
            </p:cNvPr>
            <p:cNvGrpSpPr/>
            <p:nvPr/>
          </p:nvGrpSpPr>
          <p:grpSpPr>
            <a:xfrm>
              <a:off x="2865098" y="2669637"/>
              <a:ext cx="1699201" cy="681275"/>
              <a:chOff x="5600093" y="740400"/>
              <a:chExt cx="1699201" cy="681275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630775D-78DB-4C39-A673-5B4A3C048D5E}"/>
                  </a:ext>
                </a:extLst>
              </p:cNvPr>
              <p:cNvSpPr/>
              <p:nvPr/>
            </p:nvSpPr>
            <p:spPr>
              <a:xfrm>
                <a:off x="5600093" y="740400"/>
                <a:ext cx="1699201" cy="681275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Static Pages</a:t>
                </a:r>
                <a:endParaRPr lang="en-ZA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8CD5C30C-CCF9-46E4-999C-A84B79540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916998" y="800500"/>
                <a:ext cx="345915" cy="345915"/>
              </a:xfrm>
              <a:prstGeom prst="rect">
                <a:avLst/>
              </a:prstGeom>
            </p:spPr>
          </p:pic>
        </p:grp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6ED7544-015E-4E5F-A602-E7A4A4D05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794537" y="2711004"/>
              <a:ext cx="455393" cy="383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5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4DA3D8-817F-41B5-9013-B77A20BA7DB5}"/>
              </a:ext>
            </a:extLst>
          </p:cNvPr>
          <p:cNvGrpSpPr/>
          <p:nvPr/>
        </p:nvGrpSpPr>
        <p:grpSpPr>
          <a:xfrm>
            <a:off x="1908230" y="1075057"/>
            <a:ext cx="8375537" cy="4673906"/>
            <a:chOff x="416471" y="1246514"/>
            <a:chExt cx="8375537" cy="4673906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A95E227-775D-425E-9FA6-FAE7F92D4583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>
              <a:off x="416471" y="2983014"/>
              <a:ext cx="12557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C980D42-6D95-4ADB-8C3E-5602FDEA03DA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1069479" y="2117123"/>
              <a:ext cx="0" cy="865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0822504-5083-4C11-9AFD-3D3273C99975}"/>
                </a:ext>
              </a:extLst>
            </p:cNvPr>
            <p:cNvGrpSpPr/>
            <p:nvPr/>
          </p:nvGrpSpPr>
          <p:grpSpPr>
            <a:xfrm>
              <a:off x="2920392" y="1625202"/>
              <a:ext cx="411210" cy="613162"/>
              <a:chOff x="4005129" y="1150202"/>
              <a:chExt cx="411210" cy="613162"/>
            </a:xfrm>
          </p:grpSpPr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F01609E8-119F-431C-8DED-106B68BCC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5129" y="1150202"/>
                <a:ext cx="411210" cy="411210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2A5E284-9D91-409D-8226-4F26E4E3530C}"/>
                  </a:ext>
                </a:extLst>
              </p:cNvPr>
              <p:cNvSpPr txBox="1"/>
              <p:nvPr/>
            </p:nvSpPr>
            <p:spPr>
              <a:xfrm>
                <a:off x="4075280" y="1609476"/>
                <a:ext cx="270908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Auth</a:t>
                </a:r>
                <a:endParaRPr lang="en-ZA" sz="1000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6EF71CD-FE03-4D27-A117-1474A203B713}"/>
                </a:ext>
              </a:extLst>
            </p:cNvPr>
            <p:cNvGrpSpPr/>
            <p:nvPr/>
          </p:nvGrpSpPr>
          <p:grpSpPr>
            <a:xfrm>
              <a:off x="2874402" y="2716317"/>
              <a:ext cx="525592" cy="695919"/>
              <a:chOff x="2281778" y="2583547"/>
              <a:chExt cx="525592" cy="695919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A495F35-952D-43A9-B207-71D4470F5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1778" y="2583547"/>
                <a:ext cx="525592" cy="525592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01FEC98-5513-4075-BC00-DEAB73F03487}"/>
                  </a:ext>
                </a:extLst>
              </p:cNvPr>
              <p:cNvSpPr txBox="1"/>
              <p:nvPr/>
            </p:nvSpPr>
            <p:spPr>
              <a:xfrm>
                <a:off x="2410099" y="3125578"/>
                <a:ext cx="262892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Web</a:t>
                </a:r>
                <a:endParaRPr lang="en-ZA" sz="1000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AE5948-AD3A-429F-A959-664D9C2067A0}"/>
                </a:ext>
              </a:extLst>
            </p:cNvPr>
            <p:cNvGrpSpPr/>
            <p:nvPr/>
          </p:nvGrpSpPr>
          <p:grpSpPr>
            <a:xfrm>
              <a:off x="1410430" y="2690917"/>
              <a:ext cx="1107676" cy="738083"/>
              <a:chOff x="960591" y="2737779"/>
              <a:chExt cx="1107676" cy="738083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6EB58A0E-5050-4406-8696-A71E56DA2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32" y="2737779"/>
                <a:ext cx="584195" cy="584195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33F5C25-AE3D-4EDD-8C4E-C78FCBF73BBF}"/>
                  </a:ext>
                </a:extLst>
              </p:cNvPr>
              <p:cNvSpPr txBox="1"/>
              <p:nvPr/>
            </p:nvSpPr>
            <p:spPr>
              <a:xfrm>
                <a:off x="960591" y="3321974"/>
                <a:ext cx="1107676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Global Access Point</a:t>
                </a:r>
                <a:endParaRPr lang="en-ZA" sz="1000" dirty="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1366A8A-9799-47C4-AC79-C50B23F0769F}"/>
                </a:ext>
              </a:extLst>
            </p:cNvPr>
            <p:cNvGrpSpPr/>
            <p:nvPr/>
          </p:nvGrpSpPr>
          <p:grpSpPr>
            <a:xfrm>
              <a:off x="4385619" y="2822123"/>
              <a:ext cx="594360" cy="594360"/>
              <a:chOff x="7750555" y="4652544"/>
              <a:chExt cx="594360" cy="594360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238BB104-8B6D-42B9-B495-010175DD3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555" y="4652544"/>
                <a:ext cx="594360" cy="594360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5DE217C-AF1D-41E3-8957-4283283A8A77}"/>
                  </a:ext>
                </a:extLst>
              </p:cNvPr>
              <p:cNvSpPr txBox="1"/>
              <p:nvPr/>
            </p:nvSpPr>
            <p:spPr>
              <a:xfrm>
                <a:off x="7822083" y="5093016"/>
                <a:ext cx="375103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Queue</a:t>
                </a:r>
                <a:endParaRPr lang="en-ZA" sz="1000" dirty="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16001DD8-2AFB-4D0F-806B-D5BBD329721A}"/>
                </a:ext>
              </a:extLst>
            </p:cNvPr>
            <p:cNvGrpSpPr/>
            <p:nvPr/>
          </p:nvGrpSpPr>
          <p:grpSpPr>
            <a:xfrm>
              <a:off x="4359034" y="3780230"/>
              <a:ext cx="584027" cy="725216"/>
              <a:chOff x="3298172" y="2856017"/>
              <a:chExt cx="584027" cy="725216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A3B369BD-D7A6-41AE-9932-67F33C10E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8172" y="2856017"/>
                <a:ext cx="571328" cy="571328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D4A4BAD-B069-4CDD-B3FC-A099650468EF}"/>
                  </a:ext>
                </a:extLst>
              </p:cNvPr>
              <p:cNvSpPr txBox="1"/>
              <p:nvPr/>
            </p:nvSpPr>
            <p:spPr>
              <a:xfrm>
                <a:off x="3340384" y="3427345"/>
                <a:ext cx="541815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Functions</a:t>
                </a:r>
                <a:endParaRPr lang="en-ZA" sz="10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CE6BD63-59A0-4CBD-9196-5094B81C6A01}"/>
                </a:ext>
              </a:extLst>
            </p:cNvPr>
            <p:cNvGrpSpPr/>
            <p:nvPr/>
          </p:nvGrpSpPr>
          <p:grpSpPr>
            <a:xfrm>
              <a:off x="2909293" y="3818330"/>
              <a:ext cx="490701" cy="607324"/>
              <a:chOff x="2443372" y="3841455"/>
              <a:chExt cx="490701" cy="60732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A87DDCC-E549-4483-BEFF-B137D941931A}"/>
                  </a:ext>
                </a:extLst>
              </p:cNvPr>
              <p:cNvSpPr txBox="1"/>
              <p:nvPr/>
            </p:nvSpPr>
            <p:spPr>
              <a:xfrm>
                <a:off x="2448363" y="4294891"/>
                <a:ext cx="485710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Gateway</a:t>
                </a:r>
                <a:endParaRPr lang="en-ZA" sz="1000" dirty="0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78C487D-A983-4107-933D-E4E178A96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3372" y="3841455"/>
                <a:ext cx="476250" cy="476250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A20B71E-8F50-45B4-B8E0-5DE7E632884E}"/>
                </a:ext>
              </a:extLst>
            </p:cNvPr>
            <p:cNvGrpSpPr/>
            <p:nvPr/>
          </p:nvGrpSpPr>
          <p:grpSpPr>
            <a:xfrm>
              <a:off x="679334" y="1336833"/>
              <a:ext cx="780290" cy="780290"/>
              <a:chOff x="171334" y="1316712"/>
              <a:chExt cx="780290" cy="780290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F7011AC4-EED4-440C-8CE8-B72276827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34" y="1316712"/>
                <a:ext cx="780290" cy="78029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5FAA97-D7A7-4ABE-8823-9FA6BB7C34D8}"/>
                  </a:ext>
                </a:extLst>
              </p:cNvPr>
              <p:cNvSpPr txBox="1"/>
              <p:nvPr/>
            </p:nvSpPr>
            <p:spPr>
              <a:xfrm>
                <a:off x="416471" y="1687582"/>
                <a:ext cx="280526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b="1" i="1" dirty="0"/>
                  <a:t>CDN</a:t>
                </a:r>
                <a:endParaRPr lang="en-ZA" sz="1000" b="1" i="1" dirty="0"/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84DBABE-384E-4CB7-A982-235AADB0F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034" y="1246514"/>
              <a:ext cx="1225348" cy="1225348"/>
            </a:xfrm>
            <a:prstGeom prst="rect">
              <a:avLst/>
            </a:prstGeom>
          </p:spPr>
        </p:pic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DB3D513-C8EE-4C53-89C6-E9F9250C59B1}"/>
                </a:ext>
              </a:extLst>
            </p:cNvPr>
            <p:cNvGrpSpPr/>
            <p:nvPr/>
          </p:nvGrpSpPr>
          <p:grpSpPr>
            <a:xfrm>
              <a:off x="2920392" y="5042589"/>
              <a:ext cx="3415756" cy="877831"/>
              <a:chOff x="2177143" y="5631151"/>
              <a:chExt cx="3415756" cy="87783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3CDD49F-9AFE-41D3-A61F-C85C10FD0225}"/>
                  </a:ext>
                </a:extLst>
              </p:cNvPr>
              <p:cNvSpPr/>
              <p:nvPr/>
            </p:nvSpPr>
            <p:spPr>
              <a:xfrm>
                <a:off x="2177143" y="5631151"/>
                <a:ext cx="3415756" cy="87783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118" name="Graphic 117">
                <a:extLst>
                  <a:ext uri="{FF2B5EF4-FFF2-40B4-BE49-F238E27FC236}">
                    <a16:creationId xmlns:a16="http://schemas.microsoft.com/office/drawing/2014/main" id="{1992F5DE-F302-40FA-8634-8B03E7AB0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648989" y="5857949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863A007-4E6F-4C55-9181-6E7A9719B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66966" y="5850426"/>
                <a:ext cx="450007" cy="512349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19D0787-8896-47F4-90AE-12364E94B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6942" y="5857949"/>
                <a:ext cx="408424" cy="47625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7961ECD-0BD4-4271-9FDB-91DEB07C9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8106" y="5873863"/>
                <a:ext cx="464560" cy="460336"/>
              </a:xfrm>
              <a:prstGeom prst="rect">
                <a:avLst/>
              </a:prstGeom>
            </p:spPr>
          </p:pic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DA34818-E514-44FC-9812-08D70669E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9091" b="91388" l="7483" r="96259">
                          <a14:foregroundMark x1="92177" y1="44019" x2="92177" y2="44019"/>
                          <a14:foregroundMark x1="96259" y1="43062" x2="96259" y2="43062"/>
                          <a14:foregroundMark x1="48639" y1="19139" x2="48639" y2="19139"/>
                          <a14:foregroundMark x1="48299" y1="31100" x2="48299" y2="31100"/>
                          <a14:foregroundMark x1="48299" y1="45455" x2="48299" y2="45455"/>
                          <a14:foregroundMark x1="58503" y1="45455" x2="58503" y2="45455"/>
                          <a14:foregroundMark x1="39456" y1="49282" x2="39456" y2="49282"/>
                          <a14:foregroundMark x1="39116" y1="34450" x2="39116" y2="34450"/>
                          <a14:foregroundMark x1="28571" y1="33014" x2="28571" y2="33014"/>
                          <a14:foregroundMark x1="28571" y1="44019" x2="28571" y2="44019"/>
                          <a14:foregroundMark x1="17687" y1="45455" x2="17687" y2="45455"/>
                          <a14:foregroundMark x1="41497" y1="91866" x2="41497" y2="91866"/>
                          <a14:foregroundMark x1="7483" y1="62679" x2="7483" y2="62679"/>
                          <a14:foregroundMark x1="33333" y1="72249" x2="33333" y2="722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6393" y="2952828"/>
              <a:ext cx="460704" cy="327507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F48055D-2298-4F52-ACF2-9538E97A5E45}"/>
                </a:ext>
              </a:extLst>
            </p:cNvPr>
            <p:cNvCxnSpPr>
              <a:cxnSpLocks/>
              <a:stCxn id="91" idx="3"/>
              <a:endCxn id="69" idx="1"/>
            </p:cNvCxnSpPr>
            <p:nvPr/>
          </p:nvCxnSpPr>
          <p:spPr>
            <a:xfrm flipV="1">
              <a:off x="2256366" y="2979113"/>
              <a:ext cx="618036" cy="3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CE97B80-E1C5-45B8-88A4-6ED02BD23664}"/>
                </a:ext>
              </a:extLst>
            </p:cNvPr>
            <p:cNvCxnSpPr>
              <a:cxnSpLocks/>
              <a:stCxn id="69" idx="0"/>
              <a:endCxn id="92" idx="2"/>
            </p:cNvCxnSpPr>
            <p:nvPr/>
          </p:nvCxnSpPr>
          <p:spPr>
            <a:xfrm flipH="1" flipV="1">
              <a:off x="3125997" y="2238364"/>
              <a:ext cx="11201" cy="477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6ACABDD-C83A-41BF-9793-C1ED7C925B19}"/>
                </a:ext>
              </a:extLst>
            </p:cNvPr>
            <p:cNvCxnSpPr>
              <a:cxnSpLocks/>
              <a:stCxn id="97" idx="2"/>
              <a:endCxn id="18" idx="0"/>
            </p:cNvCxnSpPr>
            <p:nvPr/>
          </p:nvCxnSpPr>
          <p:spPr>
            <a:xfrm>
              <a:off x="3134169" y="3412236"/>
              <a:ext cx="13249" cy="406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5740E02-5732-4CFA-9749-67453E6C8D42}"/>
                </a:ext>
              </a:extLst>
            </p:cNvPr>
            <p:cNvCxnSpPr>
              <a:cxnSpLocks/>
              <a:stCxn id="37" idx="3"/>
              <a:endCxn id="105" idx="1"/>
            </p:cNvCxnSpPr>
            <p:nvPr/>
          </p:nvCxnSpPr>
          <p:spPr>
            <a:xfrm>
              <a:off x="3617097" y="3116582"/>
              <a:ext cx="768522" cy="2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6DB3B9E-9575-4E7B-9886-1B717579F7B1}"/>
                </a:ext>
              </a:extLst>
            </p:cNvPr>
            <p:cNvCxnSpPr>
              <a:cxnSpLocks/>
              <a:stCxn id="18" idx="3"/>
              <a:endCxn id="74" idx="1"/>
            </p:cNvCxnSpPr>
            <p:nvPr/>
          </p:nvCxnSpPr>
          <p:spPr>
            <a:xfrm>
              <a:off x="3385543" y="4056455"/>
              <a:ext cx="973491" cy="9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2591B76-A9B7-44C9-8C52-F4ACF352D866}"/>
                </a:ext>
              </a:extLst>
            </p:cNvPr>
            <p:cNvCxnSpPr>
              <a:cxnSpLocks/>
              <a:stCxn id="110" idx="2"/>
              <a:endCxn id="74" idx="0"/>
            </p:cNvCxnSpPr>
            <p:nvPr/>
          </p:nvCxnSpPr>
          <p:spPr>
            <a:xfrm flipH="1">
              <a:off x="4644698" y="3416483"/>
              <a:ext cx="1" cy="363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B2E536-B105-4F5A-B22C-39C4C02AAF73}"/>
                </a:ext>
              </a:extLst>
            </p:cNvPr>
            <p:cNvGrpSpPr/>
            <p:nvPr/>
          </p:nvGrpSpPr>
          <p:grpSpPr>
            <a:xfrm>
              <a:off x="5743178" y="2822123"/>
              <a:ext cx="602002" cy="725215"/>
              <a:chOff x="6377791" y="4073162"/>
              <a:chExt cx="602002" cy="725215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12F11E48-8E71-4C95-B27D-D06AD7B563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7791" y="4073162"/>
                <a:ext cx="602002" cy="571327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257E6E4-006D-44D5-B3A5-ABAE02FE378F}"/>
                  </a:ext>
                </a:extLst>
              </p:cNvPr>
              <p:cNvSpPr txBox="1"/>
              <p:nvPr/>
            </p:nvSpPr>
            <p:spPr>
              <a:xfrm>
                <a:off x="6377791" y="4644489"/>
                <a:ext cx="602002" cy="153888"/>
              </a:xfrm>
              <a:prstGeom prst="rect">
                <a:avLst/>
              </a:prstGeom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Workflow</a:t>
                </a:r>
                <a:endParaRPr lang="en-ZA" sz="1000" dirty="0"/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2297653-CBF6-43B7-8D03-E0A29BE9D086}"/>
                </a:ext>
              </a:extLst>
            </p:cNvPr>
            <p:cNvCxnSpPr>
              <a:cxnSpLocks/>
              <a:stCxn id="105" idx="3"/>
              <a:endCxn id="39" idx="1"/>
            </p:cNvCxnSpPr>
            <p:nvPr/>
          </p:nvCxnSpPr>
          <p:spPr>
            <a:xfrm flipV="1">
              <a:off x="4979979" y="3107787"/>
              <a:ext cx="763199" cy="11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96C18FE-4FF9-48BA-993C-6C1264EE29C8}"/>
                </a:ext>
              </a:extLst>
            </p:cNvPr>
            <p:cNvCxnSpPr>
              <a:cxnSpLocks/>
              <a:stCxn id="74" idx="3"/>
              <a:endCxn id="122" idx="1"/>
            </p:cNvCxnSpPr>
            <p:nvPr/>
          </p:nvCxnSpPr>
          <p:spPr>
            <a:xfrm flipV="1">
              <a:off x="4930362" y="3734141"/>
              <a:ext cx="3061506" cy="33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D5742CA-DF57-47FF-9B9B-AAC8B72B4EEA}"/>
                </a:ext>
              </a:extLst>
            </p:cNvPr>
            <p:cNvGrpSpPr/>
            <p:nvPr/>
          </p:nvGrpSpPr>
          <p:grpSpPr>
            <a:xfrm>
              <a:off x="7991868" y="2553924"/>
              <a:ext cx="800140" cy="2360434"/>
              <a:chOff x="7443659" y="2592566"/>
              <a:chExt cx="800140" cy="236043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121B5-D99E-467F-A91E-D16039BD9A78}"/>
                  </a:ext>
                </a:extLst>
              </p:cNvPr>
              <p:cNvSpPr txBox="1"/>
              <p:nvPr/>
            </p:nvSpPr>
            <p:spPr>
              <a:xfrm>
                <a:off x="7601628" y="4684221"/>
                <a:ext cx="485710" cy="153888"/>
              </a:xfrm>
              <a:prstGeom prst="rect">
                <a:avLst/>
              </a:prstGeom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3</a:t>
                </a:r>
                <a:r>
                  <a:rPr lang="en-US" sz="1000" baseline="30000" dirty="0"/>
                  <a:t>rd</a:t>
                </a:r>
                <a:r>
                  <a:rPr lang="en-US" sz="1000" dirty="0"/>
                  <a:t> Party</a:t>
                </a:r>
                <a:endParaRPr lang="en-ZA" sz="1000" dirty="0"/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B2C59071-8E3E-4204-AC8A-E6AA3A378F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2183" y="3906621"/>
                <a:ext cx="602002" cy="602002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87720EC-640B-4C01-9F92-C9705EE09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2183" y="3335293"/>
                <a:ext cx="571328" cy="571328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39CBA179-3B8E-499B-B7D5-23FDE2B11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7303" y="2724196"/>
                <a:ext cx="594360" cy="594360"/>
              </a:xfrm>
              <a:prstGeom prst="rect">
                <a:avLst/>
              </a:prstGeom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1D528F3-0926-40BE-AAB8-FEB03D9A5FF9}"/>
                  </a:ext>
                </a:extLst>
              </p:cNvPr>
              <p:cNvSpPr/>
              <p:nvPr/>
            </p:nvSpPr>
            <p:spPr>
              <a:xfrm>
                <a:off x="7443659" y="2592566"/>
                <a:ext cx="800140" cy="236043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BCF0173-A3F4-4C4C-9D2F-CA820E1C4428}"/>
                </a:ext>
              </a:extLst>
            </p:cNvPr>
            <p:cNvCxnSpPr>
              <a:cxnSpLocks/>
              <a:stCxn id="39" idx="3"/>
              <a:endCxn id="122" idx="1"/>
            </p:cNvCxnSpPr>
            <p:nvPr/>
          </p:nvCxnSpPr>
          <p:spPr>
            <a:xfrm>
              <a:off x="6345180" y="3107787"/>
              <a:ext cx="1646688" cy="626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7CC5D922-BD07-4A21-98AD-9DDBD3237920}"/>
                </a:ext>
              </a:extLst>
            </p:cNvPr>
            <p:cNvCxnSpPr>
              <a:cxnSpLocks/>
              <a:stCxn id="90" idx="1"/>
              <a:endCxn id="74" idx="0"/>
            </p:cNvCxnSpPr>
            <p:nvPr/>
          </p:nvCxnSpPr>
          <p:spPr>
            <a:xfrm flipH="1">
              <a:off x="4644698" y="3470394"/>
              <a:ext cx="1098480" cy="309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BC000DE3-60C8-4E58-9D13-E6CD90A627F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968205" y="5097930"/>
            <a:ext cx="450007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1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AE8124-4E73-4F4E-984C-A11B7CAD79C0}"/>
              </a:ext>
            </a:extLst>
          </p:cNvPr>
          <p:cNvGrpSpPr/>
          <p:nvPr/>
        </p:nvGrpSpPr>
        <p:grpSpPr>
          <a:xfrm>
            <a:off x="830895" y="6232640"/>
            <a:ext cx="10442156" cy="571830"/>
            <a:chOff x="830895" y="6232640"/>
            <a:chExt cx="10442156" cy="57183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205A9C8-E3F9-4890-8CC6-6BE976E3D677}"/>
                </a:ext>
              </a:extLst>
            </p:cNvPr>
            <p:cNvSpPr/>
            <p:nvPr/>
          </p:nvSpPr>
          <p:spPr>
            <a:xfrm>
              <a:off x="830895" y="6232640"/>
              <a:ext cx="10442156" cy="571830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B164E54-0A3C-46A0-BAD9-D15577C97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20800" y="6400800"/>
              <a:ext cx="386930" cy="38693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5391C7B8-7813-4CCD-ADFF-23E457B3B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41506" y="6400800"/>
              <a:ext cx="386930" cy="386930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A7F9BE9C-CAE5-410B-944F-947CE1FE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47334" y="6400800"/>
              <a:ext cx="386930" cy="386930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1E10CD69-62A7-402E-9FFC-E37A0123E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25799" y="6400800"/>
              <a:ext cx="386930" cy="38693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539F299-141E-4169-A825-6E85272E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19105" y="6391520"/>
              <a:ext cx="371755" cy="386929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26DC83E-98AF-4057-A0BF-0BD7B0DA0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98361" y="6400800"/>
              <a:ext cx="394721" cy="38693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DC8F8E2-5F77-4CB8-B0E9-E1228454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46706" y="6400800"/>
              <a:ext cx="381737" cy="386930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9CF6AD-0CB4-4804-B240-174CFBF05141}"/>
                </a:ext>
              </a:extLst>
            </p:cNvPr>
            <p:cNvCxnSpPr>
              <a:cxnSpLocks/>
              <a:stCxn id="57" idx="0"/>
              <a:endCxn id="57" idx="2"/>
            </p:cNvCxnSpPr>
            <p:nvPr/>
          </p:nvCxnSpPr>
          <p:spPr>
            <a:xfrm>
              <a:off x="6051973" y="6232640"/>
              <a:ext cx="0" cy="57183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A9F2B3E9-C8B5-4CC4-85CA-6A7E989C83FB}"/>
              </a:ext>
            </a:extLst>
          </p:cNvPr>
          <p:cNvSpPr/>
          <p:nvPr/>
        </p:nvSpPr>
        <p:spPr>
          <a:xfrm>
            <a:off x="5381629" y="5832062"/>
            <a:ext cx="1291188" cy="3869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</a:t>
            </a:r>
            <a:endParaRPr lang="en-ZA" b="1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35520B6-0872-41ED-9016-F3403371C6F9}"/>
              </a:ext>
            </a:extLst>
          </p:cNvPr>
          <p:cNvGrpSpPr/>
          <p:nvPr/>
        </p:nvGrpSpPr>
        <p:grpSpPr>
          <a:xfrm>
            <a:off x="6693475" y="5832062"/>
            <a:ext cx="1291188" cy="386930"/>
            <a:chOff x="6693475" y="5845710"/>
            <a:chExt cx="1291188" cy="38693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31B5957-86C5-454F-BA78-DBDCF088DBD0}"/>
                </a:ext>
              </a:extLst>
            </p:cNvPr>
            <p:cNvSpPr/>
            <p:nvPr/>
          </p:nvSpPr>
          <p:spPr>
            <a:xfrm>
              <a:off x="6693475" y="5845710"/>
              <a:ext cx="1291188" cy="3869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A14F4321-359C-4430-8227-B538C552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75647" y="5893832"/>
              <a:ext cx="326844" cy="326844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28C944D-C680-440C-A1CF-FB8800E97D88}"/>
              </a:ext>
            </a:extLst>
          </p:cNvPr>
          <p:cNvGrpSpPr/>
          <p:nvPr/>
        </p:nvGrpSpPr>
        <p:grpSpPr>
          <a:xfrm>
            <a:off x="4071194" y="5832062"/>
            <a:ext cx="1291188" cy="386930"/>
            <a:chOff x="4071194" y="5845710"/>
            <a:chExt cx="1291188" cy="38693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1B1D4C1-BCD7-433D-9027-FA9B7E778BCD}"/>
                </a:ext>
              </a:extLst>
            </p:cNvPr>
            <p:cNvSpPr/>
            <p:nvPr/>
          </p:nvSpPr>
          <p:spPr>
            <a:xfrm>
              <a:off x="4071194" y="5845710"/>
              <a:ext cx="1291188" cy="3869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 dirty="0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BA26A6DD-5465-48E6-B3D4-C6F4D1A4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84582" y="5877360"/>
              <a:ext cx="314875" cy="314875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9706AD0-20AC-42EA-854F-150174A03A25}"/>
              </a:ext>
            </a:extLst>
          </p:cNvPr>
          <p:cNvGrpSpPr/>
          <p:nvPr/>
        </p:nvGrpSpPr>
        <p:grpSpPr>
          <a:xfrm>
            <a:off x="2757933" y="5832062"/>
            <a:ext cx="1291188" cy="386930"/>
            <a:chOff x="2757933" y="5847394"/>
            <a:chExt cx="1291188" cy="38693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013BE5-9C0E-46BB-BF2B-7D900782298C}"/>
                </a:ext>
              </a:extLst>
            </p:cNvPr>
            <p:cNvSpPr/>
            <p:nvPr/>
          </p:nvSpPr>
          <p:spPr>
            <a:xfrm>
              <a:off x="2757933" y="5847394"/>
              <a:ext cx="1291188" cy="3869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 dirty="0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248FED68-887A-4AC2-922E-D33547D53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307730" y="5895812"/>
              <a:ext cx="296423" cy="296423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8BD51F9-D813-4E1B-901F-484ECBB3AD6C}"/>
              </a:ext>
            </a:extLst>
          </p:cNvPr>
          <p:cNvGrpSpPr/>
          <p:nvPr/>
        </p:nvGrpSpPr>
        <p:grpSpPr>
          <a:xfrm>
            <a:off x="1908230" y="1075057"/>
            <a:ext cx="8375537" cy="4673906"/>
            <a:chOff x="416471" y="1246514"/>
            <a:chExt cx="8375537" cy="4673906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FAD85915-697B-4584-8150-39667F6DA67B}"/>
                </a:ext>
              </a:extLst>
            </p:cNvPr>
            <p:cNvCxnSpPr>
              <a:cxnSpLocks/>
              <a:endCxn id="195" idx="1"/>
            </p:cNvCxnSpPr>
            <p:nvPr/>
          </p:nvCxnSpPr>
          <p:spPr>
            <a:xfrm>
              <a:off x="416471" y="2983014"/>
              <a:ext cx="12557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C43D8D38-7493-4DD7-A831-EB89934BC4DB}"/>
                </a:ext>
              </a:extLst>
            </p:cNvPr>
            <p:cNvCxnSpPr>
              <a:cxnSpLocks/>
              <a:endCxn id="187" idx="2"/>
            </p:cNvCxnSpPr>
            <p:nvPr/>
          </p:nvCxnSpPr>
          <p:spPr>
            <a:xfrm flipV="1">
              <a:off x="1069479" y="2117123"/>
              <a:ext cx="0" cy="865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9B9E71B-9353-4425-8C00-61A243741A3F}"/>
                </a:ext>
              </a:extLst>
            </p:cNvPr>
            <p:cNvGrpSpPr/>
            <p:nvPr/>
          </p:nvGrpSpPr>
          <p:grpSpPr>
            <a:xfrm>
              <a:off x="2920392" y="1625202"/>
              <a:ext cx="411210" cy="613162"/>
              <a:chOff x="4005129" y="1150202"/>
              <a:chExt cx="411210" cy="613162"/>
            </a:xfrm>
          </p:grpSpPr>
          <p:pic>
            <p:nvPicPr>
              <p:cNvPr id="199" name="Picture 198">
                <a:extLst>
                  <a:ext uri="{FF2B5EF4-FFF2-40B4-BE49-F238E27FC236}">
                    <a16:creationId xmlns:a16="http://schemas.microsoft.com/office/drawing/2014/main" id="{24DC0F89-2F92-4345-AB21-B8C3ED580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5129" y="1150202"/>
                <a:ext cx="411210" cy="411210"/>
              </a:xfrm>
              <a:prstGeom prst="rect">
                <a:avLst/>
              </a:prstGeom>
            </p:spPr>
          </p:pic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8CFB0BA2-791C-41F6-85B8-07F2509BB3BF}"/>
                  </a:ext>
                </a:extLst>
              </p:cNvPr>
              <p:cNvSpPr txBox="1"/>
              <p:nvPr/>
            </p:nvSpPr>
            <p:spPr>
              <a:xfrm>
                <a:off x="4075280" y="1609476"/>
                <a:ext cx="270908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Auth</a:t>
                </a:r>
                <a:endParaRPr lang="en-ZA" sz="1000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4EE2476-747D-4506-9606-5D612E447BBC}"/>
                </a:ext>
              </a:extLst>
            </p:cNvPr>
            <p:cNvGrpSpPr/>
            <p:nvPr/>
          </p:nvGrpSpPr>
          <p:grpSpPr>
            <a:xfrm>
              <a:off x="2874402" y="2716317"/>
              <a:ext cx="525592" cy="695919"/>
              <a:chOff x="2281778" y="2583547"/>
              <a:chExt cx="525592" cy="695919"/>
            </a:xfrm>
          </p:grpSpPr>
          <p:pic>
            <p:nvPicPr>
              <p:cNvPr id="197" name="Picture 196">
                <a:extLst>
                  <a:ext uri="{FF2B5EF4-FFF2-40B4-BE49-F238E27FC236}">
                    <a16:creationId xmlns:a16="http://schemas.microsoft.com/office/drawing/2014/main" id="{FFEF4E2B-8F7B-4DE4-8171-8BA0B5026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1778" y="2583547"/>
                <a:ext cx="525592" cy="525592"/>
              </a:xfrm>
              <a:prstGeom prst="rect">
                <a:avLst/>
              </a:prstGeom>
            </p:spPr>
          </p:pic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A1CB2CF-404E-4F84-BBE7-72E76D4C8298}"/>
                  </a:ext>
                </a:extLst>
              </p:cNvPr>
              <p:cNvSpPr txBox="1"/>
              <p:nvPr/>
            </p:nvSpPr>
            <p:spPr>
              <a:xfrm>
                <a:off x="2410099" y="3125578"/>
                <a:ext cx="262892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Web</a:t>
                </a:r>
                <a:endParaRPr lang="en-ZA" sz="1000" dirty="0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2895577F-E8DA-4BDD-A5D1-E7A052569A00}"/>
                </a:ext>
              </a:extLst>
            </p:cNvPr>
            <p:cNvGrpSpPr/>
            <p:nvPr/>
          </p:nvGrpSpPr>
          <p:grpSpPr>
            <a:xfrm>
              <a:off x="1410430" y="2690917"/>
              <a:ext cx="1107676" cy="738083"/>
              <a:chOff x="960591" y="2737779"/>
              <a:chExt cx="1107676" cy="738083"/>
            </a:xfrm>
          </p:grpSpPr>
          <p:pic>
            <p:nvPicPr>
              <p:cNvPr id="195" name="Picture 194">
                <a:extLst>
                  <a:ext uri="{FF2B5EF4-FFF2-40B4-BE49-F238E27FC236}">
                    <a16:creationId xmlns:a16="http://schemas.microsoft.com/office/drawing/2014/main" id="{F11F2447-B767-4F95-8CB4-E7CD1EAF3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32" y="2737779"/>
                <a:ext cx="584195" cy="584195"/>
              </a:xfrm>
              <a:prstGeom prst="rect">
                <a:avLst/>
              </a:prstGeom>
            </p:spPr>
          </p:pic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C4163B1-4FE2-468E-BCF1-80CC941B44A0}"/>
                  </a:ext>
                </a:extLst>
              </p:cNvPr>
              <p:cNvSpPr txBox="1"/>
              <p:nvPr/>
            </p:nvSpPr>
            <p:spPr>
              <a:xfrm>
                <a:off x="960591" y="3321974"/>
                <a:ext cx="1107676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Global Access Point</a:t>
                </a:r>
                <a:endParaRPr lang="en-ZA" sz="1000" dirty="0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D200504-B452-4353-B802-B4A97D80FE2C}"/>
                </a:ext>
              </a:extLst>
            </p:cNvPr>
            <p:cNvGrpSpPr/>
            <p:nvPr/>
          </p:nvGrpSpPr>
          <p:grpSpPr>
            <a:xfrm>
              <a:off x="4385619" y="2822123"/>
              <a:ext cx="594360" cy="594360"/>
              <a:chOff x="7750555" y="4652544"/>
              <a:chExt cx="594360" cy="594360"/>
            </a:xfrm>
          </p:grpSpPr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68D3A4CA-7C95-44CB-94CD-13682C36E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555" y="4652544"/>
                <a:ext cx="594360" cy="594360"/>
              </a:xfrm>
              <a:prstGeom prst="rect">
                <a:avLst/>
              </a:prstGeom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D80E630-E1FF-44C9-841A-154F9B607680}"/>
                  </a:ext>
                </a:extLst>
              </p:cNvPr>
              <p:cNvSpPr txBox="1"/>
              <p:nvPr/>
            </p:nvSpPr>
            <p:spPr>
              <a:xfrm>
                <a:off x="7822083" y="5093016"/>
                <a:ext cx="375103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Queue</a:t>
                </a:r>
                <a:endParaRPr lang="en-ZA" sz="10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A38DCD7-C49C-472F-9270-1D053AE307D2}"/>
                </a:ext>
              </a:extLst>
            </p:cNvPr>
            <p:cNvGrpSpPr/>
            <p:nvPr/>
          </p:nvGrpSpPr>
          <p:grpSpPr>
            <a:xfrm>
              <a:off x="4359034" y="3780230"/>
              <a:ext cx="584027" cy="725216"/>
              <a:chOff x="3298172" y="2856017"/>
              <a:chExt cx="584027" cy="725216"/>
            </a:xfrm>
          </p:grpSpPr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AA1BDDE2-DF20-4212-8158-BA079D21F4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8172" y="2856017"/>
                <a:ext cx="571328" cy="571328"/>
              </a:xfrm>
              <a:prstGeom prst="rect">
                <a:avLst/>
              </a:prstGeom>
            </p:spPr>
          </p:pic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DA0AA75-AC53-42B7-90ED-BF82A2DEE991}"/>
                  </a:ext>
                </a:extLst>
              </p:cNvPr>
              <p:cNvSpPr txBox="1"/>
              <p:nvPr/>
            </p:nvSpPr>
            <p:spPr>
              <a:xfrm>
                <a:off x="3340384" y="3427345"/>
                <a:ext cx="541815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Functions</a:t>
                </a:r>
                <a:endParaRPr lang="en-ZA" sz="1000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95B4517-6B11-404A-90F3-B13CF152EB5B}"/>
                </a:ext>
              </a:extLst>
            </p:cNvPr>
            <p:cNvGrpSpPr/>
            <p:nvPr/>
          </p:nvGrpSpPr>
          <p:grpSpPr>
            <a:xfrm>
              <a:off x="2909293" y="3818330"/>
              <a:ext cx="490701" cy="607324"/>
              <a:chOff x="2443372" y="3841455"/>
              <a:chExt cx="490701" cy="607324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DDE8EA8-668D-4322-853B-BAE683B13160}"/>
                  </a:ext>
                </a:extLst>
              </p:cNvPr>
              <p:cNvSpPr txBox="1"/>
              <p:nvPr/>
            </p:nvSpPr>
            <p:spPr>
              <a:xfrm>
                <a:off x="2448363" y="4294891"/>
                <a:ext cx="485710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Gateway</a:t>
                </a:r>
                <a:endParaRPr lang="en-ZA" sz="1000" dirty="0"/>
              </a:p>
            </p:txBody>
          </p:sp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3E1550B3-142A-49B4-AE18-D74B9A16A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3372" y="3841455"/>
                <a:ext cx="476250" cy="476250"/>
              </a:xfrm>
              <a:prstGeom prst="rect">
                <a:avLst/>
              </a:prstGeom>
            </p:spPr>
          </p:pic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24397D9-8850-40C2-9F22-822966D291B7}"/>
                </a:ext>
              </a:extLst>
            </p:cNvPr>
            <p:cNvGrpSpPr/>
            <p:nvPr/>
          </p:nvGrpSpPr>
          <p:grpSpPr>
            <a:xfrm>
              <a:off x="679334" y="1336833"/>
              <a:ext cx="780290" cy="780290"/>
              <a:chOff x="171334" y="1316712"/>
              <a:chExt cx="780290" cy="780290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1F05207B-76DD-4E22-8976-97F0FDB2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34" y="1316712"/>
                <a:ext cx="780290" cy="780290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9E01514C-51E6-41C9-BBCD-2E5DD297680F}"/>
                  </a:ext>
                </a:extLst>
              </p:cNvPr>
              <p:cNvSpPr txBox="1"/>
              <p:nvPr/>
            </p:nvSpPr>
            <p:spPr>
              <a:xfrm>
                <a:off x="416471" y="1687582"/>
                <a:ext cx="280526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b="1" i="1" dirty="0"/>
                  <a:t>CDN</a:t>
                </a:r>
                <a:endParaRPr lang="en-ZA" sz="1000" b="1" i="1" dirty="0"/>
              </a:p>
            </p:txBody>
          </p:sp>
        </p:grp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5D0193D0-09DD-4E07-9A58-D8922FD99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034" y="1246514"/>
              <a:ext cx="1225348" cy="1225348"/>
            </a:xfrm>
            <a:prstGeom prst="rect">
              <a:avLst/>
            </a:prstGeom>
          </p:spPr>
        </p:pic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54625FEA-83A1-400E-B737-7EE77DB03F30}"/>
                </a:ext>
              </a:extLst>
            </p:cNvPr>
            <p:cNvGrpSpPr/>
            <p:nvPr/>
          </p:nvGrpSpPr>
          <p:grpSpPr>
            <a:xfrm>
              <a:off x="2920392" y="5042589"/>
              <a:ext cx="3415756" cy="877831"/>
              <a:chOff x="2177143" y="5631151"/>
              <a:chExt cx="3415756" cy="877831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EC2AED0-1F52-4A11-88C1-62342F5D16CA}"/>
                  </a:ext>
                </a:extLst>
              </p:cNvPr>
              <p:cNvSpPr/>
              <p:nvPr/>
            </p:nvSpPr>
            <p:spPr>
              <a:xfrm>
                <a:off x="2177143" y="5631151"/>
                <a:ext cx="3415756" cy="87783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182" name="Graphic 181">
                <a:extLst>
                  <a:ext uri="{FF2B5EF4-FFF2-40B4-BE49-F238E27FC236}">
                    <a16:creationId xmlns:a16="http://schemas.microsoft.com/office/drawing/2014/main" id="{F7F8E4FB-E402-49AB-9790-BB50E3061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648989" y="5857949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22EC8659-819E-4EBE-8F10-CA9E08943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66966" y="5850426"/>
                <a:ext cx="450007" cy="512349"/>
              </a:xfrm>
              <a:prstGeom prst="rect">
                <a:avLst/>
              </a:prstGeom>
            </p:spPr>
          </p:pic>
          <p:pic>
            <p:nvPicPr>
              <p:cNvPr id="185" name="Picture 184">
                <a:extLst>
                  <a:ext uri="{FF2B5EF4-FFF2-40B4-BE49-F238E27FC236}">
                    <a16:creationId xmlns:a16="http://schemas.microsoft.com/office/drawing/2014/main" id="{C99CDA17-026D-422C-86BA-3AC3761BD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6942" y="5857949"/>
                <a:ext cx="408424" cy="476250"/>
              </a:xfrm>
              <a:prstGeom prst="rect">
                <a:avLst/>
              </a:prstGeom>
            </p:spPr>
          </p:pic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4409AF0E-07CD-4900-8A15-753F45BE2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18106" y="5873863"/>
                <a:ext cx="464560" cy="460336"/>
              </a:xfrm>
              <a:prstGeom prst="rect">
                <a:avLst/>
              </a:prstGeom>
            </p:spPr>
          </p:pic>
        </p:grp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242BB174-D653-4C61-8050-8F45A911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ackgroundRemoval t="9091" b="91388" l="7483" r="96259">
                          <a14:foregroundMark x1="92177" y1="44019" x2="92177" y2="44019"/>
                          <a14:foregroundMark x1="96259" y1="43062" x2="96259" y2="43062"/>
                          <a14:foregroundMark x1="48639" y1="19139" x2="48639" y2="19139"/>
                          <a14:foregroundMark x1="48299" y1="31100" x2="48299" y2="31100"/>
                          <a14:foregroundMark x1="48299" y1="45455" x2="48299" y2="45455"/>
                          <a14:foregroundMark x1="58503" y1="45455" x2="58503" y2="45455"/>
                          <a14:foregroundMark x1="39456" y1="49282" x2="39456" y2="49282"/>
                          <a14:foregroundMark x1="39116" y1="34450" x2="39116" y2="34450"/>
                          <a14:foregroundMark x1="28571" y1="33014" x2="28571" y2="33014"/>
                          <a14:foregroundMark x1="28571" y1="44019" x2="28571" y2="44019"/>
                          <a14:foregroundMark x1="17687" y1="45455" x2="17687" y2="45455"/>
                          <a14:foregroundMark x1="41497" y1="91866" x2="41497" y2="91866"/>
                          <a14:foregroundMark x1="7483" y1="62679" x2="7483" y2="62679"/>
                          <a14:foregroundMark x1="33333" y1="72249" x2="33333" y2="722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6393" y="2952828"/>
              <a:ext cx="460704" cy="327507"/>
            </a:xfrm>
            <a:prstGeom prst="rect">
              <a:avLst/>
            </a:prstGeom>
          </p:spPr>
        </p:pic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CF6B6E3-08DC-4A03-82FD-085A9D8F4A3E}"/>
                </a:ext>
              </a:extLst>
            </p:cNvPr>
            <p:cNvCxnSpPr>
              <a:cxnSpLocks/>
              <a:stCxn id="195" idx="3"/>
              <a:endCxn id="197" idx="1"/>
            </p:cNvCxnSpPr>
            <p:nvPr/>
          </p:nvCxnSpPr>
          <p:spPr>
            <a:xfrm flipV="1">
              <a:off x="2256366" y="2979113"/>
              <a:ext cx="618036" cy="3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3DEE53B-4FCE-4FD6-BB01-4F26A0891187}"/>
                </a:ext>
              </a:extLst>
            </p:cNvPr>
            <p:cNvCxnSpPr>
              <a:cxnSpLocks/>
              <a:stCxn id="197" idx="0"/>
              <a:endCxn id="200" idx="2"/>
            </p:cNvCxnSpPr>
            <p:nvPr/>
          </p:nvCxnSpPr>
          <p:spPr>
            <a:xfrm flipH="1" flipV="1">
              <a:off x="3125997" y="2238364"/>
              <a:ext cx="11201" cy="477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EFEE3D4A-10A8-49CD-A251-049FC75173BB}"/>
                </a:ext>
              </a:extLst>
            </p:cNvPr>
            <p:cNvCxnSpPr>
              <a:cxnSpLocks/>
              <a:stCxn id="198" idx="2"/>
              <a:endCxn id="190" idx="0"/>
            </p:cNvCxnSpPr>
            <p:nvPr/>
          </p:nvCxnSpPr>
          <p:spPr>
            <a:xfrm>
              <a:off x="3134169" y="3412236"/>
              <a:ext cx="13249" cy="406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12938396-07CB-4962-9E93-BB65D491B2B9}"/>
                </a:ext>
              </a:extLst>
            </p:cNvPr>
            <p:cNvCxnSpPr>
              <a:cxnSpLocks/>
              <a:stCxn id="161" idx="3"/>
              <a:endCxn id="193" idx="1"/>
            </p:cNvCxnSpPr>
            <p:nvPr/>
          </p:nvCxnSpPr>
          <p:spPr>
            <a:xfrm>
              <a:off x="3617097" y="3116582"/>
              <a:ext cx="768522" cy="2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1AA8B054-5B5C-4E47-A470-D8A000CC20E0}"/>
                </a:ext>
              </a:extLst>
            </p:cNvPr>
            <p:cNvCxnSpPr>
              <a:cxnSpLocks/>
              <a:stCxn id="190" idx="3"/>
              <a:endCxn id="191" idx="1"/>
            </p:cNvCxnSpPr>
            <p:nvPr/>
          </p:nvCxnSpPr>
          <p:spPr>
            <a:xfrm>
              <a:off x="3385543" y="4056455"/>
              <a:ext cx="973491" cy="9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4557BD4-15E9-402F-923A-021AF6BC7BD5}"/>
                </a:ext>
              </a:extLst>
            </p:cNvPr>
            <p:cNvCxnSpPr>
              <a:cxnSpLocks/>
              <a:stCxn id="194" idx="2"/>
              <a:endCxn id="191" idx="0"/>
            </p:cNvCxnSpPr>
            <p:nvPr/>
          </p:nvCxnSpPr>
          <p:spPr>
            <a:xfrm flipH="1">
              <a:off x="4644698" y="3416483"/>
              <a:ext cx="1" cy="363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6CF9921-18F2-4591-8669-620E1096E16D}"/>
                </a:ext>
              </a:extLst>
            </p:cNvPr>
            <p:cNvGrpSpPr/>
            <p:nvPr/>
          </p:nvGrpSpPr>
          <p:grpSpPr>
            <a:xfrm>
              <a:off x="5743178" y="2822123"/>
              <a:ext cx="602002" cy="725215"/>
              <a:chOff x="6377791" y="4073162"/>
              <a:chExt cx="602002" cy="725215"/>
            </a:xfrm>
          </p:grpSpPr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3FE32F31-217F-403F-92ED-5C21BF30D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77791" y="4073162"/>
                <a:ext cx="602002" cy="571327"/>
              </a:xfrm>
              <a:prstGeom prst="rect">
                <a:avLst/>
              </a:prstGeom>
            </p:spPr>
          </p:pic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781CAAA-8215-4377-AA3F-5A836CEB7661}"/>
                  </a:ext>
                </a:extLst>
              </p:cNvPr>
              <p:cNvSpPr txBox="1"/>
              <p:nvPr/>
            </p:nvSpPr>
            <p:spPr>
              <a:xfrm>
                <a:off x="6377791" y="4644489"/>
                <a:ext cx="602002" cy="153888"/>
              </a:xfrm>
              <a:prstGeom prst="rect">
                <a:avLst/>
              </a:prstGeom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Workflow</a:t>
                </a:r>
                <a:endParaRPr lang="en-ZA" sz="1000" dirty="0"/>
              </a:p>
            </p:txBody>
          </p:sp>
        </p:grp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CA0D37A5-3158-4C64-8EF5-741422B1F2B8}"/>
                </a:ext>
              </a:extLst>
            </p:cNvPr>
            <p:cNvCxnSpPr>
              <a:cxnSpLocks/>
              <a:stCxn id="193" idx="3"/>
              <a:endCxn id="179" idx="1"/>
            </p:cNvCxnSpPr>
            <p:nvPr/>
          </p:nvCxnSpPr>
          <p:spPr>
            <a:xfrm flipV="1">
              <a:off x="4979979" y="3107787"/>
              <a:ext cx="763199" cy="11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7084BB6-E3D2-4966-9240-6A011924F5AA}"/>
                </a:ext>
              </a:extLst>
            </p:cNvPr>
            <p:cNvCxnSpPr>
              <a:cxnSpLocks/>
              <a:stCxn id="191" idx="3"/>
              <a:endCxn id="178" idx="1"/>
            </p:cNvCxnSpPr>
            <p:nvPr/>
          </p:nvCxnSpPr>
          <p:spPr>
            <a:xfrm flipV="1">
              <a:off x="4930362" y="3734141"/>
              <a:ext cx="3061506" cy="33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B0B20C49-92BD-4271-9A46-3AF605A1440B}"/>
                </a:ext>
              </a:extLst>
            </p:cNvPr>
            <p:cNvGrpSpPr/>
            <p:nvPr/>
          </p:nvGrpSpPr>
          <p:grpSpPr>
            <a:xfrm>
              <a:off x="7991868" y="2553924"/>
              <a:ext cx="800140" cy="2360434"/>
              <a:chOff x="7443659" y="2592566"/>
              <a:chExt cx="800140" cy="2360434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95C726F-AA2F-40B4-9849-083FF4BC025B}"/>
                  </a:ext>
                </a:extLst>
              </p:cNvPr>
              <p:cNvSpPr txBox="1"/>
              <p:nvPr/>
            </p:nvSpPr>
            <p:spPr>
              <a:xfrm>
                <a:off x="7601628" y="4684221"/>
                <a:ext cx="485710" cy="153888"/>
              </a:xfrm>
              <a:prstGeom prst="rect">
                <a:avLst/>
              </a:prstGeom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3</a:t>
                </a:r>
                <a:r>
                  <a:rPr lang="en-US" sz="1000" baseline="30000" dirty="0"/>
                  <a:t>rd</a:t>
                </a:r>
                <a:r>
                  <a:rPr lang="en-US" sz="1000" dirty="0"/>
                  <a:t> Party</a:t>
                </a:r>
                <a:endParaRPr lang="en-ZA" sz="1000" dirty="0"/>
              </a:p>
            </p:txBody>
          </p:sp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6FC95631-943F-44A2-AEFC-D235A779B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2183" y="3906621"/>
                <a:ext cx="602002" cy="602002"/>
              </a:xfrm>
              <a:prstGeom prst="rect">
                <a:avLst/>
              </a:prstGeom>
            </p:spPr>
          </p:pic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8F9BA1EB-BB1D-4F31-B5A7-F2E235DC1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2183" y="3335293"/>
                <a:ext cx="571328" cy="571328"/>
              </a:xfrm>
              <a:prstGeom prst="rect">
                <a:avLst/>
              </a:prstGeom>
            </p:spPr>
          </p:pic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525369F1-B6A7-4B0D-AF06-84CE3006B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7303" y="2724196"/>
                <a:ext cx="594360" cy="594360"/>
              </a:xfrm>
              <a:prstGeom prst="rect">
                <a:avLst/>
              </a:prstGeom>
            </p:spPr>
          </p:pic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AE7C107-4E63-4820-A0E5-8A879EC893CA}"/>
                  </a:ext>
                </a:extLst>
              </p:cNvPr>
              <p:cNvSpPr/>
              <p:nvPr/>
            </p:nvSpPr>
            <p:spPr>
              <a:xfrm>
                <a:off x="7443659" y="2592566"/>
                <a:ext cx="800140" cy="236043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ECDA01E3-3733-45B9-9BEE-47601BDBD901}"/>
                </a:ext>
              </a:extLst>
            </p:cNvPr>
            <p:cNvCxnSpPr>
              <a:cxnSpLocks/>
              <a:stCxn id="179" idx="3"/>
              <a:endCxn id="178" idx="1"/>
            </p:cNvCxnSpPr>
            <p:nvPr/>
          </p:nvCxnSpPr>
          <p:spPr>
            <a:xfrm>
              <a:off x="6345180" y="3107787"/>
              <a:ext cx="1646688" cy="626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4B2284E-CB37-4FFE-A1A8-C38EC68A89B8}"/>
                </a:ext>
              </a:extLst>
            </p:cNvPr>
            <p:cNvCxnSpPr>
              <a:cxnSpLocks/>
              <a:stCxn id="180" idx="1"/>
              <a:endCxn id="191" idx="0"/>
            </p:cNvCxnSpPr>
            <p:nvPr/>
          </p:nvCxnSpPr>
          <p:spPr>
            <a:xfrm flipH="1">
              <a:off x="4644698" y="3470394"/>
              <a:ext cx="1098480" cy="309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7B210BC7-FABD-4919-B39E-360966A5336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968205" y="5097930"/>
            <a:ext cx="450007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21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AE8124-4E73-4F4E-984C-A11B7CAD79C0}"/>
              </a:ext>
            </a:extLst>
          </p:cNvPr>
          <p:cNvGrpSpPr/>
          <p:nvPr/>
        </p:nvGrpSpPr>
        <p:grpSpPr>
          <a:xfrm>
            <a:off x="830895" y="6232640"/>
            <a:ext cx="10442156" cy="571830"/>
            <a:chOff x="830895" y="6232640"/>
            <a:chExt cx="10442156" cy="57183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205A9C8-E3F9-4890-8CC6-6BE976E3D677}"/>
                </a:ext>
              </a:extLst>
            </p:cNvPr>
            <p:cNvSpPr/>
            <p:nvPr/>
          </p:nvSpPr>
          <p:spPr>
            <a:xfrm>
              <a:off x="830895" y="6232640"/>
              <a:ext cx="10442156" cy="571830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B164E54-0A3C-46A0-BAD9-D15577C97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20800" y="6400800"/>
              <a:ext cx="386930" cy="38693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5391C7B8-7813-4CCD-ADFF-23E457B3B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41506" y="6400800"/>
              <a:ext cx="386930" cy="386930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A7F9BE9C-CAE5-410B-944F-947CE1FE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47334" y="6400800"/>
              <a:ext cx="386930" cy="386930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1E10CD69-62A7-402E-9FFC-E37A0123E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25799" y="6400800"/>
              <a:ext cx="386930" cy="38693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539F299-141E-4169-A825-6E85272E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19105" y="6391520"/>
              <a:ext cx="371755" cy="386929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26DC83E-98AF-4057-A0BF-0BD7B0DA0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98361" y="6400800"/>
              <a:ext cx="394721" cy="38693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DC8F8E2-5F77-4CB8-B0E9-E1228454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46706" y="6400800"/>
              <a:ext cx="381737" cy="386930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9CF6AD-0CB4-4804-B240-174CFBF05141}"/>
                </a:ext>
              </a:extLst>
            </p:cNvPr>
            <p:cNvCxnSpPr>
              <a:cxnSpLocks/>
              <a:stCxn id="57" idx="0"/>
              <a:endCxn id="57" idx="2"/>
            </p:cNvCxnSpPr>
            <p:nvPr/>
          </p:nvCxnSpPr>
          <p:spPr>
            <a:xfrm>
              <a:off x="6051973" y="6232640"/>
              <a:ext cx="0" cy="571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A9F2B3E9-C8B5-4CC4-85CA-6A7E989C83FB}"/>
              </a:ext>
            </a:extLst>
          </p:cNvPr>
          <p:cNvSpPr/>
          <p:nvPr/>
        </p:nvSpPr>
        <p:spPr>
          <a:xfrm>
            <a:off x="5381629" y="5832062"/>
            <a:ext cx="1291188" cy="3869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</a:t>
            </a:r>
            <a:endParaRPr lang="en-ZA" b="1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35520B6-0872-41ED-9016-F3403371C6F9}"/>
              </a:ext>
            </a:extLst>
          </p:cNvPr>
          <p:cNvGrpSpPr/>
          <p:nvPr/>
        </p:nvGrpSpPr>
        <p:grpSpPr>
          <a:xfrm>
            <a:off x="6693475" y="5832062"/>
            <a:ext cx="1291188" cy="386930"/>
            <a:chOff x="6693475" y="5845710"/>
            <a:chExt cx="1291188" cy="38693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31B5957-86C5-454F-BA78-DBDCF088DBD0}"/>
                </a:ext>
              </a:extLst>
            </p:cNvPr>
            <p:cNvSpPr/>
            <p:nvPr/>
          </p:nvSpPr>
          <p:spPr>
            <a:xfrm>
              <a:off x="6693475" y="5845710"/>
              <a:ext cx="1291188" cy="3869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A14F4321-359C-4430-8227-B538C552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75647" y="5893832"/>
              <a:ext cx="326844" cy="326844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28C944D-C680-440C-A1CF-FB8800E97D88}"/>
              </a:ext>
            </a:extLst>
          </p:cNvPr>
          <p:cNvGrpSpPr/>
          <p:nvPr/>
        </p:nvGrpSpPr>
        <p:grpSpPr>
          <a:xfrm>
            <a:off x="4071194" y="5832062"/>
            <a:ext cx="1291188" cy="386930"/>
            <a:chOff x="4071194" y="5845710"/>
            <a:chExt cx="1291188" cy="38693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1B1D4C1-BCD7-433D-9027-FA9B7E778BCD}"/>
                </a:ext>
              </a:extLst>
            </p:cNvPr>
            <p:cNvSpPr/>
            <p:nvPr/>
          </p:nvSpPr>
          <p:spPr>
            <a:xfrm>
              <a:off x="4071194" y="5845710"/>
              <a:ext cx="1291188" cy="3869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 dirty="0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BA26A6DD-5465-48E6-B3D4-C6F4D1A4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84582" y="5877360"/>
              <a:ext cx="314875" cy="314875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9706AD0-20AC-42EA-854F-150174A03A25}"/>
              </a:ext>
            </a:extLst>
          </p:cNvPr>
          <p:cNvGrpSpPr/>
          <p:nvPr/>
        </p:nvGrpSpPr>
        <p:grpSpPr>
          <a:xfrm>
            <a:off x="2757933" y="5832062"/>
            <a:ext cx="1291188" cy="386930"/>
            <a:chOff x="2757933" y="5847394"/>
            <a:chExt cx="1291188" cy="38693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013BE5-9C0E-46BB-BF2B-7D900782298C}"/>
                </a:ext>
              </a:extLst>
            </p:cNvPr>
            <p:cNvSpPr/>
            <p:nvPr/>
          </p:nvSpPr>
          <p:spPr>
            <a:xfrm>
              <a:off x="2757933" y="5847394"/>
              <a:ext cx="1291188" cy="3869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 dirty="0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248FED68-887A-4AC2-922E-D33547D53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307730" y="5895812"/>
              <a:ext cx="296423" cy="296423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67E98-6E77-4B59-AFD8-E0AB57C322A8}"/>
              </a:ext>
            </a:extLst>
          </p:cNvPr>
          <p:cNvGrpSpPr/>
          <p:nvPr/>
        </p:nvGrpSpPr>
        <p:grpSpPr>
          <a:xfrm>
            <a:off x="1908230" y="1075057"/>
            <a:ext cx="8375537" cy="4673906"/>
            <a:chOff x="416471" y="1246514"/>
            <a:chExt cx="8375537" cy="4673906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05A3506-355F-4DAF-A1A4-1D7E27A02693}"/>
                </a:ext>
              </a:extLst>
            </p:cNvPr>
            <p:cNvCxnSpPr>
              <a:cxnSpLocks/>
              <a:endCxn id="143" idx="1"/>
            </p:cNvCxnSpPr>
            <p:nvPr/>
          </p:nvCxnSpPr>
          <p:spPr>
            <a:xfrm>
              <a:off x="416471" y="2983014"/>
              <a:ext cx="12557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434374E-4D5B-407F-A6D0-F49E6175ED2B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1069479" y="2117123"/>
              <a:ext cx="0" cy="865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09CE92-60FE-4C4A-8DAD-2D5D6FCBE790}"/>
                </a:ext>
              </a:extLst>
            </p:cNvPr>
            <p:cNvGrpSpPr/>
            <p:nvPr/>
          </p:nvGrpSpPr>
          <p:grpSpPr>
            <a:xfrm>
              <a:off x="2920392" y="1625202"/>
              <a:ext cx="411210" cy="613162"/>
              <a:chOff x="4005129" y="1150202"/>
              <a:chExt cx="411210" cy="613162"/>
            </a:xfrm>
          </p:grpSpPr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C23CAF1A-9DD9-4609-9D6C-20D3188DC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5129" y="1150202"/>
                <a:ext cx="411210" cy="411210"/>
              </a:xfrm>
              <a:prstGeom prst="rect">
                <a:avLst/>
              </a:prstGeom>
            </p:spPr>
          </p:pic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E60A6A1-38E8-4344-AD57-5994D9B9B072}"/>
                  </a:ext>
                </a:extLst>
              </p:cNvPr>
              <p:cNvSpPr txBox="1"/>
              <p:nvPr/>
            </p:nvSpPr>
            <p:spPr>
              <a:xfrm>
                <a:off x="4075280" y="1609476"/>
                <a:ext cx="270908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Auth</a:t>
                </a:r>
                <a:endParaRPr lang="en-ZA" sz="1000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ED35B70-D214-4884-B714-E8843DA92DFE}"/>
                </a:ext>
              </a:extLst>
            </p:cNvPr>
            <p:cNvGrpSpPr/>
            <p:nvPr/>
          </p:nvGrpSpPr>
          <p:grpSpPr>
            <a:xfrm>
              <a:off x="2874402" y="2716317"/>
              <a:ext cx="525592" cy="695919"/>
              <a:chOff x="2281778" y="2583547"/>
              <a:chExt cx="525592" cy="695919"/>
            </a:xfrm>
          </p:grpSpPr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F5F58E11-5B08-4319-9FBD-FC44AE3F4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1778" y="2583547"/>
                <a:ext cx="525592" cy="525592"/>
              </a:xfrm>
              <a:prstGeom prst="rect">
                <a:avLst/>
              </a:prstGeom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5DC99F6-B39F-4606-972B-3F19B8EDA185}"/>
                  </a:ext>
                </a:extLst>
              </p:cNvPr>
              <p:cNvSpPr txBox="1"/>
              <p:nvPr/>
            </p:nvSpPr>
            <p:spPr>
              <a:xfrm>
                <a:off x="2410099" y="3125578"/>
                <a:ext cx="262892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Web</a:t>
                </a:r>
                <a:endParaRPr lang="en-ZA" sz="1000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1A314CC-48DB-4678-979C-E2F9B50BE020}"/>
                </a:ext>
              </a:extLst>
            </p:cNvPr>
            <p:cNvGrpSpPr/>
            <p:nvPr/>
          </p:nvGrpSpPr>
          <p:grpSpPr>
            <a:xfrm>
              <a:off x="1410430" y="2690917"/>
              <a:ext cx="1107676" cy="738083"/>
              <a:chOff x="960591" y="2737779"/>
              <a:chExt cx="1107676" cy="738083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A3C753F7-3AC3-474B-BB7F-D301E5CBC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32" y="2737779"/>
                <a:ext cx="584195" cy="584195"/>
              </a:xfrm>
              <a:prstGeom prst="rect">
                <a:avLst/>
              </a:prstGeom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E498FE2-E22E-421B-956A-E5A248A13CEE}"/>
                  </a:ext>
                </a:extLst>
              </p:cNvPr>
              <p:cNvSpPr txBox="1"/>
              <p:nvPr/>
            </p:nvSpPr>
            <p:spPr>
              <a:xfrm>
                <a:off x="960591" y="3321974"/>
                <a:ext cx="1107676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Global Access Point</a:t>
                </a:r>
                <a:endParaRPr lang="en-ZA" sz="1000" dirty="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1031219-CD6E-4D48-9726-FEC2EEB150B2}"/>
                </a:ext>
              </a:extLst>
            </p:cNvPr>
            <p:cNvGrpSpPr/>
            <p:nvPr/>
          </p:nvGrpSpPr>
          <p:grpSpPr>
            <a:xfrm>
              <a:off x="4385619" y="2822123"/>
              <a:ext cx="594360" cy="594360"/>
              <a:chOff x="7750555" y="4652544"/>
              <a:chExt cx="594360" cy="594360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C39313D5-FD09-461C-81CC-A2292CB26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555" y="4652544"/>
                <a:ext cx="594360" cy="594360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78EC5D2-C9DD-4463-BB68-0CDDEF91870F}"/>
                  </a:ext>
                </a:extLst>
              </p:cNvPr>
              <p:cNvSpPr txBox="1"/>
              <p:nvPr/>
            </p:nvSpPr>
            <p:spPr>
              <a:xfrm>
                <a:off x="7822083" y="5093016"/>
                <a:ext cx="375103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Queue</a:t>
                </a:r>
                <a:endParaRPr lang="en-ZA" sz="1000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E2E810-3187-4CE7-B58C-733F26B61D6C}"/>
                </a:ext>
              </a:extLst>
            </p:cNvPr>
            <p:cNvGrpSpPr/>
            <p:nvPr/>
          </p:nvGrpSpPr>
          <p:grpSpPr>
            <a:xfrm>
              <a:off x="4359034" y="3780230"/>
              <a:ext cx="584027" cy="725216"/>
              <a:chOff x="3298172" y="2856017"/>
              <a:chExt cx="584027" cy="725216"/>
            </a:xfrm>
          </p:grpSpPr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D943802-23F7-4F2D-9F5F-914780389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8172" y="2856017"/>
                <a:ext cx="571328" cy="571328"/>
              </a:xfrm>
              <a:prstGeom prst="rect">
                <a:avLst/>
              </a:prstGeom>
            </p:spPr>
          </p:pic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68031D0-F185-48DC-B750-CC68F0F56A61}"/>
                  </a:ext>
                </a:extLst>
              </p:cNvPr>
              <p:cNvSpPr txBox="1"/>
              <p:nvPr/>
            </p:nvSpPr>
            <p:spPr>
              <a:xfrm>
                <a:off x="3340384" y="3427345"/>
                <a:ext cx="541815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Functions</a:t>
                </a:r>
                <a:endParaRPr lang="en-ZA" sz="1000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540D9C6-8644-4CC0-9DF5-A447D1A2996E}"/>
                </a:ext>
              </a:extLst>
            </p:cNvPr>
            <p:cNvGrpSpPr/>
            <p:nvPr/>
          </p:nvGrpSpPr>
          <p:grpSpPr>
            <a:xfrm>
              <a:off x="2909293" y="3818330"/>
              <a:ext cx="490701" cy="607324"/>
              <a:chOff x="2443372" y="3841455"/>
              <a:chExt cx="490701" cy="60732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F10A553-7E42-4DAF-A43C-6B8905CC1441}"/>
                  </a:ext>
                </a:extLst>
              </p:cNvPr>
              <p:cNvSpPr txBox="1"/>
              <p:nvPr/>
            </p:nvSpPr>
            <p:spPr>
              <a:xfrm>
                <a:off x="2448363" y="4294891"/>
                <a:ext cx="485710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Gateway</a:t>
                </a:r>
                <a:endParaRPr lang="en-ZA" sz="1000" dirty="0"/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1A6BC32B-9B1A-4B55-9952-E66E03B48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3372" y="3841455"/>
                <a:ext cx="476250" cy="476250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FC51CEE-F948-474A-BFF2-EBE6873B9080}"/>
                </a:ext>
              </a:extLst>
            </p:cNvPr>
            <p:cNvGrpSpPr/>
            <p:nvPr/>
          </p:nvGrpSpPr>
          <p:grpSpPr>
            <a:xfrm>
              <a:off x="679334" y="1336833"/>
              <a:ext cx="780290" cy="780290"/>
              <a:chOff x="171334" y="1316712"/>
              <a:chExt cx="780290" cy="780290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678753A6-67BE-43FA-AA1C-056750C41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34" y="1316712"/>
                <a:ext cx="780290" cy="78029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EA32C4F-B71D-4810-9663-49C59395217E}"/>
                  </a:ext>
                </a:extLst>
              </p:cNvPr>
              <p:cNvSpPr txBox="1"/>
              <p:nvPr/>
            </p:nvSpPr>
            <p:spPr>
              <a:xfrm>
                <a:off x="416471" y="1687582"/>
                <a:ext cx="280526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b="1" i="1" dirty="0"/>
                  <a:t>CDN</a:t>
                </a:r>
                <a:endParaRPr lang="en-ZA" sz="1000" b="1" i="1" dirty="0"/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BFFBDA8-D109-4568-86B2-8063ECC7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034" y="1246514"/>
              <a:ext cx="1225348" cy="1225348"/>
            </a:xfrm>
            <a:prstGeom prst="rect">
              <a:avLst/>
            </a:prstGeom>
          </p:spPr>
        </p:pic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C45287E-A56C-43CC-9E0D-DB795B80C933}"/>
                </a:ext>
              </a:extLst>
            </p:cNvPr>
            <p:cNvGrpSpPr/>
            <p:nvPr/>
          </p:nvGrpSpPr>
          <p:grpSpPr>
            <a:xfrm>
              <a:off x="2920392" y="5042589"/>
              <a:ext cx="3415756" cy="877831"/>
              <a:chOff x="2177143" y="5631151"/>
              <a:chExt cx="3415756" cy="87783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43EC3964-6C1B-42DF-892B-7C4455ED7FCD}"/>
                  </a:ext>
                </a:extLst>
              </p:cNvPr>
              <p:cNvSpPr/>
              <p:nvPr/>
            </p:nvSpPr>
            <p:spPr>
              <a:xfrm>
                <a:off x="2177143" y="5631151"/>
                <a:ext cx="3415756" cy="87783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130" name="Graphic 129">
                <a:extLst>
                  <a:ext uri="{FF2B5EF4-FFF2-40B4-BE49-F238E27FC236}">
                    <a16:creationId xmlns:a16="http://schemas.microsoft.com/office/drawing/2014/main" id="{1DCC1EC9-0A04-42F1-B251-FA4383D56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648989" y="5857949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4FFD66EF-FE66-4C53-A397-B361DDDDF1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66966" y="5850426"/>
                <a:ext cx="450007" cy="512349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BFC35F44-0316-4974-8D16-706E418BA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6942" y="5857949"/>
                <a:ext cx="408424" cy="476250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8AF3010F-2175-4E10-8BDD-830D023CD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18106" y="5873863"/>
                <a:ext cx="464560" cy="460336"/>
              </a:xfrm>
              <a:prstGeom prst="rect">
                <a:avLst/>
              </a:prstGeom>
            </p:spPr>
          </p:pic>
        </p:grp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22FBBA6-C73B-4A00-AECD-950BB2F8E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ackgroundRemoval t="9091" b="91388" l="7483" r="96259">
                          <a14:foregroundMark x1="92177" y1="44019" x2="92177" y2="44019"/>
                          <a14:foregroundMark x1="96259" y1="43062" x2="96259" y2="43062"/>
                          <a14:foregroundMark x1="48639" y1="19139" x2="48639" y2="19139"/>
                          <a14:foregroundMark x1="48299" y1="31100" x2="48299" y2="31100"/>
                          <a14:foregroundMark x1="48299" y1="45455" x2="48299" y2="45455"/>
                          <a14:foregroundMark x1="58503" y1="45455" x2="58503" y2="45455"/>
                          <a14:foregroundMark x1="39456" y1="49282" x2="39456" y2="49282"/>
                          <a14:foregroundMark x1="39116" y1="34450" x2="39116" y2="34450"/>
                          <a14:foregroundMark x1="28571" y1="33014" x2="28571" y2="33014"/>
                          <a14:foregroundMark x1="28571" y1="44019" x2="28571" y2="44019"/>
                          <a14:foregroundMark x1="17687" y1="45455" x2="17687" y2="45455"/>
                          <a14:foregroundMark x1="41497" y1="91866" x2="41497" y2="91866"/>
                          <a14:foregroundMark x1="7483" y1="62679" x2="7483" y2="62679"/>
                          <a14:foregroundMark x1="33333" y1="72249" x2="33333" y2="722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6393" y="2952828"/>
              <a:ext cx="460704" cy="327507"/>
            </a:xfrm>
            <a:prstGeom prst="rect">
              <a:avLst/>
            </a:prstGeom>
          </p:spPr>
        </p:pic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27447EF-C9F4-4EA1-941C-EE05E78D0DC7}"/>
                </a:ext>
              </a:extLst>
            </p:cNvPr>
            <p:cNvCxnSpPr>
              <a:cxnSpLocks/>
              <a:stCxn id="143" idx="3"/>
              <a:endCxn id="145" idx="1"/>
            </p:cNvCxnSpPr>
            <p:nvPr/>
          </p:nvCxnSpPr>
          <p:spPr>
            <a:xfrm flipV="1">
              <a:off x="2256366" y="2979113"/>
              <a:ext cx="618036" cy="3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8407BE3-2C61-4391-A1C0-FEBEED91B1AA}"/>
                </a:ext>
              </a:extLst>
            </p:cNvPr>
            <p:cNvCxnSpPr>
              <a:cxnSpLocks/>
              <a:stCxn id="145" idx="0"/>
              <a:endCxn id="148" idx="2"/>
            </p:cNvCxnSpPr>
            <p:nvPr/>
          </p:nvCxnSpPr>
          <p:spPr>
            <a:xfrm flipH="1" flipV="1">
              <a:off x="3125997" y="2238364"/>
              <a:ext cx="11201" cy="477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A703AA7-569C-43DD-8C74-DC9534AA18A4}"/>
                </a:ext>
              </a:extLst>
            </p:cNvPr>
            <p:cNvCxnSpPr>
              <a:cxnSpLocks/>
              <a:stCxn id="146" idx="2"/>
              <a:endCxn id="138" idx="0"/>
            </p:cNvCxnSpPr>
            <p:nvPr/>
          </p:nvCxnSpPr>
          <p:spPr>
            <a:xfrm>
              <a:off x="3134169" y="3412236"/>
              <a:ext cx="13249" cy="406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7A46568-7B64-44BE-8438-D73C2ED192C3}"/>
                </a:ext>
              </a:extLst>
            </p:cNvPr>
            <p:cNvCxnSpPr>
              <a:cxnSpLocks/>
              <a:stCxn id="106" idx="3"/>
              <a:endCxn id="141" idx="1"/>
            </p:cNvCxnSpPr>
            <p:nvPr/>
          </p:nvCxnSpPr>
          <p:spPr>
            <a:xfrm>
              <a:off x="3617097" y="3116582"/>
              <a:ext cx="768522" cy="2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451F293-78D7-46FA-A5C5-D69A8D6D0925}"/>
                </a:ext>
              </a:extLst>
            </p:cNvPr>
            <p:cNvCxnSpPr>
              <a:cxnSpLocks/>
              <a:stCxn id="138" idx="3"/>
              <a:endCxn id="139" idx="1"/>
            </p:cNvCxnSpPr>
            <p:nvPr/>
          </p:nvCxnSpPr>
          <p:spPr>
            <a:xfrm>
              <a:off x="3385543" y="4056455"/>
              <a:ext cx="973491" cy="9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3964658-8517-4795-8893-884C14A48DA6}"/>
                </a:ext>
              </a:extLst>
            </p:cNvPr>
            <p:cNvCxnSpPr>
              <a:cxnSpLocks/>
              <a:stCxn id="142" idx="2"/>
              <a:endCxn id="139" idx="0"/>
            </p:cNvCxnSpPr>
            <p:nvPr/>
          </p:nvCxnSpPr>
          <p:spPr>
            <a:xfrm flipH="1">
              <a:off x="4644698" y="3416483"/>
              <a:ext cx="1" cy="363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403DB81-35D5-4B27-8FDB-55205A23CAFD}"/>
                </a:ext>
              </a:extLst>
            </p:cNvPr>
            <p:cNvGrpSpPr/>
            <p:nvPr/>
          </p:nvGrpSpPr>
          <p:grpSpPr>
            <a:xfrm>
              <a:off x="5743178" y="2822123"/>
              <a:ext cx="602002" cy="725215"/>
              <a:chOff x="6377791" y="4073162"/>
              <a:chExt cx="602002" cy="725215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E9BC47AF-2A90-4F99-ADEB-8018857E2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77791" y="4073162"/>
                <a:ext cx="602002" cy="571327"/>
              </a:xfrm>
              <a:prstGeom prst="rect">
                <a:avLst/>
              </a:prstGeom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095C4AD-478C-4C10-A625-0EF8FE9CC4FA}"/>
                  </a:ext>
                </a:extLst>
              </p:cNvPr>
              <p:cNvSpPr txBox="1"/>
              <p:nvPr/>
            </p:nvSpPr>
            <p:spPr>
              <a:xfrm>
                <a:off x="6377791" y="4644489"/>
                <a:ext cx="602002" cy="153888"/>
              </a:xfrm>
              <a:prstGeom prst="rect">
                <a:avLst/>
              </a:prstGeom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Workflow</a:t>
                </a:r>
                <a:endParaRPr lang="en-ZA" sz="1000" dirty="0"/>
              </a:p>
            </p:txBody>
          </p: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CDFD208-6839-42C0-B63F-2B8118125B15}"/>
                </a:ext>
              </a:extLst>
            </p:cNvPr>
            <p:cNvCxnSpPr>
              <a:cxnSpLocks/>
              <a:stCxn id="141" idx="3"/>
              <a:endCxn id="127" idx="1"/>
            </p:cNvCxnSpPr>
            <p:nvPr/>
          </p:nvCxnSpPr>
          <p:spPr>
            <a:xfrm flipV="1">
              <a:off x="4979979" y="3107787"/>
              <a:ext cx="763199" cy="11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EE6E577-3048-49D1-95F9-A8E6D110398C}"/>
                </a:ext>
              </a:extLst>
            </p:cNvPr>
            <p:cNvCxnSpPr>
              <a:cxnSpLocks/>
              <a:stCxn id="139" idx="3"/>
              <a:endCxn id="126" idx="1"/>
            </p:cNvCxnSpPr>
            <p:nvPr/>
          </p:nvCxnSpPr>
          <p:spPr>
            <a:xfrm flipV="1">
              <a:off x="4930362" y="3734141"/>
              <a:ext cx="3061506" cy="33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3873F05-5768-49C7-BDC3-0C5E1FF0DAB4}"/>
                </a:ext>
              </a:extLst>
            </p:cNvPr>
            <p:cNvGrpSpPr/>
            <p:nvPr/>
          </p:nvGrpSpPr>
          <p:grpSpPr>
            <a:xfrm>
              <a:off x="7991868" y="2553924"/>
              <a:ext cx="800140" cy="2360434"/>
              <a:chOff x="7443659" y="2592566"/>
              <a:chExt cx="800140" cy="2360434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7C62ADF-836A-4D37-A78D-6E5A9B70D73A}"/>
                  </a:ext>
                </a:extLst>
              </p:cNvPr>
              <p:cNvSpPr txBox="1"/>
              <p:nvPr/>
            </p:nvSpPr>
            <p:spPr>
              <a:xfrm>
                <a:off x="7601628" y="4684221"/>
                <a:ext cx="485710" cy="153888"/>
              </a:xfrm>
              <a:prstGeom prst="rect">
                <a:avLst/>
              </a:prstGeom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3</a:t>
                </a:r>
                <a:r>
                  <a:rPr lang="en-US" sz="1000" baseline="30000" dirty="0"/>
                  <a:t>rd</a:t>
                </a:r>
                <a:r>
                  <a:rPr lang="en-US" sz="1000" dirty="0"/>
                  <a:t> Party</a:t>
                </a:r>
                <a:endParaRPr lang="en-ZA" sz="1000" dirty="0"/>
              </a:p>
            </p:txBody>
          </p:sp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BB00E649-51D7-43FF-8FEF-45D102DB1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2183" y="3906621"/>
                <a:ext cx="602002" cy="602002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BAB333BB-2594-4656-A2F7-3E70B6C31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2183" y="3335293"/>
                <a:ext cx="571328" cy="571328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A682F3-8343-434E-B6AF-60AFE5390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7303" y="2724196"/>
                <a:ext cx="594360" cy="594360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C15024-7D2D-4647-951C-2A958FF39001}"/>
                  </a:ext>
                </a:extLst>
              </p:cNvPr>
              <p:cNvSpPr/>
              <p:nvPr/>
            </p:nvSpPr>
            <p:spPr>
              <a:xfrm>
                <a:off x="7443659" y="2592566"/>
                <a:ext cx="800140" cy="236043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A92DB8F-C31A-46CD-88AE-78CD991651D3}"/>
                </a:ext>
              </a:extLst>
            </p:cNvPr>
            <p:cNvCxnSpPr>
              <a:cxnSpLocks/>
              <a:stCxn id="127" idx="3"/>
              <a:endCxn id="126" idx="1"/>
            </p:cNvCxnSpPr>
            <p:nvPr/>
          </p:nvCxnSpPr>
          <p:spPr>
            <a:xfrm>
              <a:off x="6345180" y="3107787"/>
              <a:ext cx="1646688" cy="626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3325E71-612B-4033-A6FD-2D8C1CF1D7BB}"/>
                </a:ext>
              </a:extLst>
            </p:cNvPr>
            <p:cNvCxnSpPr>
              <a:cxnSpLocks/>
              <a:stCxn id="128" idx="1"/>
              <a:endCxn id="139" idx="0"/>
            </p:cNvCxnSpPr>
            <p:nvPr/>
          </p:nvCxnSpPr>
          <p:spPr>
            <a:xfrm flipH="1">
              <a:off x="4644698" y="3470394"/>
              <a:ext cx="1098480" cy="309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C8A8138B-E852-4EAF-972A-945E2E2E5F6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968205" y="5097930"/>
            <a:ext cx="450007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7960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39875"/>
            <a:ext cx="3593939" cy="958909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2474" y="3490168"/>
            <a:ext cx="3186560" cy="572464"/>
          </a:xfrm>
        </p:spPr>
        <p:txBody>
          <a:bodyPr/>
          <a:lstStyle/>
          <a:p>
            <a:r>
              <a:rPr lang="en-US"/>
              <a:t>Q&amp;A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76357" y="4620896"/>
            <a:ext cx="5078332" cy="434750"/>
            <a:chOff x="6652847" y="1553121"/>
            <a:chExt cx="5078332" cy="648502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0BE3B4A6-6A47-4780-8491-21A56BB6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2847" y="1553121"/>
              <a:ext cx="648502" cy="64850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>
              <a:off x="7306177" y="1719255"/>
              <a:ext cx="4425002" cy="29346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Segoe UI Semilight" charset="0"/>
                  <a:ea typeface="Segoe UI Semilight" charset="0"/>
                  <a:cs typeface="Segoe UI Semilight" charset="0"/>
                </a:rPr>
                <a:t>meetup.com/Microsoft-Reactor-Abu-Dhabi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90300" y="5076247"/>
            <a:ext cx="4964389" cy="338599"/>
            <a:chOff x="6766790" y="2389458"/>
            <a:chExt cx="4964389" cy="3553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790" y="2389458"/>
              <a:ext cx="437573" cy="35530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7306177" y="2425311"/>
              <a:ext cx="4425002" cy="29346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/>
                <a:t>@</a:t>
              </a:r>
              <a:r>
                <a:rPr lang="en-US" sz="1400" err="1"/>
                <a:t>MSFTReactor</a:t>
              </a:r>
              <a:endParaRPr lang="en-US" sz="1400">
                <a:solidFill>
                  <a:schemeClr val="bg1"/>
                </a:solidFill>
                <a:latin typeface="Segoe Pro" charset="0"/>
                <a:ea typeface="Segoe Pro" charset="0"/>
                <a:cs typeface="Segoe Pro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89724" y="5503498"/>
            <a:ext cx="4964965" cy="293827"/>
            <a:chOff x="6766214" y="3049980"/>
            <a:chExt cx="4964965" cy="2938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r="66992"/>
            <a:stretch/>
          </p:blipFill>
          <p:spPr>
            <a:xfrm>
              <a:off x="6766214" y="3049980"/>
              <a:ext cx="398861" cy="26958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 bwMode="auto">
            <a:xfrm>
              <a:off x="7306177" y="3050344"/>
              <a:ext cx="4425002" cy="29346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/>
                <a:t>http://www.youtube.com/c/MicrosoftReactor</a:t>
              </a:r>
              <a:endParaRPr lang="en-US" sz="1400">
                <a:solidFill>
                  <a:schemeClr val="bg1"/>
                </a:solidFill>
                <a:latin typeface="Segoe Pro" charset="0"/>
                <a:ea typeface="Segoe Pro" charset="0"/>
                <a:cs typeface="Segoe Pro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017677" y="5897320"/>
            <a:ext cx="4937012" cy="293463"/>
            <a:chOff x="6794167" y="3617504"/>
            <a:chExt cx="4937012" cy="293463"/>
          </a:xfrm>
        </p:grpSpPr>
        <p:sp>
          <p:nvSpPr>
            <p:cNvPr id="10" name="mail">
              <a:extLst>
                <a:ext uri="{FF2B5EF4-FFF2-40B4-BE49-F238E27FC236}">
                  <a16:creationId xmlns:a16="http://schemas.microsoft.com/office/drawing/2014/main" id="{6D0D99B2-78FB-4F2C-BF13-1D0BF987D28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794167" y="3643199"/>
              <a:ext cx="342802" cy="246888"/>
            </a:xfrm>
            <a:custGeom>
              <a:avLst/>
              <a:gdLst>
                <a:gd name="T0" fmla="*/ 245 w 245"/>
                <a:gd name="T1" fmla="*/ 75 h 147"/>
                <a:gd name="T2" fmla="*/ 245 w 245"/>
                <a:gd name="T3" fmla="*/ 147 h 147"/>
                <a:gd name="T4" fmla="*/ 0 w 245"/>
                <a:gd name="T5" fmla="*/ 147 h 147"/>
                <a:gd name="T6" fmla="*/ 0 w 245"/>
                <a:gd name="T7" fmla="*/ 0 h 147"/>
                <a:gd name="T8" fmla="*/ 245 w 245"/>
                <a:gd name="T9" fmla="*/ 0 h 147"/>
                <a:gd name="T10" fmla="*/ 245 w 245"/>
                <a:gd name="T11" fmla="*/ 75 h 147"/>
                <a:gd name="T12" fmla="*/ 0 w 245"/>
                <a:gd name="T13" fmla="*/ 0 h 147"/>
                <a:gd name="T14" fmla="*/ 123 w 245"/>
                <a:gd name="T15" fmla="*/ 73 h 147"/>
                <a:gd name="T16" fmla="*/ 245 w 245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147">
                  <a:moveTo>
                    <a:pt x="245" y="75"/>
                  </a:moveTo>
                  <a:lnTo>
                    <a:pt x="245" y="147"/>
                  </a:lnTo>
                  <a:lnTo>
                    <a:pt x="0" y="147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245" y="75"/>
                  </a:lnTo>
                  <a:moveTo>
                    <a:pt x="0" y="0"/>
                  </a:moveTo>
                  <a:lnTo>
                    <a:pt x="123" y="73"/>
                  </a:lnTo>
                  <a:lnTo>
                    <a:pt x="245" y="0"/>
                  </a:lnTo>
                </a:path>
              </a:pathLst>
            </a:custGeom>
            <a:noFill/>
            <a:ln w="254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306177" y="3617504"/>
              <a:ext cx="4425002" cy="29346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/>
                <a:t>aka.ms/</a:t>
              </a:r>
              <a:r>
                <a:rPr lang="en-US" sz="1400" dirty="0" err="1"/>
                <a:t>ReactorEmailSignUp</a:t>
              </a:r>
              <a:endParaRPr lang="en-US" sz="1400" dirty="0">
                <a:solidFill>
                  <a:schemeClr val="bg1"/>
                </a:solidFill>
                <a:latin typeface="Segoe Pro" charset="0"/>
                <a:ea typeface="Segoe Pro" charset="0"/>
                <a:cs typeface="Segoe Pro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4403" y="5938284"/>
            <a:ext cx="4727632" cy="325698"/>
            <a:chOff x="394403" y="5938284"/>
            <a:chExt cx="4727632" cy="32569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97033" y="5967164"/>
              <a:ext cx="4425002" cy="29346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Segoe Pro" charset="0"/>
                  <a:ea typeface="Segoe Pro" charset="0"/>
                  <a:cs typeface="Segoe Pro" charset="0"/>
                </a:rPr>
                <a:t>Meetup link: meetup.com/Microsoft-Reactor-Abu-Dhabi</a:t>
              </a:r>
            </a:p>
          </p:txBody>
        </p:sp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0BE3B4A6-6A47-4780-8491-21A56BB6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03" y="5938284"/>
              <a:ext cx="325698" cy="325698"/>
            </a:xfrm>
            <a:prstGeom prst="rect">
              <a:avLst/>
            </a:prstGeom>
          </p:spPr>
        </p:pic>
      </p:grpSp>
      <p:pic>
        <p:nvPicPr>
          <p:cNvPr id="4" name="Picture 25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3DF065E4-EC95-423D-9A87-B937C17A6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6" r="26039"/>
          <a:stretch/>
        </p:blipFill>
        <p:spPr bwMode="auto">
          <a:xfrm>
            <a:off x="444588" y="543956"/>
            <a:ext cx="3860859" cy="180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5D1D7"/>
                  </a:outerShdw>
                </a:effectLst>
              </a14:hiddenEffects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861D63E-7EC8-40C3-A19C-9561FD3D5D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0943" y="757601"/>
            <a:ext cx="2833146" cy="13790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05F472DB-63B1-4A10-AF95-81D970266EA5}"/>
              </a:ext>
            </a:extLst>
          </p:cNvPr>
          <p:cNvSpPr txBox="1">
            <a:spLocks/>
          </p:cNvSpPr>
          <p:nvPr/>
        </p:nvSpPr>
        <p:spPr>
          <a:xfrm>
            <a:off x="627343" y="4360813"/>
            <a:ext cx="9114845" cy="1144891"/>
          </a:xfrm>
          <a:prstGeom prst="rect">
            <a:avLst/>
          </a:prstGeom>
        </p:spPr>
        <p:txBody>
          <a:bodyPr/>
          <a:lstStyle>
            <a:lvl1pPr marL="224097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4819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2290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96386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2048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Niel Zeeman</a:t>
            </a:r>
            <a:br>
              <a:rPr lang="en-ZA" sz="20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ZA" sz="20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@teamfoundation</a:t>
            </a:r>
            <a:br>
              <a:rPr lang="en-ZA" sz="20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endParaRPr lang="en-US" sz="2000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C8A9BA-FAE6-4B88-9C2A-0DC18C105A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3663" y="757601"/>
            <a:ext cx="3888378" cy="13790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72C13C7E-7664-4577-856E-4A01276E081B}"/>
              </a:ext>
            </a:extLst>
          </p:cNvPr>
          <p:cNvSpPr/>
          <p:nvPr/>
        </p:nvSpPr>
        <p:spPr>
          <a:xfrm>
            <a:off x="8592207" y="1141473"/>
            <a:ext cx="528736" cy="7239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87545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4403" y="5938284"/>
            <a:ext cx="4727632" cy="325698"/>
            <a:chOff x="394403" y="5938284"/>
            <a:chExt cx="4727632" cy="325698"/>
          </a:xfrm>
        </p:grpSpPr>
        <p:sp>
          <p:nvSpPr>
            <p:cNvPr id="6" name="Rectangle 5"/>
            <p:cNvSpPr/>
            <p:nvPr/>
          </p:nvSpPr>
          <p:spPr bwMode="auto">
            <a:xfrm>
              <a:off x="697033" y="5967164"/>
              <a:ext cx="4425002" cy="29346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Segoe Pro" charset="0"/>
                  <a:ea typeface="Segoe Pro" charset="0"/>
                  <a:cs typeface="Segoe Pro" charset="0"/>
                </a:rPr>
                <a:t>Meetup link: meetup.com/Microsoft-Reactor-Abu-Dhabi</a:t>
              </a:r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0BE3B4A6-6A47-4780-8491-21A56BB6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03" y="5938284"/>
              <a:ext cx="325698" cy="325698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idx="4294967295"/>
          </p:nvPr>
        </p:nvSpPr>
        <p:spPr>
          <a:xfrm>
            <a:off x="467047" y="4981994"/>
            <a:ext cx="6287860" cy="433387"/>
          </a:xfrm>
        </p:spPr>
        <p:txBody>
          <a:bodyPr/>
          <a:lstStyle/>
          <a:p>
            <a:r>
              <a:rPr lang="en-US" sz="1800" spc="0" dirty="0">
                <a:solidFill>
                  <a:schemeClr val="bg1"/>
                </a:solidFill>
                <a:latin typeface="Segoe UI"/>
                <a:ea typeface="Segoe UI" charset="0"/>
                <a:cs typeface="Segoe UI"/>
              </a:rPr>
              <a:t>Please enter the event code 11812 at the start of survey </a:t>
            </a:r>
            <a:endParaRPr lang="en-US" sz="1800" spc="0" dirty="0">
              <a:solidFill>
                <a:schemeClr val="bg1"/>
              </a:solidFill>
              <a:latin typeface="Segoe UI"/>
              <a:ea typeface="Segoe UI" charset="0"/>
              <a:cs typeface="Segoe UI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63284" y="2935590"/>
            <a:ext cx="8798791" cy="96026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4097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4819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2290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96386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2048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latin typeface="Segoe UI Light"/>
                <a:cs typeface="Segoe UI Light"/>
              </a:rPr>
              <a:t>We are constantly striving to create excellent content </a:t>
            </a:r>
            <a:br>
              <a:rPr lang="en-US" sz="2800">
                <a:solidFill>
                  <a:schemeClr val="bg1"/>
                </a:solidFill>
                <a:latin typeface="Segoe UI Light"/>
                <a:cs typeface="Segoe UI Light"/>
              </a:rPr>
            </a:br>
            <a:r>
              <a:rPr lang="en-US" sz="2800">
                <a:solidFill>
                  <a:schemeClr val="bg1"/>
                </a:solidFill>
                <a:latin typeface="Segoe UI Light"/>
                <a:cs typeface="Segoe UI Light"/>
              </a:rPr>
              <a:t>and would appreciate if you could take this brief survey.</a:t>
            </a:r>
            <a:endParaRPr lang="en-US" sz="2800">
              <a:solidFill>
                <a:schemeClr val="bg1"/>
              </a:solidFill>
              <a:cs typeface="Segoe UI Light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4B33C9-BE68-46A7-B04F-BC7B831DF50B}"/>
              </a:ext>
            </a:extLst>
          </p:cNvPr>
          <p:cNvSpPr txBox="1">
            <a:spLocks/>
          </p:cNvSpPr>
          <p:nvPr/>
        </p:nvSpPr>
        <p:spPr>
          <a:xfrm>
            <a:off x="478410" y="4468761"/>
            <a:ext cx="6581521" cy="5447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0" i="0" kern="1200" spc="0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224096" marR="0" indent="0" algn="l" defTabSz="914367" rtl="0" eaLnBrk="1" fontAlgn="auto" latinLnBrk="0" hangingPunct="1">
              <a:lnSpc>
                <a:spcPts val="1800"/>
              </a:lnSpc>
              <a:spcBef>
                <a:spcPct val="20000"/>
              </a:spcBef>
              <a:spcAft>
                <a:spcPts val="10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i="0" kern="1200" spc="0" baseline="0">
                <a:solidFill>
                  <a:srgbClr val="00BCF3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 marL="619643" marR="0" indent="-171450" algn="l" defTabSz="914367" rtl="0" eaLnBrk="1" fontAlgn="auto" latinLnBrk="0" hangingPunct="1">
              <a:lnSpc>
                <a:spcPts val="1600"/>
              </a:lnSpc>
              <a:spcBef>
                <a:spcPct val="20000"/>
              </a:spcBef>
              <a:spcAft>
                <a:spcPts val="500"/>
              </a:spcAft>
              <a:buClrTx/>
              <a:buSzPct val="90000"/>
              <a:buFont typeface="Arial" charset="0"/>
              <a:buChar char="•"/>
              <a:tabLst/>
              <a:defRPr sz="12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charset="0"/>
                <a:ea typeface="Segoe UI" charset="0"/>
                <a:cs typeface="Segoe UI" charset="0"/>
              </a:defRPr>
            </a:lvl3pPr>
            <a:lvl4pPr marL="672289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>
                <a:latin typeface="Segoe Pro Semibold" charset="0"/>
                <a:ea typeface="Segoe Pro Semibold" charset="0"/>
                <a:cs typeface="Segoe Pro Semibold" charset="0"/>
              </a:rPr>
              <a:t>Survey Link: </a:t>
            </a:r>
            <a:r>
              <a:rPr lang="en-US" sz="2600">
                <a:latin typeface="Segoe UI Light"/>
                <a:cs typeface="Segoe UI Light"/>
                <a:hlinkClick r:id="rId4"/>
              </a:rPr>
              <a:t>https://aka.ms/Reactor/Survey</a:t>
            </a:r>
            <a:endParaRPr lang="en-US" sz="2600"/>
          </a:p>
        </p:txBody>
      </p:sp>
      <p:pic>
        <p:nvPicPr>
          <p:cNvPr id="3" name="Picture 25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3B4661C4-9B52-41FE-87DF-A0BFA9B2E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6" r="26039"/>
          <a:stretch/>
        </p:blipFill>
        <p:spPr bwMode="auto">
          <a:xfrm>
            <a:off x="444588" y="543956"/>
            <a:ext cx="3860859" cy="180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5D1D7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2722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Monolith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4403" y="5938284"/>
            <a:ext cx="4727632" cy="325698"/>
            <a:chOff x="394403" y="5938284"/>
            <a:chExt cx="4727632" cy="325698"/>
          </a:xfrm>
        </p:grpSpPr>
        <p:sp>
          <p:nvSpPr>
            <p:cNvPr id="5" name="Rectangle 4"/>
            <p:cNvSpPr/>
            <p:nvPr/>
          </p:nvSpPr>
          <p:spPr bwMode="auto">
            <a:xfrm>
              <a:off x="697033" y="5967164"/>
              <a:ext cx="4425002" cy="29346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Segoe Pro" charset="0"/>
                  <a:ea typeface="Segoe Pro" charset="0"/>
                  <a:cs typeface="Segoe Pro" charset="0"/>
                </a:rPr>
                <a:t>Meetup link: meetup.com/Microsoft-Reactor-Abu-Dhabi</a:t>
              </a:r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0BE3B4A6-6A47-4780-8491-21A56BB6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03" y="5938284"/>
              <a:ext cx="325698" cy="32569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738046-FAFC-40A6-B16D-F3225593E517}"/>
              </a:ext>
            </a:extLst>
          </p:cNvPr>
          <p:cNvGrpSpPr/>
          <p:nvPr/>
        </p:nvGrpSpPr>
        <p:grpSpPr>
          <a:xfrm>
            <a:off x="9550133" y="1933543"/>
            <a:ext cx="1600199" cy="2577468"/>
            <a:chOff x="2821782" y="2275589"/>
            <a:chExt cx="1600199" cy="257746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EEBD70A-4D3B-4F70-81A1-A7CFF52BB34A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gradFill rotWithShape="1">
              <a:gsLst>
                <a:gs pos="0">
                  <a:srgbClr val="0078D3">
                    <a:lumMod val="110000"/>
                    <a:satMod val="105000"/>
                    <a:tint val="67000"/>
                  </a:srgbClr>
                </a:gs>
                <a:gs pos="50000">
                  <a:srgbClr val="0078D3">
                    <a:lumMod val="105000"/>
                    <a:satMod val="103000"/>
                    <a:tint val="73000"/>
                  </a:srgbClr>
                </a:gs>
                <a:gs pos="100000">
                  <a:srgbClr val="0078D3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0078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Warehouse 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(Order fulfillment)</a:t>
              </a:r>
              <a:endParaRPr kumimoji="0" lang="en-ZA" sz="900" b="0" i="0" u="none" strike="noStrike" kern="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541C737-C8D0-4FB7-B714-EBC9E326E7A1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gradFill rotWithShape="1">
              <a:gsLst>
                <a:gs pos="0">
                  <a:srgbClr val="0078D3">
                    <a:lumMod val="110000"/>
                    <a:satMod val="105000"/>
                    <a:tint val="67000"/>
                  </a:srgbClr>
                </a:gs>
                <a:gs pos="50000">
                  <a:srgbClr val="0078D3">
                    <a:lumMod val="105000"/>
                    <a:satMod val="103000"/>
                    <a:tint val="73000"/>
                  </a:srgbClr>
                </a:gs>
                <a:gs pos="100000">
                  <a:srgbClr val="0078D3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0078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Payment Gateway</a:t>
              </a:r>
              <a:endParaRPr kumimoji="0" lang="en-ZA" sz="900" b="0" i="0" u="none" strike="noStrike" kern="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3D4B8F-48F5-48C2-B531-34D8C6FC7B06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gradFill rotWithShape="1">
              <a:gsLst>
                <a:gs pos="0">
                  <a:srgbClr val="0078D3">
                    <a:lumMod val="110000"/>
                    <a:satMod val="105000"/>
                    <a:tint val="67000"/>
                  </a:srgbClr>
                </a:gs>
                <a:gs pos="50000">
                  <a:srgbClr val="0078D3">
                    <a:lumMod val="105000"/>
                    <a:satMod val="103000"/>
                    <a:tint val="73000"/>
                  </a:srgbClr>
                </a:gs>
                <a:gs pos="100000">
                  <a:srgbClr val="0078D3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0078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Comms Gateway</a:t>
              </a:r>
              <a:endParaRPr kumimoji="0" lang="en-ZA" sz="900" b="0" i="0" u="none" strike="noStrike" kern="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2D7B29BD-8B73-4D6F-83A1-8CC76DF642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2" t="880" r="3069" b="1485"/>
          <a:stretch/>
        </p:blipFill>
        <p:spPr>
          <a:xfrm>
            <a:off x="3429762" y="2916322"/>
            <a:ext cx="580923" cy="97320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BAB87B6-FE5A-4961-8CDE-D09587847AF8}"/>
              </a:ext>
            </a:extLst>
          </p:cNvPr>
          <p:cNvGrpSpPr/>
          <p:nvPr/>
        </p:nvGrpSpPr>
        <p:grpSpPr>
          <a:xfrm>
            <a:off x="802182" y="3043030"/>
            <a:ext cx="961133" cy="843535"/>
            <a:chOff x="10502108" y="3207104"/>
            <a:chExt cx="961133" cy="84353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C983440-C6D5-408C-9F74-7192E08B4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6884" y="3658153"/>
              <a:ext cx="392486" cy="39248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9A29211-8E04-43B0-B701-4833492C3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2108" y="3207104"/>
              <a:ext cx="392486" cy="3924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1836904-5750-42CB-B3D3-B61B91DFE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0755" y="3214943"/>
              <a:ext cx="392486" cy="392486"/>
            </a:xfrm>
            <a:prstGeom prst="rect">
              <a:avLst/>
            </a:prstGeom>
          </p:spPr>
        </p:pic>
      </p:grpSp>
      <p:sp>
        <p:nvSpPr>
          <p:cNvPr id="42" name="Arrow: Left 41">
            <a:extLst>
              <a:ext uri="{FF2B5EF4-FFF2-40B4-BE49-F238E27FC236}">
                <a16:creationId xmlns:a16="http://schemas.microsoft.com/office/drawing/2014/main" id="{011AF05C-7C37-4ADC-A47D-EC85EC614D27}"/>
              </a:ext>
            </a:extLst>
          </p:cNvPr>
          <p:cNvSpPr/>
          <p:nvPr/>
        </p:nvSpPr>
        <p:spPr>
          <a:xfrm rot="10800000">
            <a:off x="2433704" y="3345894"/>
            <a:ext cx="473543" cy="291655"/>
          </a:xfrm>
          <a:prstGeom prst="leftArrow">
            <a:avLst/>
          </a:prstGeom>
          <a:solidFill>
            <a:srgbClr val="00188D"/>
          </a:solidFill>
          <a:ln>
            <a:solidFill>
              <a:srgbClr val="002060"/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AB8B8928-CEFD-461E-9D19-2D010BF34B2E}"/>
              </a:ext>
            </a:extLst>
          </p:cNvPr>
          <p:cNvSpPr/>
          <p:nvPr/>
        </p:nvSpPr>
        <p:spPr>
          <a:xfrm rot="10800000">
            <a:off x="4319174" y="3327314"/>
            <a:ext cx="473543" cy="291655"/>
          </a:xfrm>
          <a:prstGeom prst="leftArrow">
            <a:avLst/>
          </a:prstGeom>
          <a:solidFill>
            <a:srgbClr val="00188D"/>
          </a:solidFill>
          <a:ln>
            <a:solidFill>
              <a:srgbClr val="002060"/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830CD58-D7A5-4745-B8A2-23287C538552}"/>
              </a:ext>
            </a:extLst>
          </p:cNvPr>
          <p:cNvCxnSpPr>
            <a:cxnSpLocks/>
            <a:stCxn id="48" idx="6"/>
            <a:endCxn id="35" idx="2"/>
          </p:cNvCxnSpPr>
          <p:nvPr/>
        </p:nvCxnSpPr>
        <p:spPr>
          <a:xfrm flipV="1">
            <a:off x="8523793" y="2288384"/>
            <a:ext cx="1026340" cy="106897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78D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F696157-B980-4C61-869D-73466A03E319}"/>
              </a:ext>
            </a:extLst>
          </p:cNvPr>
          <p:cNvCxnSpPr>
            <a:cxnSpLocks/>
            <a:stCxn id="48" idx="6"/>
            <a:endCxn id="34" idx="2"/>
          </p:cNvCxnSpPr>
          <p:nvPr/>
        </p:nvCxnSpPr>
        <p:spPr>
          <a:xfrm flipV="1">
            <a:off x="8523793" y="3222277"/>
            <a:ext cx="1026340" cy="13507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78D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AD4E1EA-1DB4-408F-AA6F-8314EDCD0367}"/>
              </a:ext>
            </a:extLst>
          </p:cNvPr>
          <p:cNvCxnSpPr>
            <a:cxnSpLocks/>
            <a:stCxn id="48" idx="6"/>
            <a:endCxn id="36" idx="2"/>
          </p:cNvCxnSpPr>
          <p:nvPr/>
        </p:nvCxnSpPr>
        <p:spPr>
          <a:xfrm>
            <a:off x="8523793" y="3357354"/>
            <a:ext cx="1026340" cy="79881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78D3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05E76D-A880-4F54-A706-91975F606D15}"/>
              </a:ext>
            </a:extLst>
          </p:cNvPr>
          <p:cNvGrpSpPr/>
          <p:nvPr/>
        </p:nvGrpSpPr>
        <p:grpSpPr>
          <a:xfrm>
            <a:off x="5129191" y="1837367"/>
            <a:ext cx="3394602" cy="3039974"/>
            <a:chOff x="5518934" y="1837367"/>
            <a:chExt cx="3394602" cy="303997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B9590F7-2EDA-413E-BE15-275D2212C357}"/>
                </a:ext>
              </a:extLst>
            </p:cNvPr>
            <p:cNvSpPr/>
            <p:nvPr/>
          </p:nvSpPr>
          <p:spPr>
            <a:xfrm>
              <a:off x="5741709" y="1837367"/>
              <a:ext cx="3171827" cy="3039974"/>
            </a:xfrm>
            <a:prstGeom prst="ellipse">
              <a:avLst/>
            </a:prstGeom>
            <a:solidFill>
              <a:srgbClr val="EBEBEB">
                <a:lumMod val="9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lowchart: Magnetic Disk 48">
              <a:extLst>
                <a:ext uri="{FF2B5EF4-FFF2-40B4-BE49-F238E27FC236}">
                  <a16:creationId xmlns:a16="http://schemas.microsoft.com/office/drawing/2014/main" id="{88CE545E-EFCE-454A-83D2-D293EA635FFE}"/>
                </a:ext>
              </a:extLst>
            </p:cNvPr>
            <p:cNvSpPr/>
            <p:nvPr/>
          </p:nvSpPr>
          <p:spPr>
            <a:xfrm>
              <a:off x="7080659" y="3896405"/>
              <a:ext cx="498021" cy="653143"/>
            </a:xfrm>
            <a:prstGeom prst="flowChartMagneticDisk">
              <a:avLst/>
            </a:prstGeom>
            <a:gradFill rotWithShape="1">
              <a:gsLst>
                <a:gs pos="0">
                  <a:srgbClr val="75757A">
                    <a:lumMod val="110000"/>
                    <a:satMod val="105000"/>
                    <a:tint val="67000"/>
                  </a:srgbClr>
                </a:gs>
                <a:gs pos="50000">
                  <a:srgbClr val="75757A">
                    <a:lumMod val="105000"/>
                    <a:satMod val="103000"/>
                    <a:tint val="73000"/>
                  </a:srgbClr>
                </a:gs>
                <a:gs pos="100000">
                  <a:srgbClr val="75757A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5757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B255A10-C61A-4103-A68E-4290D3F42CB0}"/>
                </a:ext>
              </a:extLst>
            </p:cNvPr>
            <p:cNvSpPr/>
            <p:nvPr/>
          </p:nvSpPr>
          <p:spPr>
            <a:xfrm>
              <a:off x="6374960" y="2462852"/>
              <a:ext cx="1012371" cy="416379"/>
            </a:xfrm>
            <a:prstGeom prst="roundRect">
              <a:avLst/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Static Site </a:t>
              </a:r>
              <a:b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(Glossies)</a:t>
              </a:r>
              <a:endParaRPr kumimoji="0" lang="en-ZA" sz="900" b="1" i="0" u="none" strike="noStrike" kern="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0438F8E-C707-4E57-8740-628C7F5FC1DB}"/>
                </a:ext>
              </a:extLst>
            </p:cNvPr>
            <p:cNvSpPr/>
            <p:nvPr/>
          </p:nvSpPr>
          <p:spPr>
            <a:xfrm>
              <a:off x="6782659" y="3068952"/>
              <a:ext cx="1012371" cy="416379"/>
            </a:xfrm>
            <a:prstGeom prst="roundRect">
              <a:avLst/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Catalogue</a:t>
              </a:r>
              <a:endParaRPr kumimoji="0" lang="en-ZA" sz="900" b="1" i="0" u="none" strike="noStrike" kern="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36B0747-A0C1-4FE6-9BAD-2708F0757830}"/>
                </a:ext>
              </a:extLst>
            </p:cNvPr>
            <p:cNvSpPr/>
            <p:nvPr/>
          </p:nvSpPr>
          <p:spPr>
            <a:xfrm>
              <a:off x="6121353" y="3485331"/>
              <a:ext cx="1012371" cy="416379"/>
            </a:xfrm>
            <a:prstGeom prst="roundRect">
              <a:avLst/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Cart / Checkout</a:t>
              </a:r>
              <a:endParaRPr kumimoji="0" lang="en-ZA" sz="900" b="1" i="0" u="none" strike="noStrike" kern="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9B73C81-5718-4FF4-A5CC-4E10B2C66766}"/>
                </a:ext>
              </a:extLst>
            </p:cNvPr>
            <p:cNvSpPr/>
            <p:nvPr/>
          </p:nvSpPr>
          <p:spPr>
            <a:xfrm>
              <a:off x="7656239" y="3371030"/>
              <a:ext cx="1012371" cy="416379"/>
            </a:xfrm>
            <a:prstGeom prst="roundRect">
              <a:avLst/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Payment Process</a:t>
              </a:r>
              <a:endParaRPr kumimoji="0" lang="en-ZA" sz="900" b="1" i="0" u="none" strike="noStrike" kern="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859FACB-48E8-4860-BEB1-505B73BC37F4}"/>
                </a:ext>
              </a:extLst>
            </p:cNvPr>
            <p:cNvSpPr/>
            <p:nvPr/>
          </p:nvSpPr>
          <p:spPr>
            <a:xfrm>
              <a:off x="7648074" y="2670124"/>
              <a:ext cx="1012371" cy="416379"/>
            </a:xfrm>
            <a:prstGeom prst="roundRect">
              <a:avLst/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Order Submission</a:t>
              </a:r>
              <a:endParaRPr kumimoji="0" lang="en-ZA" sz="900" b="1" i="0" u="none" strike="noStrike" kern="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FB509E0B-17B0-42EE-941B-3F7A8C869AB3}"/>
                </a:ext>
              </a:extLst>
            </p:cNvPr>
            <p:cNvSpPr/>
            <p:nvPr/>
          </p:nvSpPr>
          <p:spPr>
            <a:xfrm>
              <a:off x="5868775" y="2834841"/>
              <a:ext cx="1012371" cy="416379"/>
            </a:xfrm>
            <a:prstGeom prst="roundRect">
              <a:avLst/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</a:t>
              </a:r>
              <a:endParaRPr kumimoji="0" lang="en-ZA" sz="900" b="1" i="0" u="none" strike="noStrike" kern="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830EA51-EB1E-469A-8D63-9B51DE48F95E}"/>
                </a:ext>
              </a:extLst>
            </p:cNvPr>
            <p:cNvSpPr/>
            <p:nvPr/>
          </p:nvSpPr>
          <p:spPr>
            <a:xfrm>
              <a:off x="7117649" y="2085450"/>
              <a:ext cx="1077179" cy="416379"/>
            </a:xfrm>
            <a:prstGeom prst="roundRect">
              <a:avLst/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Authentication</a:t>
              </a:r>
              <a:endParaRPr kumimoji="0" lang="en-ZA" sz="900" b="1" i="0" u="none" strike="noStrike" kern="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6CB4B12-D630-4E07-BB6E-0FED9ED2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34" y="2950347"/>
              <a:ext cx="780290" cy="780290"/>
            </a:xfrm>
            <a:prstGeom prst="rect">
              <a:avLst/>
            </a:prstGeom>
          </p:spPr>
        </p:pic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83FFD40-5B6C-4982-AFE5-580EA7621991}"/>
                </a:ext>
              </a:extLst>
            </p:cNvPr>
            <p:cNvSpPr/>
            <p:nvPr/>
          </p:nvSpPr>
          <p:spPr>
            <a:xfrm>
              <a:off x="6053840" y="4011096"/>
              <a:ext cx="1012371" cy="416379"/>
            </a:xfrm>
            <a:prstGeom prst="roundRect">
              <a:avLst/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History</a:t>
              </a:r>
              <a:endParaRPr kumimoji="0" lang="en-ZA" sz="900" b="1" i="0" u="none" strike="noStrike" kern="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6057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Monolith : Legacy?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4403" y="5938284"/>
            <a:ext cx="4727632" cy="325698"/>
            <a:chOff x="394403" y="5938284"/>
            <a:chExt cx="4727632" cy="325698"/>
          </a:xfrm>
        </p:grpSpPr>
        <p:sp>
          <p:nvSpPr>
            <p:cNvPr id="5" name="Rectangle 4"/>
            <p:cNvSpPr/>
            <p:nvPr/>
          </p:nvSpPr>
          <p:spPr bwMode="auto">
            <a:xfrm>
              <a:off x="697033" y="5967164"/>
              <a:ext cx="4425002" cy="29346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Segoe Pro" charset="0"/>
                  <a:ea typeface="Segoe Pro" charset="0"/>
                  <a:cs typeface="Segoe Pro" charset="0"/>
                </a:rPr>
                <a:t>Meetup link: meetup.com/Microsoft-Reactor-Abu-Dhabi</a:t>
              </a:r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0BE3B4A6-6A47-4780-8491-21A56BB6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03" y="5938284"/>
              <a:ext cx="325698" cy="325698"/>
            </a:xfrm>
            <a:prstGeom prst="rect">
              <a:avLst/>
            </a:prstGeom>
          </p:spPr>
        </p:pic>
      </p:grp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21C5EA-38CD-4FDA-A3D1-011DD762AB89}"/>
              </a:ext>
            </a:extLst>
          </p:cNvPr>
          <p:cNvSpPr txBox="1">
            <a:spLocks/>
          </p:cNvSpPr>
          <p:nvPr/>
        </p:nvSpPr>
        <p:spPr>
          <a:xfrm>
            <a:off x="457200" y="1309922"/>
            <a:ext cx="11277599" cy="4642802"/>
          </a:xfrm>
          <a:prstGeom prst="rect">
            <a:avLst/>
          </a:prstGeom>
        </p:spPr>
        <p:txBody>
          <a:bodyPr/>
          <a:lstStyle>
            <a:lvl1pPr marL="224097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4819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2290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96386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2048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It works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No big updates in the last number years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Probably 2/3 tier architecture</a:t>
            </a:r>
          </a:p>
          <a:p>
            <a:pPr>
              <a:buClr>
                <a:schemeClr val="accent6">
                  <a:lumMod val="10000"/>
                </a:schemeClr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8057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Monolith : Legacy!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4403" y="5938284"/>
            <a:ext cx="4727632" cy="325698"/>
            <a:chOff x="394403" y="5938284"/>
            <a:chExt cx="4727632" cy="325698"/>
          </a:xfrm>
        </p:grpSpPr>
        <p:sp>
          <p:nvSpPr>
            <p:cNvPr id="5" name="Rectangle 4"/>
            <p:cNvSpPr/>
            <p:nvPr/>
          </p:nvSpPr>
          <p:spPr bwMode="auto">
            <a:xfrm>
              <a:off x="697033" y="5967164"/>
              <a:ext cx="4425002" cy="29346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Segoe Pro" charset="0"/>
                  <a:ea typeface="Segoe Pro" charset="0"/>
                  <a:cs typeface="Segoe Pro" charset="0"/>
                </a:rPr>
                <a:t>Meetup link: meetup.com/Microsoft-Reactor-Abu-Dhabi</a:t>
              </a:r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0BE3B4A6-6A47-4780-8491-21A56BB6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03" y="5938284"/>
              <a:ext cx="325698" cy="325698"/>
            </a:xfrm>
            <a:prstGeom prst="rect">
              <a:avLst/>
            </a:prstGeom>
          </p:spPr>
        </p:pic>
      </p:grp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FB91EC-EBEE-4AD2-9BDD-B5D8661DF31A}"/>
              </a:ext>
            </a:extLst>
          </p:cNvPr>
          <p:cNvSpPr txBox="1">
            <a:spLocks/>
          </p:cNvSpPr>
          <p:nvPr/>
        </p:nvSpPr>
        <p:spPr>
          <a:xfrm>
            <a:off x="519998" y="1321007"/>
            <a:ext cx="11277599" cy="4642802"/>
          </a:xfrm>
          <a:prstGeom prst="rect">
            <a:avLst/>
          </a:prstGeom>
        </p:spPr>
        <p:txBody>
          <a:bodyPr/>
          <a:lstStyle>
            <a:lvl1pPr marL="224097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4819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2290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96386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2048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Difficult to change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Error prone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Few tests (if any) 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Slow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Can’t scale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integration updated/expensive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Security 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It just not cool….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DD6F3A-E28A-4B43-95B6-4F6D1CC97529}"/>
              </a:ext>
            </a:extLst>
          </p:cNvPr>
          <p:cNvGrpSpPr/>
          <p:nvPr/>
        </p:nvGrpSpPr>
        <p:grpSpPr>
          <a:xfrm>
            <a:off x="3338909" y="2086214"/>
            <a:ext cx="6416529" cy="2798818"/>
            <a:chOff x="3276111" y="2502568"/>
            <a:chExt cx="6416529" cy="279881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4D9A82-1FF6-428B-8B4F-216438364115}"/>
                </a:ext>
              </a:extLst>
            </p:cNvPr>
            <p:cNvCxnSpPr>
              <a:cxnSpLocks/>
            </p:cNvCxnSpPr>
            <p:nvPr/>
          </p:nvCxnSpPr>
          <p:spPr>
            <a:xfrm>
              <a:off x="3898232" y="5024387"/>
              <a:ext cx="5794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4E70663-81A2-4BF2-A19B-4A2586CB3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8232" y="2502568"/>
              <a:ext cx="0" cy="2521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82E9FA-0D9C-420B-AB30-22CB443B3D3A}"/>
                </a:ext>
              </a:extLst>
            </p:cNvPr>
            <p:cNvSpPr txBox="1"/>
            <p:nvPr/>
          </p:nvSpPr>
          <p:spPr>
            <a:xfrm>
              <a:off x="5541428" y="5024387"/>
              <a:ext cx="3248005" cy="276999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dirty="0"/>
                <a:t>Time since development started</a:t>
              </a:r>
              <a:endParaRPr lang="en-Z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E66B19-4DAB-4FF7-B5E6-191EE4CFE180}"/>
                </a:ext>
              </a:extLst>
            </p:cNvPr>
            <p:cNvSpPr txBox="1"/>
            <p:nvPr/>
          </p:nvSpPr>
          <p:spPr>
            <a:xfrm rot="16200000">
              <a:off x="2842947" y="3486478"/>
              <a:ext cx="1420325" cy="553998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dirty="0"/>
                <a:t>Time/Effort to</a:t>
              </a:r>
            </a:p>
            <a:p>
              <a:r>
                <a:rPr lang="en-US" dirty="0"/>
                <a:t> change or fix</a:t>
              </a:r>
              <a:endParaRPr lang="en-ZA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FB4831-008D-4A36-9513-6B6F3F7B03B9}"/>
                </a:ext>
              </a:extLst>
            </p:cNvPr>
            <p:cNvSpPr/>
            <p:nvPr/>
          </p:nvSpPr>
          <p:spPr>
            <a:xfrm>
              <a:off x="3907857" y="3137836"/>
              <a:ext cx="5245768" cy="1886551"/>
            </a:xfrm>
            <a:custGeom>
              <a:avLst/>
              <a:gdLst>
                <a:gd name="connsiteX0" fmla="*/ 0 w 5245768"/>
                <a:gd name="connsiteY0" fmla="*/ 1886551 h 1886551"/>
                <a:gd name="connsiteX1" fmla="*/ 3869356 w 5245768"/>
                <a:gd name="connsiteY1" fmla="*/ 1482290 h 1886551"/>
                <a:gd name="connsiteX2" fmla="*/ 5245768 w 5245768"/>
                <a:gd name="connsiteY2" fmla="*/ 0 h 1886551"/>
                <a:gd name="connsiteX3" fmla="*/ 5245768 w 5245768"/>
                <a:gd name="connsiteY3" fmla="*/ 0 h 188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5768" h="1886551">
                  <a:moveTo>
                    <a:pt x="0" y="1886551"/>
                  </a:moveTo>
                  <a:cubicBezTo>
                    <a:pt x="1497530" y="1841633"/>
                    <a:pt x="2995061" y="1796715"/>
                    <a:pt x="3869356" y="1482290"/>
                  </a:cubicBezTo>
                  <a:cubicBezTo>
                    <a:pt x="4743651" y="1167865"/>
                    <a:pt x="5245768" y="0"/>
                    <a:pt x="5245768" y="0"/>
                  </a:cubicBezTo>
                  <a:lnTo>
                    <a:pt x="5245768" y="0"/>
                  </a:lnTo>
                </a:path>
              </a:pathLst>
            </a:custGeom>
            <a:ln>
              <a:headEnd type="oval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10978893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Applications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4403" y="5938284"/>
            <a:ext cx="4727632" cy="325698"/>
            <a:chOff x="394403" y="5938284"/>
            <a:chExt cx="4727632" cy="325698"/>
          </a:xfrm>
        </p:grpSpPr>
        <p:sp>
          <p:nvSpPr>
            <p:cNvPr id="5" name="Rectangle 4"/>
            <p:cNvSpPr/>
            <p:nvPr/>
          </p:nvSpPr>
          <p:spPr bwMode="auto">
            <a:xfrm>
              <a:off x="697033" y="5967164"/>
              <a:ext cx="4425002" cy="29346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Segoe Pro" charset="0"/>
                  <a:ea typeface="Segoe Pro" charset="0"/>
                  <a:cs typeface="Segoe Pro" charset="0"/>
                </a:rPr>
                <a:t>Meetup link: meetup.com/Microsoft-Reactor-Abu-Dhabi</a:t>
              </a:r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0BE3B4A6-6A47-4780-8491-21A56BB6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03" y="5938284"/>
              <a:ext cx="325698" cy="325698"/>
            </a:xfrm>
            <a:prstGeom prst="rect">
              <a:avLst/>
            </a:prstGeom>
          </p:spPr>
        </p:pic>
      </p:grp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FB91EC-EBEE-4AD2-9BDD-B5D8661DF31A}"/>
              </a:ext>
            </a:extLst>
          </p:cNvPr>
          <p:cNvSpPr txBox="1">
            <a:spLocks/>
          </p:cNvSpPr>
          <p:nvPr/>
        </p:nvSpPr>
        <p:spPr>
          <a:xfrm>
            <a:off x="519998" y="1321007"/>
            <a:ext cx="11277599" cy="4642802"/>
          </a:xfrm>
          <a:prstGeom prst="rect">
            <a:avLst/>
          </a:prstGeom>
        </p:spPr>
        <p:txBody>
          <a:bodyPr/>
          <a:lstStyle>
            <a:lvl1pPr marL="224097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4819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2290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96386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2048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Microservices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Containers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Cloud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Serverless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ML / AI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Make it someone else’s problem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Agile/DevOps</a:t>
            </a:r>
          </a:p>
          <a:p>
            <a:pPr marL="0" indent="0">
              <a:buClr>
                <a:schemeClr val="accent6">
                  <a:lumMod val="10000"/>
                </a:schemeClr>
              </a:buCl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61927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Monolith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9550133" y="1933543"/>
            <a:ext cx="1600199" cy="2577468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E5729EC-4964-4F72-9D5D-3F72834BD3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" t="880" r="3069" b="1485"/>
          <a:stretch/>
        </p:blipFill>
        <p:spPr>
          <a:xfrm>
            <a:off x="3429762" y="2916322"/>
            <a:ext cx="580923" cy="97320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98380CC1-BF07-4693-B354-AE6521D6701E}"/>
              </a:ext>
            </a:extLst>
          </p:cNvPr>
          <p:cNvGrpSpPr/>
          <p:nvPr/>
        </p:nvGrpSpPr>
        <p:grpSpPr>
          <a:xfrm>
            <a:off x="802182" y="3043030"/>
            <a:ext cx="961133" cy="843535"/>
            <a:chOff x="10502108" y="3207104"/>
            <a:chExt cx="961133" cy="84353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FFC11B7-3EC9-4CBF-98DB-C5556DA2B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6884" y="3658153"/>
              <a:ext cx="392486" cy="39248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1F67678-01E6-4550-8479-1D0EF46EA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2108" y="3207104"/>
              <a:ext cx="392486" cy="39248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73BAB28-D857-4EF1-9F9F-DABA25632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0755" y="3214943"/>
              <a:ext cx="392486" cy="392486"/>
            </a:xfrm>
            <a:prstGeom prst="rect">
              <a:avLst/>
            </a:prstGeom>
          </p:spPr>
        </p:pic>
      </p:grpSp>
      <p:sp>
        <p:nvSpPr>
          <p:cNvPr id="59" name="Arrow: Left 58">
            <a:extLst>
              <a:ext uri="{FF2B5EF4-FFF2-40B4-BE49-F238E27FC236}">
                <a16:creationId xmlns:a16="http://schemas.microsoft.com/office/drawing/2014/main" id="{FA9D8C5E-8E09-49C3-B547-4967549C7466}"/>
              </a:ext>
            </a:extLst>
          </p:cNvPr>
          <p:cNvSpPr/>
          <p:nvPr/>
        </p:nvSpPr>
        <p:spPr>
          <a:xfrm rot="10800000">
            <a:off x="2433704" y="3345894"/>
            <a:ext cx="473543" cy="291655"/>
          </a:xfrm>
          <a:prstGeom prst="leftArrow">
            <a:avLst/>
          </a:prstGeom>
          <a:solidFill>
            <a:srgbClr val="00188D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17F7F721-3E2D-4962-BAE0-FCB4FDA04FE4}"/>
              </a:ext>
            </a:extLst>
          </p:cNvPr>
          <p:cNvSpPr/>
          <p:nvPr/>
        </p:nvSpPr>
        <p:spPr>
          <a:xfrm rot="10800000">
            <a:off x="4319174" y="3327314"/>
            <a:ext cx="473543" cy="291655"/>
          </a:xfrm>
          <a:prstGeom prst="leftArrow">
            <a:avLst/>
          </a:prstGeom>
          <a:solidFill>
            <a:srgbClr val="00188D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8523793" y="2288384"/>
            <a:ext cx="1026340" cy="1068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8523793" y="3222277"/>
            <a:ext cx="1026340" cy="135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FAFFB6E-9CCD-4CE3-80CC-E7FEF7FE1F1E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>
            <a:off x="8523793" y="3357354"/>
            <a:ext cx="1026340" cy="798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B676E15-4C98-4897-B4E7-CACAAABB8C11}"/>
              </a:ext>
            </a:extLst>
          </p:cNvPr>
          <p:cNvSpPr/>
          <p:nvPr/>
        </p:nvSpPr>
        <p:spPr>
          <a:xfrm>
            <a:off x="5351966" y="1837367"/>
            <a:ext cx="3171827" cy="3039974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6690916" y="3896405"/>
            <a:ext cx="498021" cy="65314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E2CA18-6BA0-4C49-B541-1D73DA013242}"/>
              </a:ext>
            </a:extLst>
          </p:cNvPr>
          <p:cNvSpPr/>
          <p:nvPr/>
        </p:nvSpPr>
        <p:spPr>
          <a:xfrm>
            <a:off x="5985217" y="2462852"/>
            <a:ext cx="1012371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Static Site </a:t>
            </a:r>
            <a:br>
              <a:rPr lang="en-US" sz="900" b="1" dirty="0"/>
            </a:br>
            <a:r>
              <a:rPr lang="en-US" sz="900" b="1" dirty="0"/>
              <a:t>(Glossies)</a:t>
            </a:r>
            <a:endParaRPr lang="en-ZA" sz="9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9DCEA-B6B9-4AD7-91B1-757E14C90A9F}"/>
              </a:ext>
            </a:extLst>
          </p:cNvPr>
          <p:cNvSpPr/>
          <p:nvPr/>
        </p:nvSpPr>
        <p:spPr>
          <a:xfrm>
            <a:off x="6392916" y="3068952"/>
            <a:ext cx="1012371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5731610" y="3485331"/>
            <a:ext cx="1012371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7266496" y="3371030"/>
            <a:ext cx="1012371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7258331" y="2670124"/>
            <a:ext cx="1012371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5479032" y="2834841"/>
            <a:ext cx="1012371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FBC48F-C308-4764-A08D-D3265ABAAFC0}"/>
              </a:ext>
            </a:extLst>
          </p:cNvPr>
          <p:cNvSpPr/>
          <p:nvPr/>
        </p:nvSpPr>
        <p:spPr>
          <a:xfrm>
            <a:off x="6727906" y="2085450"/>
            <a:ext cx="1077179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Authentication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91" y="2950347"/>
            <a:ext cx="780290" cy="780290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5664097" y="4011096"/>
            <a:ext cx="1012371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</p:spTree>
    <p:extLst>
      <p:ext uri="{BB962C8B-B14F-4D97-AF65-F5344CB8AC3E}">
        <p14:creationId xmlns:p14="http://schemas.microsoft.com/office/powerpoint/2010/main" val="17825901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7352218" y="2111594"/>
            <a:ext cx="1512452" cy="1617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7352218" y="3577747"/>
            <a:ext cx="1512452" cy="151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FAFFB6E-9CCD-4CE3-80CC-E7FEF7FE1F1E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>
            <a:off x="7352218" y="3729308"/>
            <a:ext cx="1512452" cy="1314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B676E15-4C98-4897-B4E7-CACAAABB8C11}"/>
              </a:ext>
            </a:extLst>
          </p:cNvPr>
          <p:cNvSpPr/>
          <p:nvPr/>
        </p:nvSpPr>
        <p:spPr>
          <a:xfrm>
            <a:off x="2351480" y="1343025"/>
            <a:ext cx="5000738" cy="4772566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15539" y="4575584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E2CA18-6BA0-4C49-B541-1D73DA013242}"/>
              </a:ext>
            </a:extLst>
          </p:cNvPr>
          <p:cNvSpPr/>
          <p:nvPr/>
        </p:nvSpPr>
        <p:spPr>
          <a:xfrm>
            <a:off x="3349870" y="2324997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Static Site </a:t>
            </a:r>
            <a:br>
              <a:rPr lang="en-US" sz="900" b="1" dirty="0"/>
            </a:br>
            <a:r>
              <a:rPr lang="en-US" sz="900" b="1" dirty="0"/>
              <a:t>(Glossies)</a:t>
            </a:r>
            <a:endParaRPr lang="en-ZA" sz="9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9DCEA-B6B9-4AD7-91B1-757E14C90A9F}"/>
              </a:ext>
            </a:extLst>
          </p:cNvPr>
          <p:cNvSpPr/>
          <p:nvPr/>
        </p:nvSpPr>
        <p:spPr>
          <a:xfrm>
            <a:off x="3992653" y="3276535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950031" y="3930224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5369949" y="3750778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5357076" y="2650401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551813" y="290899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FBC48F-C308-4764-A08D-D3265ABAAFC0}"/>
              </a:ext>
            </a:extLst>
          </p:cNvPr>
          <p:cNvSpPr/>
          <p:nvPr/>
        </p:nvSpPr>
        <p:spPr>
          <a:xfrm>
            <a:off x="4520801" y="173250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Authentication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090333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3349870" y="4761434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</p:spTree>
    <p:extLst>
      <p:ext uri="{BB962C8B-B14F-4D97-AF65-F5344CB8AC3E}">
        <p14:creationId xmlns:p14="http://schemas.microsoft.com/office/powerpoint/2010/main" val="473065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15" idx="3"/>
            <a:endCxn id="22" idx="2"/>
          </p:cNvCxnSpPr>
          <p:nvPr/>
        </p:nvCxnSpPr>
        <p:spPr>
          <a:xfrm flipV="1">
            <a:off x="6481233" y="2111594"/>
            <a:ext cx="2383437" cy="2409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4564299" y="3577747"/>
            <a:ext cx="4300371" cy="1741034"/>
          </a:xfrm>
          <a:prstGeom prst="bentConnector3">
            <a:avLst>
              <a:gd name="adj1" fmla="val 8024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62687" y="3094796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E2CA18-6BA0-4C49-B541-1D73DA013242}"/>
              </a:ext>
            </a:extLst>
          </p:cNvPr>
          <p:cNvSpPr/>
          <p:nvPr/>
        </p:nvSpPr>
        <p:spPr>
          <a:xfrm>
            <a:off x="2861950" y="2668672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Static Site </a:t>
            </a:r>
            <a:br>
              <a:rPr lang="en-US" sz="900" b="1" dirty="0"/>
            </a:br>
            <a:r>
              <a:rPr lang="en-US" sz="900" b="1" dirty="0"/>
              <a:t>(Glossies)</a:t>
            </a:r>
            <a:endParaRPr lang="en-ZA" sz="9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9DCEA-B6B9-4AD7-91B1-757E14C90A9F}"/>
              </a:ext>
            </a:extLst>
          </p:cNvPr>
          <p:cNvSpPr/>
          <p:nvPr/>
        </p:nvSpPr>
        <p:spPr>
          <a:xfrm>
            <a:off x="2861949" y="3428464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861950" y="4195558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4782032" y="419412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2865098" y="499193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FBC48F-C308-4764-A08D-D3265ABAAFC0}"/>
              </a:ext>
            </a:extLst>
          </p:cNvPr>
          <p:cNvSpPr/>
          <p:nvPr/>
        </p:nvSpPr>
        <p:spPr>
          <a:xfrm>
            <a:off x="2861951" y="152238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Authentication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4861167" y="233595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</p:spTree>
    <p:extLst>
      <p:ext uri="{BB962C8B-B14F-4D97-AF65-F5344CB8AC3E}">
        <p14:creationId xmlns:p14="http://schemas.microsoft.com/office/powerpoint/2010/main" val="3566283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7.potx" id="{725B5D73-4D5F-4FEE-B451-E9B9F7D76543}" vid="{8959B2E1-744C-4CF0-BE0B-85DCEAFAA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06F59E3C1E3E4BAA48EAE22399DB55" ma:contentTypeVersion="12" ma:contentTypeDescription="Create a new document." ma:contentTypeScope="" ma:versionID="2767e52ddb6d13f9df0d5bc113c4c3c8">
  <xsd:schema xmlns:xsd="http://www.w3.org/2001/XMLSchema" xmlns:xs="http://www.w3.org/2001/XMLSchema" xmlns:p="http://schemas.microsoft.com/office/2006/metadata/properties" xmlns:ns2="e4e70d0c-1ccd-4c5d-b6ee-9f2f639d736b" xmlns:ns3="496f9030-4ae6-4d87-853b-6ca1f4d6f3cc" targetNamespace="http://schemas.microsoft.com/office/2006/metadata/properties" ma:root="true" ma:fieldsID="3cc0654d2748349aedbbc688ccd0fe85" ns2:_="" ns3:_="">
    <xsd:import namespace="e4e70d0c-1ccd-4c5d-b6ee-9f2f639d736b"/>
    <xsd:import namespace="496f9030-4ae6-4d87-853b-6ca1f4d6f3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70d0c-1ccd-4c5d-b6ee-9f2f639d73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6f9030-4ae6-4d87-853b-6ca1f4d6f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192B88-FBBE-46FB-8CA2-D25C4A7D928C}">
  <ds:schemaRefs>
    <ds:schemaRef ds:uri="496f9030-4ae6-4d87-853b-6ca1f4d6f3cc"/>
    <ds:schemaRef ds:uri="e4e70d0c-1ccd-4c5d-b6ee-9f2f639d73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C7CB1AB-E936-4ECE-AE31-303E3FF3D8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C854C9-7369-48D9-9C2B-68CAF84DD8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649</Words>
  <Application>Microsoft Office PowerPoint</Application>
  <PresentationFormat>Widescreen</PresentationFormat>
  <Paragraphs>269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Cascadia Code SemiBold</vt:lpstr>
      <vt:lpstr>Segoe Pro</vt:lpstr>
      <vt:lpstr>Segoe Pro Semibold</vt:lpstr>
      <vt:lpstr>Segoe UI</vt:lpstr>
      <vt:lpstr>Segoe UI Light</vt:lpstr>
      <vt:lpstr>Segoe UI Light (Headings)</vt:lpstr>
      <vt:lpstr>Segoe UI Semibold</vt:lpstr>
      <vt:lpstr>Segoe UI Semilight</vt:lpstr>
      <vt:lpstr>Wingdings</vt:lpstr>
      <vt:lpstr>WHITE TEMPLATE</vt:lpstr>
      <vt:lpstr>PowerPoint Presentation</vt:lpstr>
      <vt:lpstr>Application Modernisation</vt:lpstr>
      <vt:lpstr>The Monolith</vt:lpstr>
      <vt:lpstr>The Monolith : Legacy?</vt:lpstr>
      <vt:lpstr>The Monolith : Legacy!</vt:lpstr>
      <vt:lpstr>Modern Applications</vt:lpstr>
      <vt:lpstr>The Monolith</vt:lpstr>
      <vt:lpstr>The Transition..</vt:lpstr>
      <vt:lpstr>The Transition..</vt:lpstr>
      <vt:lpstr>The Transition..</vt:lpstr>
      <vt:lpstr>The Transition..</vt:lpstr>
      <vt:lpstr>The Transition..</vt:lpstr>
      <vt:lpstr>The Catalogue</vt:lpstr>
      <vt:lpstr>The Transition..</vt:lpstr>
      <vt:lpstr>The Cart</vt:lpstr>
      <vt:lpstr>The Transition..</vt:lpstr>
      <vt:lpstr>The Order Process</vt:lpstr>
      <vt:lpstr>The Transition..</vt:lpstr>
      <vt:lpstr>The Transition..</vt:lpstr>
      <vt:lpstr>The Transition..</vt:lpstr>
      <vt:lpstr>The Transition..</vt:lpstr>
      <vt:lpstr>The Transition..</vt:lpstr>
      <vt:lpstr>The Transition..</vt:lpstr>
      <vt:lpstr>Thank You!</vt:lpstr>
      <vt:lpstr>Please enter the event code 11812 at the start of survey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Hass</dc:creator>
  <cp:lastModifiedBy>Niel</cp:lastModifiedBy>
  <cp:revision>18</cp:revision>
  <dcterms:created xsi:type="dcterms:W3CDTF">2020-01-29T20:29:00Z</dcterms:created>
  <dcterms:modified xsi:type="dcterms:W3CDTF">2020-10-19T10:00:00Z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2020-01-29T20:29:00Z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d0fe4a29-4146-419a-8580-000061f687ce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0x010100C306F59E3C1E3E4BAA48EAE22399DB55</vt:lpwstr>
  </property>
</Properties>
</file>