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30/10/16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30/10/16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30/10/16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BE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30/10/16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tank.stad.gent/4/milieuennatuur/parken.xml" TargetMode="External"/><Relationship Id="rId3" Type="http://schemas.openxmlformats.org/officeDocument/2006/relationships/hyperlink" Target="https://datatank.stad.gent/4/infrastructuur/hondenvoorzieninge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GO-RUN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NMDAD 1 </a:t>
            </a:r>
            <a:r>
              <a:rPr lang="mr-IN" dirty="0" smtClean="0"/>
              <a:t>–</a:t>
            </a:r>
            <a:r>
              <a:rPr lang="nl-NL" dirty="0" smtClean="0"/>
              <a:t> </a:t>
            </a:r>
            <a:r>
              <a:rPr lang="nl-NL" dirty="0" err="1" smtClean="0"/>
              <a:t>Niel</a:t>
            </a:r>
            <a:r>
              <a:rPr lang="nl-NL" dirty="0" smtClean="0"/>
              <a:t> </a:t>
            </a:r>
            <a:r>
              <a:rPr lang="nl-NL" dirty="0" err="1" smtClean="0"/>
              <a:t>Duquesne</a:t>
            </a:r>
            <a:endParaRPr lang="nl-NL" dirty="0" smtClean="0"/>
          </a:p>
          <a:p>
            <a:r>
              <a:rPr lang="nl-NL" dirty="0" smtClean="0"/>
              <a:t>2MMPa </a:t>
            </a:r>
            <a:r>
              <a:rPr lang="nl-NL" dirty="0" err="1" smtClean="0"/>
              <a:t>PROduce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59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Mobile</a:t>
            </a:r>
            <a:endParaRPr lang="nl-NL" dirty="0"/>
          </a:p>
        </p:txBody>
      </p:sp>
      <p:pic>
        <p:nvPicPr>
          <p:cNvPr id="5" name="Afbeelding 4" descr="GORU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47" y="1851745"/>
            <a:ext cx="2385498" cy="4750549"/>
          </a:xfrm>
          <a:prstGeom prst="rect">
            <a:avLst/>
          </a:prstGeom>
        </p:spPr>
      </p:pic>
      <p:pic>
        <p:nvPicPr>
          <p:cNvPr id="6" name="Afbeelding 5" descr="Ho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746"/>
            <a:ext cx="2385498" cy="4750548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26824" y="1427333"/>
            <a:ext cx="74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Home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013447" y="1427333"/>
            <a:ext cx="97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GO-RUN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279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Mobile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26824" y="1427333"/>
            <a:ext cx="9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START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013447" y="14273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Contact</a:t>
            </a:r>
            <a:endParaRPr lang="nl-NL" dirty="0"/>
          </a:p>
        </p:txBody>
      </p:sp>
      <p:pic>
        <p:nvPicPr>
          <p:cNvPr id="3" name="Afbeelding 2" descr="ST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6" y="1851746"/>
            <a:ext cx="2385498" cy="4750549"/>
          </a:xfrm>
          <a:prstGeom prst="rect">
            <a:avLst/>
          </a:prstGeom>
        </p:spPr>
      </p:pic>
      <p:pic>
        <p:nvPicPr>
          <p:cNvPr id="4" name="Afbeelding 3" descr="Conta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47" y="1851746"/>
            <a:ext cx="2385498" cy="47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2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Mobile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26824" y="1427333"/>
            <a:ext cx="121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013447" y="1427333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us</a:t>
            </a:r>
            <a:endParaRPr lang="nl-NL" dirty="0"/>
          </a:p>
        </p:txBody>
      </p:sp>
      <p:pic>
        <p:nvPicPr>
          <p:cNvPr id="3" name="Afbeelding 2" descr="Conce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746"/>
            <a:ext cx="2385498" cy="4750550"/>
          </a:xfrm>
          <a:prstGeom prst="rect">
            <a:avLst/>
          </a:prstGeom>
        </p:spPr>
      </p:pic>
      <p:pic>
        <p:nvPicPr>
          <p:cNvPr id="4" name="Afbeelding 3" descr="About 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47" y="1851746"/>
            <a:ext cx="2385498" cy="47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2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Desktop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97668" y="1796665"/>
            <a:ext cx="116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Home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482328" y="1796665"/>
            <a:ext cx="189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GO-RUN</a:t>
            </a:r>
            <a:endParaRPr lang="nl-NL" dirty="0"/>
          </a:p>
        </p:txBody>
      </p:sp>
      <p:pic>
        <p:nvPicPr>
          <p:cNvPr id="6" name="Afbeelding 5" descr="GORU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8" y="2308735"/>
            <a:ext cx="3761074" cy="3167750"/>
          </a:xfrm>
          <a:prstGeom prst="rect">
            <a:avLst/>
          </a:prstGeom>
        </p:spPr>
      </p:pic>
      <p:pic>
        <p:nvPicPr>
          <p:cNvPr id="7" name="Afbeelding 6" descr="Ho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8" y="2308735"/>
            <a:ext cx="3761074" cy="31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Desktop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97667" y="1796665"/>
            <a:ext cx="101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START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482328" y="179666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Contact</a:t>
            </a:r>
            <a:endParaRPr lang="nl-NL" dirty="0"/>
          </a:p>
        </p:txBody>
      </p:sp>
      <p:pic>
        <p:nvPicPr>
          <p:cNvPr id="3" name="Afbeelding 2" descr="ST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8" y="2308735"/>
            <a:ext cx="3761074" cy="3167750"/>
          </a:xfrm>
          <a:prstGeom prst="rect">
            <a:avLst/>
          </a:prstGeom>
        </p:spPr>
      </p:pic>
      <p:pic>
        <p:nvPicPr>
          <p:cNvPr id="8" name="Afbeelding 7" descr="Contac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8" y="2308735"/>
            <a:ext cx="3761074" cy="31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Desktop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97668" y="179666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482328" y="1796665"/>
            <a:ext cx="138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us</a:t>
            </a:r>
            <a:endParaRPr lang="nl-NL" dirty="0"/>
          </a:p>
        </p:txBody>
      </p:sp>
      <p:pic>
        <p:nvPicPr>
          <p:cNvPr id="3" name="Afbeelding 2" descr="Conce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7" y="2308734"/>
            <a:ext cx="3761075" cy="3167751"/>
          </a:xfrm>
          <a:prstGeom prst="rect">
            <a:avLst/>
          </a:prstGeom>
        </p:spPr>
      </p:pic>
      <p:pic>
        <p:nvPicPr>
          <p:cNvPr id="8" name="Afbeelding 7" descr="About 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79" y="2308735"/>
            <a:ext cx="3767823" cy="31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43813"/>
            <a:ext cx="7620000" cy="1143000"/>
          </a:xfrm>
        </p:spPr>
        <p:txBody>
          <a:bodyPr/>
          <a:lstStyle/>
          <a:p>
            <a:pPr algn="ctr"/>
            <a:r>
              <a:rPr lang="nl-NL" sz="6000" b="1" dirty="0" smtClean="0"/>
              <a:t>1. Discovery</a:t>
            </a:r>
            <a:endParaRPr lang="nl-NL" sz="6000" b="1" dirty="0"/>
          </a:p>
        </p:txBody>
      </p:sp>
    </p:spTree>
    <p:extLst>
      <p:ext uri="{BB962C8B-B14F-4D97-AF65-F5344CB8AC3E}">
        <p14:creationId xmlns:p14="http://schemas.microsoft.com/office/powerpoint/2010/main" val="57189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Briefing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Joggers</a:t>
            </a:r>
          </a:p>
          <a:p>
            <a:endParaRPr lang="nl-NL" dirty="0" smtClean="0"/>
          </a:p>
          <a:p>
            <a:r>
              <a:rPr lang="nl-NL" dirty="0" smtClean="0"/>
              <a:t>Eigen traject</a:t>
            </a:r>
          </a:p>
          <a:p>
            <a:endParaRPr lang="nl-NL" dirty="0"/>
          </a:p>
          <a:p>
            <a:r>
              <a:rPr lang="nl-NL" dirty="0" smtClean="0"/>
              <a:t>Kinderen/Hond?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216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43813"/>
            <a:ext cx="7620000" cy="1143000"/>
          </a:xfrm>
        </p:spPr>
        <p:txBody>
          <a:bodyPr/>
          <a:lstStyle/>
          <a:p>
            <a:pPr algn="ctr"/>
            <a:r>
              <a:rPr lang="nl-NL" sz="6000" b="1" dirty="0"/>
              <a:t>2</a:t>
            </a:r>
            <a:r>
              <a:rPr lang="nl-NL" sz="6000" b="1" dirty="0" smtClean="0"/>
              <a:t>. </a:t>
            </a:r>
            <a:r>
              <a:rPr lang="nl-NL" sz="6000" b="1" dirty="0" err="1" smtClean="0"/>
              <a:t>Define</a:t>
            </a:r>
            <a:endParaRPr lang="nl-NL" sz="6000" b="1" dirty="0"/>
          </a:p>
        </p:txBody>
      </p:sp>
    </p:spTree>
    <p:extLst>
      <p:ext uri="{BB962C8B-B14F-4D97-AF65-F5344CB8AC3E}">
        <p14:creationId xmlns:p14="http://schemas.microsoft.com/office/powerpoint/2010/main" val="13597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aseline="30000" dirty="0">
                <a:hlinkClick r:id="rId2"/>
              </a:rPr>
              <a:t>https://datatank.stad.gent/4/milieuennatuur/</a:t>
            </a:r>
            <a:r>
              <a:rPr lang="nl-NL" baseline="30000" dirty="0" smtClean="0">
                <a:hlinkClick r:id="rId2"/>
              </a:rPr>
              <a:t>parken.xml</a:t>
            </a:r>
            <a:endParaRPr lang="nl-NL" baseline="30000" dirty="0" smtClean="0"/>
          </a:p>
          <a:p>
            <a:endParaRPr lang="nl-NL" baseline="30000" dirty="0"/>
          </a:p>
          <a:p>
            <a:r>
              <a:rPr lang="nl-NL" baseline="30000" dirty="0">
                <a:hlinkClick r:id="rId3"/>
              </a:rPr>
              <a:t>https://datatank.stad.gent/4/infrastructuur/</a:t>
            </a:r>
            <a:r>
              <a:rPr lang="nl-NL" baseline="30000" dirty="0" smtClean="0">
                <a:hlinkClick r:id="rId3"/>
              </a:rPr>
              <a:t>hondenvoorzieningen</a:t>
            </a:r>
            <a:endParaRPr lang="nl-NL" baseline="30000" dirty="0" smtClean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558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Ideaboard</a:t>
            </a:r>
            <a:endParaRPr lang="nl-NL" dirty="0"/>
          </a:p>
        </p:txBody>
      </p:sp>
      <p:pic>
        <p:nvPicPr>
          <p:cNvPr id="4" name="Tijdelijke aanduiding voor inhoud 3" descr="ideaboar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5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45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Moodboard</a:t>
            </a:r>
            <a:endParaRPr lang="nl-NL" dirty="0"/>
          </a:p>
        </p:txBody>
      </p:sp>
      <p:pic>
        <p:nvPicPr>
          <p:cNvPr id="5" name="Afbeelding 4" descr="Moodboa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45" y="1600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5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43813"/>
            <a:ext cx="7620000" cy="1143000"/>
          </a:xfrm>
        </p:spPr>
        <p:txBody>
          <a:bodyPr/>
          <a:lstStyle/>
          <a:p>
            <a:pPr algn="ctr"/>
            <a:r>
              <a:rPr lang="nl-NL" sz="6000" b="1" dirty="0" smtClean="0"/>
              <a:t>3. Design</a:t>
            </a:r>
            <a:endParaRPr lang="nl-NL" sz="6000" b="1" dirty="0"/>
          </a:p>
        </p:txBody>
      </p:sp>
    </p:spTree>
    <p:extLst>
      <p:ext uri="{BB962C8B-B14F-4D97-AF65-F5344CB8AC3E}">
        <p14:creationId xmlns:p14="http://schemas.microsoft.com/office/powerpoint/2010/main" val="94770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Sitemap</a:t>
            </a:r>
            <a:endParaRPr lang="nl-NL" dirty="0"/>
          </a:p>
        </p:txBody>
      </p:sp>
      <p:pic>
        <p:nvPicPr>
          <p:cNvPr id="7" name="Afbeelding 6" descr="Site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13" y="1998956"/>
            <a:ext cx="13752318" cy="97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angrenzing">
  <a:themeElements>
    <a:clrScheme name="Aangrenzing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angrenzing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angrenzing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Aangrenzing.thmx</Template>
  <TotalTime>153</TotalTime>
  <Words>83</Words>
  <Application>Microsoft Macintosh PowerPoint</Application>
  <PresentationFormat>Diavoorstelling (4:3)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Aangrenzing</vt:lpstr>
      <vt:lpstr>GO-RUN</vt:lpstr>
      <vt:lpstr>1. Discovery</vt:lpstr>
      <vt:lpstr>Briefing</vt:lpstr>
      <vt:lpstr>2. Define</vt:lpstr>
      <vt:lpstr>Analysis</vt:lpstr>
      <vt:lpstr>Ideaboard</vt:lpstr>
      <vt:lpstr>Moodboard</vt:lpstr>
      <vt:lpstr>3. Design</vt:lpstr>
      <vt:lpstr>Sitemap</vt:lpstr>
      <vt:lpstr>Wireframes Mobile</vt:lpstr>
      <vt:lpstr>Wireframes Mobile</vt:lpstr>
      <vt:lpstr>Wireframes Mobile</vt:lpstr>
      <vt:lpstr>Wireframes Desktop</vt:lpstr>
      <vt:lpstr>Wireframes Desktop</vt:lpstr>
      <vt:lpstr>Wireframes Desktop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GO-RUN</dc:title>
  <dc:creator>Niel Duquesne</dc:creator>
  <cp:lastModifiedBy>Niel Duquesne</cp:lastModifiedBy>
  <cp:revision>5</cp:revision>
  <dcterms:created xsi:type="dcterms:W3CDTF">2016-10-30T12:12:41Z</dcterms:created>
  <dcterms:modified xsi:type="dcterms:W3CDTF">2016-10-30T14:46:35Z</dcterms:modified>
</cp:coreProperties>
</file>