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75" r:id="rId6"/>
    <p:sldId id="258" r:id="rId7"/>
    <p:sldId id="277" r:id="rId8"/>
    <p:sldId id="257" r:id="rId9"/>
    <p:sldId id="274" r:id="rId10"/>
    <p:sldId id="281" r:id="rId11"/>
    <p:sldId id="285" r:id="rId12"/>
    <p:sldId id="282" r:id="rId13"/>
    <p:sldId id="278" r:id="rId14"/>
    <p:sldId id="279" r:id="rId15"/>
    <p:sldId id="286" r:id="rId16"/>
    <p:sldId id="287" r:id="rId17"/>
    <p:sldId id="291" r:id="rId18"/>
    <p:sldId id="288" r:id="rId19"/>
    <p:sldId id="290" r:id="rId20"/>
    <p:sldId id="271" r:id="rId21"/>
    <p:sldId id="272" r:id="rId22"/>
  </p:sldIdLst>
  <p:sldSz cx="12192000" cy="6858000"/>
  <p:notesSz cx="6858000" cy="9144000"/>
  <p:embeddedFontLst>
    <p:embeddedFont>
      <p:font typeface="Century Gothic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tkFII9aWgz7zc2sikgzTV3nyCN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osław Fąfara" initials="JF" lastIdx="1" clrIdx="0">
    <p:extLst>
      <p:ext uri="{19B8F6BF-5375-455C-9EA6-DF929625EA0E}">
        <p15:presenceInfo xmlns:p15="http://schemas.microsoft.com/office/powerpoint/2012/main" userId="S::jfafara@student.agh.edu.pl::f6027c9b-5ff7-4f3c-8bb3-e24ebcb44d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86D1D8"/>
    <a:srgbClr val="59989E"/>
    <a:srgbClr val="54849A"/>
    <a:srgbClr val="B01513"/>
    <a:srgbClr val="FF5757"/>
    <a:srgbClr val="FF3300"/>
    <a:srgbClr val="1B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2D938-E664-68DE-A20C-276487E08170}" v="4" dt="2020-11-19T14:12:47.375"/>
    <p1510:client id="{3A80774C-1259-5D14-E358-7AFA73F3266F}" v="18" dt="2020-11-19T22:07:44.045"/>
    <p1510:client id="{3AD0FB08-E020-47D2-B1E0-D9933A776C23}" v="1819" dt="2020-11-20T08:36:05.170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sław Fąfara" userId="S::jfafara@student.agh.edu.pl::f6027c9b-5ff7-4f3c-8bb3-e24ebcb44d5e" providerId="AD" clId="Web-{3A80774C-1259-5D14-E358-7AFA73F3266F}"/>
    <pc:docChg chg="modSld">
      <pc:chgData name="Jarosław Fąfara" userId="S::jfafara@student.agh.edu.pl::f6027c9b-5ff7-4f3c-8bb3-e24ebcb44d5e" providerId="AD" clId="Web-{3A80774C-1259-5D14-E358-7AFA73F3266F}" dt="2020-11-19T22:07:44.045" v="16"/>
      <pc:docMkLst>
        <pc:docMk/>
      </pc:docMkLst>
      <pc:sldChg chg="modSp">
        <pc:chgData name="Jarosław Fąfara" userId="S::jfafara@student.agh.edu.pl::f6027c9b-5ff7-4f3c-8bb3-e24ebcb44d5e" providerId="AD" clId="Web-{3A80774C-1259-5D14-E358-7AFA73F3266F}" dt="2020-11-19T21:14:54.449" v="9" actId="20577"/>
        <pc:sldMkLst>
          <pc:docMk/>
          <pc:sldMk cId="0" sldId="271"/>
        </pc:sldMkLst>
        <pc:spChg chg="mod">
          <ac:chgData name="Jarosław Fąfara" userId="S::jfafara@student.agh.edu.pl::f6027c9b-5ff7-4f3c-8bb3-e24ebcb44d5e" providerId="AD" clId="Web-{3A80774C-1259-5D14-E358-7AFA73F3266F}" dt="2020-11-19T21:14:54.449" v="9" actId="20577"/>
          <ac:spMkLst>
            <pc:docMk/>
            <pc:sldMk cId="0" sldId="271"/>
            <ac:spMk id="252" creationId="{00000000-0000-0000-0000-000000000000}"/>
          </ac:spMkLst>
        </pc:spChg>
      </pc:sldChg>
      <pc:sldChg chg="modSp">
        <pc:chgData name="Jarosław Fąfara" userId="S::jfafara@student.agh.edu.pl::f6027c9b-5ff7-4f3c-8bb3-e24ebcb44d5e" providerId="AD" clId="Web-{3A80774C-1259-5D14-E358-7AFA73F3266F}" dt="2020-11-19T22:07:21.279" v="13"/>
        <pc:sldMkLst>
          <pc:docMk/>
          <pc:sldMk cId="2277388597" sldId="282"/>
        </pc:sldMkLst>
        <pc:picChg chg="mod">
          <ac:chgData name="Jarosław Fąfara" userId="S::jfafara@student.agh.edu.pl::f6027c9b-5ff7-4f3c-8bb3-e24ebcb44d5e" providerId="AD" clId="Web-{3A80774C-1259-5D14-E358-7AFA73F3266F}" dt="2020-11-19T22:07:21.279" v="13"/>
          <ac:picMkLst>
            <pc:docMk/>
            <pc:sldMk cId="2277388597" sldId="282"/>
            <ac:picMk id="5" creationId="{EDA7A89E-02C5-4816-80DB-70429A9E1A66}"/>
          </ac:picMkLst>
        </pc:picChg>
      </pc:sldChg>
      <pc:sldChg chg="modSp">
        <pc:chgData name="Jarosław Fąfara" userId="S::jfafara@student.agh.edu.pl::f6027c9b-5ff7-4f3c-8bb3-e24ebcb44d5e" providerId="AD" clId="Web-{3A80774C-1259-5D14-E358-7AFA73F3266F}" dt="2020-11-19T22:07:13.810" v="12"/>
        <pc:sldMkLst>
          <pc:docMk/>
          <pc:sldMk cId="2725028615" sldId="285"/>
        </pc:sldMkLst>
        <pc:picChg chg="mod">
          <ac:chgData name="Jarosław Fąfara" userId="S::jfafara@student.agh.edu.pl::f6027c9b-5ff7-4f3c-8bb3-e24ebcb44d5e" providerId="AD" clId="Web-{3A80774C-1259-5D14-E358-7AFA73F3266F}" dt="2020-11-19T22:07:09.357" v="11"/>
          <ac:picMkLst>
            <pc:docMk/>
            <pc:sldMk cId="2725028615" sldId="285"/>
            <ac:picMk id="2" creationId="{D629E4F7-8037-4EA5-8B59-85F2FB8225EE}"/>
          </ac:picMkLst>
        </pc:picChg>
        <pc:picChg chg="mod">
          <ac:chgData name="Jarosław Fąfara" userId="S::jfafara@student.agh.edu.pl::f6027c9b-5ff7-4f3c-8bb3-e24ebcb44d5e" providerId="AD" clId="Web-{3A80774C-1259-5D14-E358-7AFA73F3266F}" dt="2020-11-19T22:07:13.810" v="12"/>
          <ac:picMkLst>
            <pc:docMk/>
            <pc:sldMk cId="2725028615" sldId="285"/>
            <ac:picMk id="4" creationId="{332C1DBD-C179-4EF8-B924-A1F2F6596F5C}"/>
          </ac:picMkLst>
        </pc:picChg>
      </pc:sldChg>
      <pc:sldChg chg="modSp">
        <pc:chgData name="Jarosław Fąfara" userId="S::jfafara@student.agh.edu.pl::f6027c9b-5ff7-4f3c-8bb3-e24ebcb44d5e" providerId="AD" clId="Web-{3A80774C-1259-5D14-E358-7AFA73F3266F}" dt="2020-11-19T22:07:28.842" v="14"/>
        <pc:sldMkLst>
          <pc:docMk/>
          <pc:sldMk cId="432535138" sldId="288"/>
        </pc:sldMkLst>
        <pc:picChg chg="mod">
          <ac:chgData name="Jarosław Fąfara" userId="S::jfafara@student.agh.edu.pl::f6027c9b-5ff7-4f3c-8bb3-e24ebcb44d5e" providerId="AD" clId="Web-{3A80774C-1259-5D14-E358-7AFA73F3266F}" dt="2020-11-19T22:07:28.842" v="14"/>
          <ac:picMkLst>
            <pc:docMk/>
            <pc:sldMk cId="432535138" sldId="288"/>
            <ac:picMk id="2" creationId="{10C7320E-8FCB-4985-A344-80EA5D31EAF9}"/>
          </ac:picMkLst>
        </pc:picChg>
      </pc:sldChg>
      <pc:sldChg chg="delSp modSp">
        <pc:chgData name="Jarosław Fąfara" userId="S::jfafara@student.agh.edu.pl::f6027c9b-5ff7-4f3c-8bb3-e24ebcb44d5e" providerId="AD" clId="Web-{3A80774C-1259-5D14-E358-7AFA73F3266F}" dt="2020-11-19T22:07:44.045" v="16"/>
        <pc:sldMkLst>
          <pc:docMk/>
          <pc:sldMk cId="284639572" sldId="290"/>
        </pc:sldMkLst>
        <pc:spChg chg="del">
          <ac:chgData name="Jarosław Fąfara" userId="S::jfafara@student.agh.edu.pl::f6027c9b-5ff7-4f3c-8bb3-e24ebcb44d5e" providerId="AD" clId="Web-{3A80774C-1259-5D14-E358-7AFA73F3266F}" dt="2020-11-19T22:07:44.045" v="16"/>
          <ac:spMkLst>
            <pc:docMk/>
            <pc:sldMk cId="284639572" sldId="290"/>
            <ac:spMk id="4" creationId="{EE0545BD-71DF-484A-8D77-5EA57F7580E6}"/>
          </ac:spMkLst>
        </pc:spChg>
        <pc:picChg chg="mod">
          <ac:chgData name="Jarosław Fąfara" userId="S::jfafara@student.agh.edu.pl::f6027c9b-5ff7-4f3c-8bb3-e24ebcb44d5e" providerId="AD" clId="Web-{3A80774C-1259-5D14-E358-7AFA73F3266F}" dt="2020-11-19T22:07:41.311" v="15"/>
          <ac:picMkLst>
            <pc:docMk/>
            <pc:sldMk cId="284639572" sldId="290"/>
            <ac:picMk id="2" creationId="{267683C9-4E18-46FD-A495-484569FCC2DE}"/>
          </ac:picMkLst>
        </pc:picChg>
      </pc:sldChg>
    </pc:docChg>
  </pc:docChgLst>
  <pc:docChgLst>
    <pc:chgData name="Mateusz Dobrzański" userId="5b3d2fd0-bb11-451a-aa43-b91f432c2b03" providerId="ADAL" clId="{3AD0FB08-E020-47D2-B1E0-D9933A776C23}"/>
    <pc:docChg chg="undo custSel mod addSld delSld modSld sldOrd">
      <pc:chgData name="Mateusz Dobrzański" userId="5b3d2fd0-bb11-451a-aa43-b91f432c2b03" providerId="ADAL" clId="{3AD0FB08-E020-47D2-B1E0-D9933A776C23}" dt="2020-11-20T08:36:05.170" v="3558" actId="20577"/>
      <pc:docMkLst>
        <pc:docMk/>
      </pc:docMkLst>
      <pc:sldChg chg="addSp delSp modSp mod">
        <pc:chgData name="Mateusz Dobrzański" userId="5b3d2fd0-bb11-451a-aa43-b91f432c2b03" providerId="ADAL" clId="{3AD0FB08-E020-47D2-B1E0-D9933A776C23}" dt="2020-11-16T22:11:20.544" v="3354" actId="207"/>
        <pc:sldMkLst>
          <pc:docMk/>
          <pc:sldMk cId="0" sldId="256"/>
        </pc:sldMkLst>
        <pc:spChg chg="add del mod">
          <ac:chgData name="Mateusz Dobrzański" userId="5b3d2fd0-bb11-451a-aa43-b91f432c2b03" providerId="ADAL" clId="{3AD0FB08-E020-47D2-B1E0-D9933A776C23}" dt="2020-11-16T22:10:25.528" v="3340"/>
          <ac:spMkLst>
            <pc:docMk/>
            <pc:sldMk cId="0" sldId="256"/>
            <ac:spMk id="5" creationId="{5DCB55F9-CF31-406A-8A5B-D90334528687}"/>
          </ac:spMkLst>
        </pc:spChg>
        <pc:spChg chg="mod">
          <ac:chgData name="Mateusz Dobrzański" userId="5b3d2fd0-bb11-451a-aa43-b91f432c2b03" providerId="ADAL" clId="{3AD0FB08-E020-47D2-B1E0-D9933A776C23}" dt="2020-11-14T19:24:36.635" v="864" actId="1076"/>
          <ac:spMkLst>
            <pc:docMk/>
            <pc:sldMk cId="0" sldId="256"/>
            <ac:spMk id="147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16T22:11:20.544" v="3354" actId="207"/>
          <ac:spMkLst>
            <pc:docMk/>
            <pc:sldMk cId="0" sldId="256"/>
            <ac:spMk id="148" creationId="{00000000-0000-0000-0000-000000000000}"/>
          </ac:spMkLst>
        </pc:spChg>
      </pc:sldChg>
      <pc:sldChg chg="addSp delSp modSp mod ord">
        <pc:chgData name="Mateusz Dobrzański" userId="5b3d2fd0-bb11-451a-aa43-b91f432c2b03" providerId="ADAL" clId="{3AD0FB08-E020-47D2-B1E0-D9933A776C23}" dt="2020-11-15T13:40:17.795" v="1196" actId="20577"/>
        <pc:sldMkLst>
          <pc:docMk/>
          <pc:sldMk cId="0" sldId="257"/>
        </pc:sldMkLst>
        <pc:spChg chg="add del">
          <ac:chgData name="Mateusz Dobrzański" userId="5b3d2fd0-bb11-451a-aa43-b91f432c2b03" providerId="ADAL" clId="{3AD0FB08-E020-47D2-B1E0-D9933A776C23}" dt="2020-11-14T18:57:19.795" v="744" actId="22"/>
          <ac:spMkLst>
            <pc:docMk/>
            <pc:sldMk cId="0" sldId="257"/>
            <ac:spMk id="6" creationId="{47F0030C-26A1-4285-A6F5-B2323F439878}"/>
          </ac:spMkLst>
        </pc:spChg>
        <pc:spChg chg="mod">
          <ac:chgData name="Mateusz Dobrzański" userId="5b3d2fd0-bb11-451a-aa43-b91f432c2b03" providerId="ADAL" clId="{3AD0FB08-E020-47D2-B1E0-D9933A776C23}" dt="2020-11-15T13:40:17.795" v="1196" actId="20577"/>
          <ac:spMkLst>
            <pc:docMk/>
            <pc:sldMk cId="0" sldId="257"/>
            <ac:spMk id="154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14T19:22:17.553" v="863" actId="1076"/>
          <ac:spMkLst>
            <pc:docMk/>
            <pc:sldMk cId="0" sldId="257"/>
            <ac:spMk id="155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15T13:26:08.835" v="1192" actId="20577"/>
          <ac:spMkLst>
            <pc:docMk/>
            <pc:sldMk cId="0" sldId="257"/>
            <ac:spMk id="156" creationId="{00000000-0000-0000-0000-000000000000}"/>
          </ac:spMkLst>
        </pc:spChg>
      </pc:sldChg>
      <pc:sldChg chg="addSp delSp modSp mod ord">
        <pc:chgData name="Mateusz Dobrzański" userId="5b3d2fd0-bb11-451a-aa43-b91f432c2b03" providerId="ADAL" clId="{3AD0FB08-E020-47D2-B1E0-D9933A776C23}" dt="2020-11-15T13:08:40.507" v="912" actId="20577"/>
        <pc:sldMkLst>
          <pc:docMk/>
          <pc:sldMk cId="0" sldId="258"/>
        </pc:sldMkLst>
        <pc:spChg chg="add del mod">
          <ac:chgData name="Mateusz Dobrzański" userId="5b3d2fd0-bb11-451a-aa43-b91f432c2b03" providerId="ADAL" clId="{3AD0FB08-E020-47D2-B1E0-D9933A776C23}" dt="2020-11-07T16:29:07.045" v="278" actId="478"/>
          <ac:spMkLst>
            <pc:docMk/>
            <pc:sldMk cId="0" sldId="258"/>
            <ac:spMk id="5" creationId="{7DF75015-5876-42D9-AA9C-17324F6BE635}"/>
          </ac:spMkLst>
        </pc:spChg>
        <pc:spChg chg="add mod">
          <ac:chgData name="Mateusz Dobrzański" userId="5b3d2fd0-bb11-451a-aa43-b91f432c2b03" providerId="ADAL" clId="{3AD0FB08-E020-47D2-B1E0-D9933A776C23}" dt="2020-11-07T17:45:33.013" v="664" actId="20577"/>
          <ac:spMkLst>
            <pc:docMk/>
            <pc:sldMk cId="0" sldId="258"/>
            <ac:spMk id="7" creationId="{E0E3DEF5-D979-4B77-9031-2C5E5FAAF9C2}"/>
          </ac:spMkLst>
        </pc:spChg>
        <pc:spChg chg="mod">
          <ac:chgData name="Mateusz Dobrzański" userId="5b3d2fd0-bb11-451a-aa43-b91f432c2b03" providerId="ADAL" clId="{3AD0FB08-E020-47D2-B1E0-D9933A776C23}" dt="2020-11-15T13:08:40.507" v="912" actId="20577"/>
          <ac:spMkLst>
            <pc:docMk/>
            <pc:sldMk cId="0" sldId="258"/>
            <ac:spMk id="161" creationId="{00000000-0000-0000-0000-000000000000}"/>
          </ac:spMkLst>
        </pc:spChg>
        <pc:spChg chg="del">
          <ac:chgData name="Mateusz Dobrzański" userId="5b3d2fd0-bb11-451a-aa43-b91f432c2b03" providerId="ADAL" clId="{3AD0FB08-E020-47D2-B1E0-D9933A776C23}" dt="2020-11-07T15:58:29.561" v="205" actId="478"/>
          <ac:spMkLst>
            <pc:docMk/>
            <pc:sldMk cId="0" sldId="258"/>
            <ac:spMk id="162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07T17:30:46.127" v="546" actId="20577"/>
          <ac:spMkLst>
            <pc:docMk/>
            <pc:sldMk cId="0" sldId="258"/>
            <ac:spMk id="163" creationId="{00000000-0000-0000-0000-000000000000}"/>
          </ac:spMkLst>
        </pc:spChg>
        <pc:graphicFrameChg chg="add mod">
          <ac:chgData name="Mateusz Dobrzański" userId="5b3d2fd0-bb11-451a-aa43-b91f432c2b03" providerId="ADAL" clId="{3AD0FB08-E020-47D2-B1E0-D9933A776C23}" dt="2020-11-14T19:03:39.062" v="773" actId="207"/>
          <ac:graphicFrameMkLst>
            <pc:docMk/>
            <pc:sldMk cId="0" sldId="258"/>
            <ac:graphicFrameMk id="4" creationId="{6B1CC106-1127-4F02-9DD5-4189CD59D4D9}"/>
          </ac:graphicFrameMkLst>
        </pc:graphicFrameChg>
        <pc:graphicFrameChg chg="add mod">
          <ac:chgData name="Mateusz Dobrzański" userId="5b3d2fd0-bb11-451a-aa43-b91f432c2b03" providerId="ADAL" clId="{3AD0FB08-E020-47D2-B1E0-D9933A776C23}" dt="2020-11-07T17:45:57.069" v="668" actId="14100"/>
          <ac:graphicFrameMkLst>
            <pc:docMk/>
            <pc:sldMk cId="0" sldId="258"/>
            <ac:graphicFrameMk id="6" creationId="{54928306-7736-4502-939C-E0FDBD178F4F}"/>
          </ac:graphicFrameMkLst>
        </pc:graphicFrameChg>
      </pc:sldChg>
      <pc:sldChg chg="del ord">
        <pc:chgData name="Mateusz Dobrzański" userId="5b3d2fd0-bb11-451a-aa43-b91f432c2b03" providerId="ADAL" clId="{3AD0FB08-E020-47D2-B1E0-D9933A776C23}" dt="2020-11-07T17:29:17.154" v="492" actId="47"/>
        <pc:sldMkLst>
          <pc:docMk/>
          <pc:sldMk cId="0" sldId="259"/>
        </pc:sldMkLst>
      </pc:sldChg>
      <pc:sldChg chg="del">
        <pc:chgData name="Mateusz Dobrzański" userId="5b3d2fd0-bb11-451a-aa43-b91f432c2b03" providerId="ADAL" clId="{3AD0FB08-E020-47D2-B1E0-D9933A776C23}" dt="2020-11-07T17:29:17.740" v="493" actId="47"/>
        <pc:sldMkLst>
          <pc:docMk/>
          <pc:sldMk cId="0" sldId="260"/>
        </pc:sldMkLst>
      </pc:sldChg>
      <pc:sldChg chg="del">
        <pc:chgData name="Mateusz Dobrzański" userId="5b3d2fd0-bb11-451a-aa43-b91f432c2b03" providerId="ADAL" clId="{3AD0FB08-E020-47D2-B1E0-D9933A776C23}" dt="2020-11-07T17:29:18.088" v="494" actId="47"/>
        <pc:sldMkLst>
          <pc:docMk/>
          <pc:sldMk cId="0" sldId="261"/>
        </pc:sldMkLst>
      </pc:sldChg>
      <pc:sldChg chg="del">
        <pc:chgData name="Mateusz Dobrzański" userId="5b3d2fd0-bb11-451a-aa43-b91f432c2b03" providerId="ADAL" clId="{3AD0FB08-E020-47D2-B1E0-D9933A776C23}" dt="2020-11-07T17:29:18.419" v="495" actId="47"/>
        <pc:sldMkLst>
          <pc:docMk/>
          <pc:sldMk cId="0" sldId="262"/>
        </pc:sldMkLst>
      </pc:sldChg>
      <pc:sldChg chg="del">
        <pc:chgData name="Mateusz Dobrzański" userId="5b3d2fd0-bb11-451a-aa43-b91f432c2b03" providerId="ADAL" clId="{3AD0FB08-E020-47D2-B1E0-D9933A776C23}" dt="2020-11-07T17:29:18.673" v="496" actId="47"/>
        <pc:sldMkLst>
          <pc:docMk/>
          <pc:sldMk cId="0" sldId="263"/>
        </pc:sldMkLst>
      </pc:sldChg>
      <pc:sldChg chg="del">
        <pc:chgData name="Mateusz Dobrzański" userId="5b3d2fd0-bb11-451a-aa43-b91f432c2b03" providerId="ADAL" clId="{3AD0FB08-E020-47D2-B1E0-D9933A776C23}" dt="2020-11-07T17:29:18.961" v="497" actId="47"/>
        <pc:sldMkLst>
          <pc:docMk/>
          <pc:sldMk cId="0" sldId="264"/>
        </pc:sldMkLst>
      </pc:sldChg>
      <pc:sldChg chg="del">
        <pc:chgData name="Mateusz Dobrzański" userId="5b3d2fd0-bb11-451a-aa43-b91f432c2b03" providerId="ADAL" clId="{3AD0FB08-E020-47D2-B1E0-D9933A776C23}" dt="2020-11-07T17:29:19.210" v="498" actId="47"/>
        <pc:sldMkLst>
          <pc:docMk/>
          <pc:sldMk cId="0" sldId="265"/>
        </pc:sldMkLst>
      </pc:sldChg>
      <pc:sldChg chg="del">
        <pc:chgData name="Mateusz Dobrzański" userId="5b3d2fd0-bb11-451a-aa43-b91f432c2b03" providerId="ADAL" clId="{3AD0FB08-E020-47D2-B1E0-D9933A776C23}" dt="2020-11-07T17:29:19.471" v="499" actId="47"/>
        <pc:sldMkLst>
          <pc:docMk/>
          <pc:sldMk cId="0" sldId="266"/>
        </pc:sldMkLst>
      </pc:sldChg>
      <pc:sldChg chg="del">
        <pc:chgData name="Mateusz Dobrzański" userId="5b3d2fd0-bb11-451a-aa43-b91f432c2b03" providerId="ADAL" clId="{3AD0FB08-E020-47D2-B1E0-D9933A776C23}" dt="2020-11-07T17:29:19.708" v="500" actId="47"/>
        <pc:sldMkLst>
          <pc:docMk/>
          <pc:sldMk cId="0" sldId="267"/>
        </pc:sldMkLst>
      </pc:sldChg>
      <pc:sldChg chg="del">
        <pc:chgData name="Mateusz Dobrzański" userId="5b3d2fd0-bb11-451a-aa43-b91f432c2b03" providerId="ADAL" clId="{3AD0FB08-E020-47D2-B1E0-D9933A776C23}" dt="2020-11-07T17:29:19.940" v="501" actId="47"/>
        <pc:sldMkLst>
          <pc:docMk/>
          <pc:sldMk cId="0" sldId="268"/>
        </pc:sldMkLst>
      </pc:sldChg>
      <pc:sldChg chg="del">
        <pc:chgData name="Mateusz Dobrzański" userId="5b3d2fd0-bb11-451a-aa43-b91f432c2b03" providerId="ADAL" clId="{3AD0FB08-E020-47D2-B1E0-D9933A776C23}" dt="2020-11-07T17:29:20.462" v="502" actId="47"/>
        <pc:sldMkLst>
          <pc:docMk/>
          <pc:sldMk cId="0" sldId="269"/>
        </pc:sldMkLst>
      </pc:sldChg>
      <pc:sldChg chg="modSp del mod">
        <pc:chgData name="Mateusz Dobrzański" userId="5b3d2fd0-bb11-451a-aa43-b91f432c2b03" providerId="ADAL" clId="{3AD0FB08-E020-47D2-B1E0-D9933A776C23}" dt="2020-11-07T18:08:19.305" v="698" actId="47"/>
        <pc:sldMkLst>
          <pc:docMk/>
          <pc:sldMk cId="0" sldId="270"/>
        </pc:sldMkLst>
        <pc:spChg chg="mod">
          <ac:chgData name="Mateusz Dobrzański" userId="5b3d2fd0-bb11-451a-aa43-b91f432c2b03" providerId="ADAL" clId="{3AD0FB08-E020-47D2-B1E0-D9933A776C23}" dt="2020-11-07T18:07:59.034" v="684" actId="6549"/>
          <ac:spMkLst>
            <pc:docMk/>
            <pc:sldMk cId="0" sldId="270"/>
            <ac:spMk id="245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07T18:07:57.151" v="683" actId="20577"/>
          <ac:spMkLst>
            <pc:docMk/>
            <pc:sldMk cId="0" sldId="270"/>
            <ac:spMk id="246" creationId="{00000000-0000-0000-0000-000000000000}"/>
          </ac:spMkLst>
        </pc:spChg>
      </pc:sldChg>
      <pc:sldChg chg="addSp delSp modSp mod">
        <pc:chgData name="Mateusz Dobrzański" userId="5b3d2fd0-bb11-451a-aa43-b91f432c2b03" providerId="ADAL" clId="{3AD0FB08-E020-47D2-B1E0-D9933A776C23}" dt="2020-11-17T19:24:07.921" v="3421" actId="478"/>
        <pc:sldMkLst>
          <pc:docMk/>
          <pc:sldMk cId="0" sldId="271"/>
        </pc:sldMkLst>
        <pc:spChg chg="add mod">
          <ac:chgData name="Mateusz Dobrzański" userId="5b3d2fd0-bb11-451a-aa43-b91f432c2b03" providerId="ADAL" clId="{3AD0FB08-E020-47D2-B1E0-D9933A776C23}" dt="2020-11-17T19:24:01.797" v="3419" actId="1076"/>
          <ac:spMkLst>
            <pc:docMk/>
            <pc:sldMk cId="0" sldId="271"/>
            <ac:spMk id="2" creationId="{92C4FBF7-2210-4D53-A055-597812E017D5}"/>
          </ac:spMkLst>
        </pc:spChg>
        <pc:spChg chg="add del mod">
          <ac:chgData name="Mateusz Dobrzański" userId="5b3d2fd0-bb11-451a-aa43-b91f432c2b03" providerId="ADAL" clId="{3AD0FB08-E020-47D2-B1E0-D9933A776C23}" dt="2020-11-17T19:24:07.921" v="3421" actId="478"/>
          <ac:spMkLst>
            <pc:docMk/>
            <pc:sldMk cId="0" sldId="271"/>
            <ac:spMk id="5" creationId="{48FE89D2-7F19-4C60-AA39-FF884AFAC91E}"/>
          </ac:spMkLst>
        </pc:spChg>
        <pc:spChg chg="mod">
          <ac:chgData name="Mateusz Dobrzański" userId="5b3d2fd0-bb11-451a-aa43-b91f432c2b03" providerId="ADAL" clId="{3AD0FB08-E020-47D2-B1E0-D9933A776C23}" dt="2020-11-15T13:49:50.338" v="1281" actId="122"/>
          <ac:spMkLst>
            <pc:docMk/>
            <pc:sldMk cId="0" sldId="271"/>
            <ac:spMk id="251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17T19:23:32.272" v="3415" actId="20577"/>
          <ac:spMkLst>
            <pc:docMk/>
            <pc:sldMk cId="0" sldId="271"/>
            <ac:spMk id="252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17T19:22:33.186" v="3365" actId="20577"/>
          <ac:spMkLst>
            <pc:docMk/>
            <pc:sldMk cId="0" sldId="271"/>
            <ac:spMk id="253" creationId="{00000000-0000-0000-0000-000000000000}"/>
          </ac:spMkLst>
        </pc:spChg>
      </pc:sldChg>
      <pc:sldChg chg="modSp add del mod">
        <pc:chgData name="Mateusz Dobrzański" userId="5b3d2fd0-bb11-451a-aa43-b91f432c2b03" providerId="ADAL" clId="{3AD0FB08-E020-47D2-B1E0-D9933A776C23}" dt="2020-11-07T17:30:43.854" v="545" actId="47"/>
        <pc:sldMkLst>
          <pc:docMk/>
          <pc:sldMk cId="916880899" sldId="272"/>
        </pc:sldMkLst>
        <pc:spChg chg="mod">
          <ac:chgData name="Mateusz Dobrzański" userId="5b3d2fd0-bb11-451a-aa43-b91f432c2b03" providerId="ADAL" clId="{3AD0FB08-E020-47D2-B1E0-D9933A776C23}" dt="2020-11-07T17:30:42.215" v="544" actId="21"/>
          <ac:spMkLst>
            <pc:docMk/>
            <pc:sldMk cId="916880899" sldId="272"/>
            <ac:spMk id="154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07T17:29:46.183" v="514" actId="20577"/>
          <ac:spMkLst>
            <pc:docMk/>
            <pc:sldMk cId="916880899" sldId="272"/>
            <ac:spMk id="156" creationId="{00000000-0000-0000-0000-000000000000}"/>
          </ac:spMkLst>
        </pc:spChg>
      </pc:sldChg>
      <pc:sldChg chg="add del">
        <pc:chgData name="Mateusz Dobrzański" userId="5b3d2fd0-bb11-451a-aa43-b91f432c2b03" providerId="ADAL" clId="{3AD0FB08-E020-47D2-B1E0-D9933A776C23}" dt="2020-11-07T17:19:57.063" v="483" actId="47"/>
        <pc:sldMkLst>
          <pc:docMk/>
          <pc:sldMk cId="1540443937" sldId="272"/>
        </pc:sldMkLst>
      </pc:sldChg>
      <pc:sldChg chg="addSp delSp modSp add mod">
        <pc:chgData name="Mateusz Dobrzański" userId="5b3d2fd0-bb11-451a-aa43-b91f432c2b03" providerId="ADAL" clId="{3AD0FB08-E020-47D2-B1E0-D9933A776C23}" dt="2020-11-16T22:11:28.530" v="3355" actId="207"/>
        <pc:sldMkLst>
          <pc:docMk/>
          <pc:sldMk cId="4204043364" sldId="272"/>
        </pc:sldMkLst>
        <pc:spChg chg="add del">
          <ac:chgData name="Mateusz Dobrzański" userId="5b3d2fd0-bb11-451a-aa43-b91f432c2b03" providerId="ADAL" clId="{3AD0FB08-E020-47D2-B1E0-D9933A776C23}" dt="2020-11-16T22:10:16.683" v="3338" actId="22"/>
          <ac:spMkLst>
            <pc:docMk/>
            <pc:sldMk cId="4204043364" sldId="272"/>
            <ac:spMk id="5" creationId="{B3F92BDF-1390-415E-8194-DD5FE560AF77}"/>
          </ac:spMkLst>
        </pc:spChg>
        <pc:spChg chg="add mod">
          <ac:chgData name="Mateusz Dobrzański" userId="5b3d2fd0-bb11-451a-aa43-b91f432c2b03" providerId="ADAL" clId="{3AD0FB08-E020-47D2-B1E0-D9933A776C23}" dt="2020-11-16T22:11:28.530" v="3355" actId="207"/>
          <ac:spMkLst>
            <pc:docMk/>
            <pc:sldMk cId="4204043364" sldId="272"/>
            <ac:spMk id="6" creationId="{41B57AE8-80B7-4348-88BC-3C26A2428CBE}"/>
          </ac:spMkLst>
        </pc:spChg>
        <pc:spChg chg="mod">
          <ac:chgData name="Mateusz Dobrzański" userId="5b3d2fd0-bb11-451a-aa43-b91f432c2b03" providerId="ADAL" clId="{3AD0FB08-E020-47D2-B1E0-D9933A776C23}" dt="2020-11-16T22:10:42.402" v="3344" actId="1076"/>
          <ac:spMkLst>
            <pc:docMk/>
            <pc:sldMk cId="4204043364" sldId="272"/>
            <ac:spMk id="245" creationId="{00000000-0000-0000-0000-000000000000}"/>
          </ac:spMkLst>
        </pc:spChg>
      </pc:sldChg>
      <pc:sldChg chg="add del">
        <pc:chgData name="Mateusz Dobrzański" userId="5b3d2fd0-bb11-451a-aa43-b91f432c2b03" providerId="ADAL" clId="{3AD0FB08-E020-47D2-B1E0-D9933A776C23}" dt="2020-11-07T18:08:14.602" v="697" actId="47"/>
        <pc:sldMkLst>
          <pc:docMk/>
          <pc:sldMk cId="4082330790" sldId="273"/>
        </pc:sldMkLst>
      </pc:sldChg>
      <pc:sldChg chg="modSp add mod ord">
        <pc:chgData name="Mateusz Dobrzański" userId="5b3d2fd0-bb11-451a-aa43-b91f432c2b03" providerId="ADAL" clId="{3AD0FB08-E020-47D2-B1E0-D9933A776C23}" dt="2020-11-15T16:21:35.474" v="2263" actId="20578"/>
        <pc:sldMkLst>
          <pc:docMk/>
          <pc:sldMk cId="759052827" sldId="274"/>
        </pc:sldMkLst>
        <pc:spChg chg="mod">
          <ac:chgData name="Mateusz Dobrzański" userId="5b3d2fd0-bb11-451a-aa43-b91f432c2b03" providerId="ADAL" clId="{3AD0FB08-E020-47D2-B1E0-D9933A776C23}" dt="2020-11-07T19:16:40.849" v="742" actId="20577"/>
          <ac:spMkLst>
            <pc:docMk/>
            <pc:sldMk cId="759052827" sldId="274"/>
            <ac:spMk id="154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15T16:21:35.474" v="2263" actId="20578"/>
          <ac:spMkLst>
            <pc:docMk/>
            <pc:sldMk cId="759052827" sldId="274"/>
            <ac:spMk id="155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15T15:27:36.504" v="1722" actId="20577"/>
          <ac:spMkLst>
            <pc:docMk/>
            <pc:sldMk cId="759052827" sldId="274"/>
            <ac:spMk id="156" creationId="{00000000-0000-0000-0000-000000000000}"/>
          </ac:spMkLst>
        </pc:spChg>
      </pc:sldChg>
      <pc:sldChg chg="add del">
        <pc:chgData name="Mateusz Dobrzański" userId="5b3d2fd0-bb11-451a-aa43-b91f432c2b03" providerId="ADAL" clId="{3AD0FB08-E020-47D2-B1E0-D9933A776C23}" dt="2020-11-07T18:08:04.418" v="686"/>
        <pc:sldMkLst>
          <pc:docMk/>
          <pc:sldMk cId="1964506548" sldId="274"/>
        </pc:sldMkLst>
      </pc:sldChg>
      <pc:sldChg chg="addSp delSp modSp add mod ord">
        <pc:chgData name="Mateusz Dobrzański" userId="5b3d2fd0-bb11-451a-aa43-b91f432c2b03" providerId="ADAL" clId="{3AD0FB08-E020-47D2-B1E0-D9933A776C23}" dt="2020-11-16T21:02:53.513" v="2991" actId="1076"/>
        <pc:sldMkLst>
          <pc:docMk/>
          <pc:sldMk cId="367663191" sldId="275"/>
        </pc:sldMkLst>
        <pc:spChg chg="add del mod">
          <ac:chgData name="Mateusz Dobrzański" userId="5b3d2fd0-bb11-451a-aa43-b91f432c2b03" providerId="ADAL" clId="{3AD0FB08-E020-47D2-B1E0-D9933A776C23}" dt="2020-11-16T20:50:53.112" v="2905" actId="478"/>
          <ac:spMkLst>
            <pc:docMk/>
            <pc:sldMk cId="367663191" sldId="275"/>
            <ac:spMk id="3" creationId="{4ADC3A33-D3BF-4315-8A75-5AEDC6851279}"/>
          </ac:spMkLst>
        </pc:spChg>
        <pc:spChg chg="add del mod">
          <ac:chgData name="Mateusz Dobrzański" userId="5b3d2fd0-bb11-451a-aa43-b91f432c2b03" providerId="ADAL" clId="{3AD0FB08-E020-47D2-B1E0-D9933A776C23}" dt="2020-11-16T20:59:05.038" v="2935" actId="767"/>
          <ac:spMkLst>
            <pc:docMk/>
            <pc:sldMk cId="367663191" sldId="275"/>
            <ac:spMk id="11" creationId="{F942652E-689B-4BCB-B43C-D104DEA8B3FC}"/>
          </ac:spMkLst>
        </pc:spChg>
        <pc:spChg chg="add del">
          <ac:chgData name="Mateusz Dobrzański" userId="5b3d2fd0-bb11-451a-aa43-b91f432c2b03" providerId="ADAL" clId="{3AD0FB08-E020-47D2-B1E0-D9933A776C23}" dt="2020-11-16T20:59:04.318" v="2934"/>
          <ac:spMkLst>
            <pc:docMk/>
            <pc:sldMk cId="367663191" sldId="275"/>
            <ac:spMk id="12" creationId="{A3074AD6-4F0E-4807-BE75-793EFB9C9BB9}"/>
          </ac:spMkLst>
        </pc:spChg>
        <pc:spChg chg="add mod">
          <ac:chgData name="Mateusz Dobrzański" userId="5b3d2fd0-bb11-451a-aa43-b91f432c2b03" providerId="ADAL" clId="{3AD0FB08-E020-47D2-B1E0-D9933A776C23}" dt="2020-11-16T21:02:37.093" v="2984" actId="20577"/>
          <ac:spMkLst>
            <pc:docMk/>
            <pc:sldMk cId="367663191" sldId="275"/>
            <ac:spMk id="13" creationId="{31BA49F0-17D8-417C-AF8C-3DB2966E9001}"/>
          </ac:spMkLst>
        </pc:spChg>
        <pc:spChg chg="add mod">
          <ac:chgData name="Mateusz Dobrzański" userId="5b3d2fd0-bb11-451a-aa43-b91f432c2b03" providerId="ADAL" clId="{3AD0FB08-E020-47D2-B1E0-D9933A776C23}" dt="2020-11-16T21:02:53.513" v="2991" actId="1076"/>
          <ac:spMkLst>
            <pc:docMk/>
            <pc:sldMk cId="367663191" sldId="275"/>
            <ac:spMk id="14" creationId="{F091D2A8-1EBD-4DCC-9960-AC6877B80AAB}"/>
          </ac:spMkLst>
        </pc:spChg>
        <pc:spChg chg="mod">
          <ac:chgData name="Mateusz Dobrzański" userId="5b3d2fd0-bb11-451a-aa43-b91f432c2b03" providerId="ADAL" clId="{3AD0FB08-E020-47D2-B1E0-D9933A776C23}" dt="2020-11-15T13:08:53.925" v="915" actId="122"/>
          <ac:spMkLst>
            <pc:docMk/>
            <pc:sldMk cId="367663191" sldId="275"/>
            <ac:spMk id="154" creationId="{00000000-0000-0000-0000-000000000000}"/>
          </ac:spMkLst>
        </pc:spChg>
        <pc:spChg chg="del mod">
          <ac:chgData name="Mateusz Dobrzański" userId="5b3d2fd0-bb11-451a-aa43-b91f432c2b03" providerId="ADAL" clId="{3AD0FB08-E020-47D2-B1E0-D9933A776C23}" dt="2020-11-16T20:50:50.151" v="2903" actId="478"/>
          <ac:spMkLst>
            <pc:docMk/>
            <pc:sldMk cId="367663191" sldId="275"/>
            <ac:spMk id="155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15T11:48:54.230" v="900" actId="6549"/>
          <ac:spMkLst>
            <pc:docMk/>
            <pc:sldMk cId="367663191" sldId="275"/>
            <ac:spMk id="156" creationId="{00000000-0000-0000-0000-000000000000}"/>
          </ac:spMkLst>
        </pc:spChg>
        <pc:graphicFrameChg chg="add del mod">
          <ac:chgData name="Mateusz Dobrzański" userId="5b3d2fd0-bb11-451a-aa43-b91f432c2b03" providerId="ADAL" clId="{3AD0FB08-E020-47D2-B1E0-D9933A776C23}" dt="2020-11-16T20:57:33.123" v="2918" actId="478"/>
          <ac:graphicFrameMkLst>
            <pc:docMk/>
            <pc:sldMk cId="367663191" sldId="275"/>
            <ac:graphicFrameMk id="8" creationId="{9ACF97F8-63D3-48D3-BDDE-240C23BA6152}"/>
          </ac:graphicFrameMkLst>
        </pc:graphicFrameChg>
        <pc:picChg chg="add del mod">
          <ac:chgData name="Mateusz Dobrzański" userId="5b3d2fd0-bb11-451a-aa43-b91f432c2b03" providerId="ADAL" clId="{3AD0FB08-E020-47D2-B1E0-D9933A776C23}" dt="2020-11-16T20:50:57.112" v="2909" actId="478"/>
          <ac:picMkLst>
            <pc:docMk/>
            <pc:sldMk cId="367663191" sldId="275"/>
            <ac:picMk id="5" creationId="{BED2E68B-141C-46ED-B852-357669267414}"/>
          </ac:picMkLst>
        </pc:picChg>
        <pc:picChg chg="add mod">
          <ac:chgData name="Mateusz Dobrzański" userId="5b3d2fd0-bb11-451a-aa43-b91f432c2b03" providerId="ADAL" clId="{3AD0FB08-E020-47D2-B1E0-D9933A776C23}" dt="2020-11-16T21:02:45.423" v="2988" actId="1076"/>
          <ac:picMkLst>
            <pc:docMk/>
            <pc:sldMk cId="367663191" sldId="275"/>
            <ac:picMk id="10" creationId="{E318C98E-C28E-4E05-94FF-632207E72FFC}"/>
          </ac:picMkLst>
        </pc:picChg>
      </pc:sldChg>
      <pc:sldChg chg="addSp delSp modSp add del mod modClrScheme chgLayout">
        <pc:chgData name="Mateusz Dobrzański" userId="5b3d2fd0-bb11-451a-aa43-b91f432c2b03" providerId="ADAL" clId="{3AD0FB08-E020-47D2-B1E0-D9933A776C23}" dt="2020-11-15T16:18:57.530" v="2261" actId="47"/>
        <pc:sldMkLst>
          <pc:docMk/>
          <pc:sldMk cId="1926611351" sldId="276"/>
        </pc:sldMkLst>
        <pc:spChg chg="add del">
          <ac:chgData name="Mateusz Dobrzański" userId="5b3d2fd0-bb11-451a-aa43-b91f432c2b03" providerId="ADAL" clId="{3AD0FB08-E020-47D2-B1E0-D9933A776C23}" dt="2020-11-15T16:08:40.428" v="2202"/>
          <ac:spMkLst>
            <pc:docMk/>
            <pc:sldMk cId="1926611351" sldId="276"/>
            <ac:spMk id="2" creationId="{BF5C1FB6-7C51-499A-8F00-D22A2E46CC4D}"/>
          </ac:spMkLst>
        </pc:spChg>
        <pc:spChg chg="add del mod">
          <ac:chgData name="Mateusz Dobrzański" userId="5b3d2fd0-bb11-451a-aa43-b91f432c2b03" providerId="ADAL" clId="{3AD0FB08-E020-47D2-B1E0-D9933A776C23}" dt="2020-11-15T16:08:40.212" v="2201"/>
          <ac:spMkLst>
            <pc:docMk/>
            <pc:sldMk cId="1926611351" sldId="276"/>
            <ac:spMk id="3" creationId="{8F70A53B-FF70-487A-A52B-4CCDE026A71F}"/>
          </ac:spMkLst>
        </pc:spChg>
        <pc:spChg chg="mod">
          <ac:chgData name="Mateusz Dobrzański" userId="5b3d2fd0-bb11-451a-aa43-b91f432c2b03" providerId="ADAL" clId="{3AD0FB08-E020-47D2-B1E0-D9933A776C23}" dt="2020-11-15T16:13:29.505" v="2234" actId="26606"/>
          <ac:spMkLst>
            <pc:docMk/>
            <pc:sldMk cId="1926611351" sldId="276"/>
            <ac:spMk id="154" creationId="{00000000-0000-0000-0000-000000000000}"/>
          </ac:spMkLst>
        </pc:spChg>
        <pc:spChg chg="add del mod">
          <ac:chgData name="Mateusz Dobrzański" userId="5b3d2fd0-bb11-451a-aa43-b91f432c2b03" providerId="ADAL" clId="{3AD0FB08-E020-47D2-B1E0-D9933A776C23}" dt="2020-11-15T16:15:34.906" v="2252" actId="478"/>
          <ac:spMkLst>
            <pc:docMk/>
            <pc:sldMk cId="1926611351" sldId="276"/>
            <ac:spMk id="155" creationId="{00000000-0000-0000-0000-000000000000}"/>
          </ac:spMkLst>
        </pc:spChg>
        <pc:spChg chg="mod ord">
          <ac:chgData name="Mateusz Dobrzański" userId="5b3d2fd0-bb11-451a-aa43-b91f432c2b03" providerId="ADAL" clId="{3AD0FB08-E020-47D2-B1E0-D9933A776C23}" dt="2020-11-15T16:15:53.193" v="2260" actId="6549"/>
          <ac:spMkLst>
            <pc:docMk/>
            <pc:sldMk cId="1926611351" sldId="276"/>
            <ac:spMk id="156" creationId="{00000000-0000-0000-0000-000000000000}"/>
          </ac:spMkLst>
        </pc:spChg>
        <pc:graphicFrameChg chg="add del mod">
          <ac:chgData name="Mateusz Dobrzański" userId="5b3d2fd0-bb11-451a-aa43-b91f432c2b03" providerId="ADAL" clId="{3AD0FB08-E020-47D2-B1E0-D9933A776C23}" dt="2020-11-15T16:11:59.691" v="2223" actId="478"/>
          <ac:graphicFrameMkLst>
            <pc:docMk/>
            <pc:sldMk cId="1926611351" sldId="276"/>
            <ac:graphicFrameMk id="4" creationId="{7CEFC055-555F-435A-AFEB-FFBA78709006}"/>
          </ac:graphicFrameMkLst>
        </pc:graphicFrameChg>
        <pc:picChg chg="add del mod">
          <ac:chgData name="Mateusz Dobrzański" userId="5b3d2fd0-bb11-451a-aa43-b91f432c2b03" providerId="ADAL" clId="{3AD0FB08-E020-47D2-B1E0-D9933A776C23}" dt="2020-11-15T16:13:39.531" v="2241"/>
          <ac:picMkLst>
            <pc:docMk/>
            <pc:sldMk cId="1926611351" sldId="276"/>
            <ac:picMk id="6" creationId="{FA8F30FC-9704-44ED-A408-55DBE586FF09}"/>
          </ac:picMkLst>
        </pc:picChg>
        <pc:picChg chg="add mod">
          <ac:chgData name="Mateusz Dobrzański" userId="5b3d2fd0-bb11-451a-aa43-b91f432c2b03" providerId="ADAL" clId="{3AD0FB08-E020-47D2-B1E0-D9933A776C23}" dt="2020-11-15T16:15:31.928" v="2250" actId="14100"/>
          <ac:picMkLst>
            <pc:docMk/>
            <pc:sldMk cId="1926611351" sldId="276"/>
            <ac:picMk id="8" creationId="{F2C163B8-140B-45A7-925D-95594DA59DE3}"/>
          </ac:picMkLst>
        </pc:picChg>
      </pc:sldChg>
      <pc:sldChg chg="addSp delSp modSp add mod">
        <pc:chgData name="Mateusz Dobrzański" userId="5b3d2fd0-bb11-451a-aa43-b91f432c2b03" providerId="ADAL" clId="{3AD0FB08-E020-47D2-B1E0-D9933A776C23}" dt="2020-11-15T13:47:42.972" v="1215" actId="1076"/>
        <pc:sldMkLst>
          <pc:docMk/>
          <pc:sldMk cId="4142061438" sldId="277"/>
        </pc:sldMkLst>
        <pc:spChg chg="mod">
          <ac:chgData name="Mateusz Dobrzański" userId="5b3d2fd0-bb11-451a-aa43-b91f432c2b03" providerId="ADAL" clId="{3AD0FB08-E020-47D2-B1E0-D9933A776C23}" dt="2020-11-15T13:47:40.266" v="1213" actId="14100"/>
          <ac:spMkLst>
            <pc:docMk/>
            <pc:sldMk cId="4142061438" sldId="277"/>
            <ac:spMk id="7" creationId="{E0E3DEF5-D979-4B77-9031-2C5E5FAAF9C2}"/>
          </ac:spMkLst>
        </pc:spChg>
        <pc:spChg chg="mod">
          <ac:chgData name="Mateusz Dobrzański" userId="5b3d2fd0-bb11-451a-aa43-b91f432c2b03" providerId="ADAL" clId="{3AD0FB08-E020-47D2-B1E0-D9933A776C23}" dt="2020-11-15T13:26:02.508" v="1187" actId="20577"/>
          <ac:spMkLst>
            <pc:docMk/>
            <pc:sldMk cId="4142061438" sldId="277"/>
            <ac:spMk id="163" creationId="{00000000-0000-0000-0000-000000000000}"/>
          </ac:spMkLst>
        </pc:spChg>
        <pc:graphicFrameChg chg="del">
          <ac:chgData name="Mateusz Dobrzański" userId="5b3d2fd0-bb11-451a-aa43-b91f432c2b03" providerId="ADAL" clId="{3AD0FB08-E020-47D2-B1E0-D9933A776C23}" dt="2020-11-15T13:15:17.128" v="984" actId="478"/>
          <ac:graphicFrameMkLst>
            <pc:docMk/>
            <pc:sldMk cId="4142061438" sldId="277"/>
            <ac:graphicFrameMk id="4" creationId="{6B1CC106-1127-4F02-9DD5-4189CD59D4D9}"/>
          </ac:graphicFrameMkLst>
        </pc:graphicFrameChg>
        <pc:graphicFrameChg chg="del">
          <ac:chgData name="Mateusz Dobrzański" userId="5b3d2fd0-bb11-451a-aa43-b91f432c2b03" providerId="ADAL" clId="{3AD0FB08-E020-47D2-B1E0-D9933A776C23}" dt="2020-11-15T13:15:14.904" v="983" actId="478"/>
          <ac:graphicFrameMkLst>
            <pc:docMk/>
            <pc:sldMk cId="4142061438" sldId="277"/>
            <ac:graphicFrameMk id="6" creationId="{54928306-7736-4502-939C-E0FDBD178F4F}"/>
          </ac:graphicFrameMkLst>
        </pc:graphicFrameChg>
        <pc:picChg chg="add del mod">
          <ac:chgData name="Mateusz Dobrzański" userId="5b3d2fd0-bb11-451a-aa43-b91f432c2b03" providerId="ADAL" clId="{3AD0FB08-E020-47D2-B1E0-D9933A776C23}" dt="2020-11-15T13:15:45.320" v="989"/>
          <ac:picMkLst>
            <pc:docMk/>
            <pc:sldMk cId="4142061438" sldId="277"/>
            <ac:picMk id="3" creationId="{FBCADD7B-4748-43EE-9A63-4C4838D23758}"/>
          </ac:picMkLst>
        </pc:picChg>
        <pc:picChg chg="add mod">
          <ac:chgData name="Mateusz Dobrzański" userId="5b3d2fd0-bb11-451a-aa43-b91f432c2b03" providerId="ADAL" clId="{3AD0FB08-E020-47D2-B1E0-D9933A776C23}" dt="2020-11-15T13:47:42.972" v="1215" actId="1076"/>
          <ac:picMkLst>
            <pc:docMk/>
            <pc:sldMk cId="4142061438" sldId="277"/>
            <ac:picMk id="8" creationId="{E2B7FCEA-800B-4D49-9A89-46B19DDDDE73}"/>
          </ac:picMkLst>
        </pc:picChg>
      </pc:sldChg>
      <pc:sldChg chg="modSp add mod">
        <pc:chgData name="Mateusz Dobrzański" userId="5b3d2fd0-bb11-451a-aa43-b91f432c2b03" providerId="ADAL" clId="{3AD0FB08-E020-47D2-B1E0-D9933A776C23}" dt="2020-11-16T19:40:57.220" v="2678" actId="20577"/>
        <pc:sldMkLst>
          <pc:docMk/>
          <pc:sldMk cId="3664355507" sldId="278"/>
        </pc:sldMkLst>
        <pc:spChg chg="mod">
          <ac:chgData name="Mateusz Dobrzański" userId="5b3d2fd0-bb11-451a-aa43-b91f432c2b03" providerId="ADAL" clId="{3AD0FB08-E020-47D2-B1E0-D9933A776C23}" dt="2020-11-16T19:40:40.590" v="2670" actId="1076"/>
          <ac:spMkLst>
            <pc:docMk/>
            <pc:sldMk cId="3664355507" sldId="278"/>
            <ac:spMk id="154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15T22:13:12.747" v="2282" actId="14100"/>
          <ac:spMkLst>
            <pc:docMk/>
            <pc:sldMk cId="3664355507" sldId="278"/>
            <ac:spMk id="155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16T19:40:57.220" v="2678" actId="20577"/>
          <ac:spMkLst>
            <pc:docMk/>
            <pc:sldMk cId="3664355507" sldId="278"/>
            <ac:spMk id="156" creationId="{00000000-0000-0000-0000-000000000000}"/>
          </ac:spMkLst>
        </pc:spChg>
        <pc:graphicFrameChg chg="mod modGraphic">
          <ac:chgData name="Mateusz Dobrzański" userId="5b3d2fd0-bb11-451a-aa43-b91f432c2b03" providerId="ADAL" clId="{3AD0FB08-E020-47D2-B1E0-D9933A776C23}" dt="2020-11-15T22:13:08.739" v="2281" actId="14100"/>
          <ac:graphicFrameMkLst>
            <pc:docMk/>
            <pc:sldMk cId="3664355507" sldId="278"/>
            <ac:graphicFrameMk id="3" creationId="{543CE229-471D-4DCC-BE9F-93BBD27FB183}"/>
          </ac:graphicFrameMkLst>
        </pc:graphicFrameChg>
      </pc:sldChg>
      <pc:sldChg chg="modSp mod">
        <pc:chgData name="Mateusz Dobrzański" userId="5b3d2fd0-bb11-451a-aa43-b91f432c2b03" providerId="ADAL" clId="{3AD0FB08-E020-47D2-B1E0-D9933A776C23}" dt="2020-11-16T19:40:56.320" v="2676" actId="20577"/>
        <pc:sldMkLst>
          <pc:docMk/>
          <pc:sldMk cId="2053482363" sldId="279"/>
        </pc:sldMkLst>
        <pc:spChg chg="mod">
          <ac:chgData name="Mateusz Dobrzański" userId="5b3d2fd0-bb11-451a-aa43-b91f432c2b03" providerId="ADAL" clId="{3AD0FB08-E020-47D2-B1E0-D9933A776C23}" dt="2020-11-15T22:28:28.697" v="2302" actId="14100"/>
          <ac:spMkLst>
            <pc:docMk/>
            <pc:sldMk cId="2053482363" sldId="279"/>
            <ac:spMk id="155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16T19:40:56.320" v="2676" actId="20577"/>
          <ac:spMkLst>
            <pc:docMk/>
            <pc:sldMk cId="2053482363" sldId="279"/>
            <ac:spMk id="156" creationId="{00000000-0000-0000-0000-000000000000}"/>
          </ac:spMkLst>
        </pc:spChg>
        <pc:graphicFrameChg chg="mod modGraphic">
          <ac:chgData name="Mateusz Dobrzański" userId="5b3d2fd0-bb11-451a-aa43-b91f432c2b03" providerId="ADAL" clId="{3AD0FB08-E020-47D2-B1E0-D9933A776C23}" dt="2020-11-15T22:27:56.952" v="2295" actId="403"/>
          <ac:graphicFrameMkLst>
            <pc:docMk/>
            <pc:sldMk cId="2053482363" sldId="279"/>
            <ac:graphicFrameMk id="3" creationId="{2315444E-ABBB-42F2-A302-C658AFFFF636}"/>
          </ac:graphicFrameMkLst>
        </pc:graphicFrameChg>
      </pc:sldChg>
      <pc:sldChg chg="modSp mod ord">
        <pc:chgData name="Mateusz Dobrzański" userId="5b3d2fd0-bb11-451a-aa43-b91f432c2b03" providerId="ADAL" clId="{3AD0FB08-E020-47D2-B1E0-D9933A776C23}" dt="2020-11-16T20:23:14.566" v="2680"/>
        <pc:sldMkLst>
          <pc:docMk/>
          <pc:sldMk cId="391070739" sldId="281"/>
        </pc:sldMkLst>
        <pc:spChg chg="mod">
          <ac:chgData name="Mateusz Dobrzański" userId="5b3d2fd0-bb11-451a-aa43-b91f432c2b03" providerId="ADAL" clId="{3AD0FB08-E020-47D2-B1E0-D9933A776C23}" dt="2020-11-16T17:51:58.214" v="2304" actId="20577"/>
          <ac:spMkLst>
            <pc:docMk/>
            <pc:sldMk cId="391070739" sldId="281"/>
            <ac:spMk id="154" creationId="{00000000-0000-0000-0000-000000000000}"/>
          </ac:spMkLst>
        </pc:spChg>
      </pc:sldChg>
      <pc:sldChg chg="addSp delSp modSp mod ord">
        <pc:chgData name="Mateusz Dobrzański" userId="5b3d2fd0-bb11-451a-aa43-b91f432c2b03" providerId="ADAL" clId="{3AD0FB08-E020-47D2-B1E0-D9933A776C23}" dt="2020-11-16T20:37:20.629" v="2821" actId="20577"/>
        <pc:sldMkLst>
          <pc:docMk/>
          <pc:sldMk cId="2277388597" sldId="282"/>
        </pc:sldMkLst>
        <pc:spChg chg="add del">
          <ac:chgData name="Mateusz Dobrzański" userId="5b3d2fd0-bb11-451a-aa43-b91f432c2b03" providerId="ADAL" clId="{3AD0FB08-E020-47D2-B1E0-D9933A776C23}" dt="2020-11-16T17:52:31.458" v="2306"/>
          <ac:spMkLst>
            <pc:docMk/>
            <pc:sldMk cId="2277388597" sldId="282"/>
            <ac:spMk id="2" creationId="{C3C717D8-876C-46F0-8C8C-1C1EA55F2090}"/>
          </ac:spMkLst>
        </pc:spChg>
        <pc:spChg chg="mod">
          <ac:chgData name="Mateusz Dobrzański" userId="5b3d2fd0-bb11-451a-aa43-b91f432c2b03" providerId="ADAL" clId="{3AD0FB08-E020-47D2-B1E0-D9933A776C23}" dt="2020-11-16T20:37:20.629" v="2821" actId="20577"/>
          <ac:spMkLst>
            <pc:docMk/>
            <pc:sldMk cId="2277388597" sldId="282"/>
            <ac:spMk id="154" creationId="{00000000-0000-0000-0000-000000000000}"/>
          </ac:spMkLst>
        </pc:spChg>
        <pc:spChg chg="del">
          <ac:chgData name="Mateusz Dobrzański" userId="5b3d2fd0-bb11-451a-aa43-b91f432c2b03" providerId="ADAL" clId="{3AD0FB08-E020-47D2-B1E0-D9933A776C23}" dt="2020-11-16T18:39:25.626" v="2553" actId="478"/>
          <ac:spMkLst>
            <pc:docMk/>
            <pc:sldMk cId="2277388597" sldId="282"/>
            <ac:spMk id="155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16T19:05:00.501" v="2607" actId="20577"/>
          <ac:spMkLst>
            <pc:docMk/>
            <pc:sldMk cId="2277388597" sldId="282"/>
            <ac:spMk id="156" creationId="{00000000-0000-0000-0000-000000000000}"/>
          </ac:spMkLst>
        </pc:spChg>
        <pc:picChg chg="add del mod">
          <ac:chgData name="Mateusz Dobrzański" userId="5b3d2fd0-bb11-451a-aa43-b91f432c2b03" providerId="ADAL" clId="{3AD0FB08-E020-47D2-B1E0-D9933A776C23}" dt="2020-11-16T18:42:34.686" v="2583" actId="21"/>
          <ac:picMkLst>
            <pc:docMk/>
            <pc:sldMk cId="2277388597" sldId="282"/>
            <ac:picMk id="3" creationId="{B749914E-FD20-4770-960E-D15940E96F6E}"/>
          </ac:picMkLst>
        </pc:picChg>
        <pc:picChg chg="add mod">
          <ac:chgData name="Mateusz Dobrzański" userId="5b3d2fd0-bb11-451a-aa43-b91f432c2b03" providerId="ADAL" clId="{3AD0FB08-E020-47D2-B1E0-D9933A776C23}" dt="2020-11-16T19:20:45.916" v="2614" actId="1076"/>
          <ac:picMkLst>
            <pc:docMk/>
            <pc:sldMk cId="2277388597" sldId="282"/>
            <ac:picMk id="5" creationId="{EDA7A89E-02C5-4816-80DB-70429A9E1A66}"/>
          </ac:picMkLst>
        </pc:picChg>
      </pc:sldChg>
      <pc:sldChg chg="add del">
        <pc:chgData name="Mateusz Dobrzański" userId="5b3d2fd0-bb11-451a-aa43-b91f432c2b03" providerId="ADAL" clId="{3AD0FB08-E020-47D2-B1E0-D9933A776C23}" dt="2020-11-16T17:53:44.311" v="2353" actId="47"/>
        <pc:sldMkLst>
          <pc:docMk/>
          <pc:sldMk cId="3492561062" sldId="283"/>
        </pc:sldMkLst>
      </pc:sldChg>
      <pc:sldChg chg="addSp delSp modSp add del mod ord">
        <pc:chgData name="Mateusz Dobrzański" userId="5b3d2fd0-bb11-451a-aa43-b91f432c2b03" providerId="ADAL" clId="{3AD0FB08-E020-47D2-B1E0-D9933A776C23}" dt="2020-11-16T18:39:19.326" v="2549" actId="47"/>
        <pc:sldMkLst>
          <pc:docMk/>
          <pc:sldMk cId="2361703774" sldId="284"/>
        </pc:sldMkLst>
        <pc:spChg chg="mod">
          <ac:chgData name="Mateusz Dobrzański" userId="5b3d2fd0-bb11-451a-aa43-b91f432c2b03" providerId="ADAL" clId="{3AD0FB08-E020-47D2-B1E0-D9933A776C23}" dt="2020-11-16T18:30:13.741" v="2534" actId="20577"/>
          <ac:spMkLst>
            <pc:docMk/>
            <pc:sldMk cId="2361703774" sldId="284"/>
            <ac:spMk id="154" creationId="{00000000-0000-0000-0000-000000000000}"/>
          </ac:spMkLst>
        </pc:spChg>
        <pc:spChg chg="add del mod">
          <ac:chgData name="Mateusz Dobrzański" userId="5b3d2fd0-bb11-451a-aa43-b91f432c2b03" providerId="ADAL" clId="{3AD0FB08-E020-47D2-B1E0-D9933A776C23}" dt="2020-11-16T18:39:11.406" v="2547" actId="478"/>
          <ac:spMkLst>
            <pc:docMk/>
            <pc:sldMk cId="2361703774" sldId="284"/>
            <ac:spMk id="155" creationId="{00000000-0000-0000-0000-000000000000}"/>
          </ac:spMkLst>
        </pc:spChg>
        <pc:picChg chg="add del mod">
          <ac:chgData name="Mateusz Dobrzański" userId="5b3d2fd0-bb11-451a-aa43-b91f432c2b03" providerId="ADAL" clId="{3AD0FB08-E020-47D2-B1E0-D9933A776C23}" dt="2020-11-16T18:39:18.066" v="2548" actId="21"/>
          <ac:picMkLst>
            <pc:docMk/>
            <pc:sldMk cId="2361703774" sldId="284"/>
            <ac:picMk id="3" creationId="{E448EF34-387E-4B75-B102-9BCC9DBC6331}"/>
          </ac:picMkLst>
        </pc:picChg>
      </pc:sldChg>
      <pc:sldChg chg="addSp delSp modSp add mod ord">
        <pc:chgData name="Mateusz Dobrzański" userId="5b3d2fd0-bb11-451a-aa43-b91f432c2b03" providerId="ADAL" clId="{3AD0FB08-E020-47D2-B1E0-D9933A776C23}" dt="2020-11-20T08:36:05.170" v="3558" actId="20577"/>
        <pc:sldMkLst>
          <pc:docMk/>
          <pc:sldMk cId="2725028615" sldId="285"/>
        </pc:sldMkLst>
        <pc:spChg chg="add mod">
          <ac:chgData name="Mateusz Dobrzański" userId="5b3d2fd0-bb11-451a-aa43-b91f432c2b03" providerId="ADAL" clId="{3AD0FB08-E020-47D2-B1E0-D9933A776C23}" dt="2020-11-20T08:35:52.040" v="3548" actId="1076"/>
          <ac:spMkLst>
            <pc:docMk/>
            <pc:sldMk cId="2725028615" sldId="285"/>
            <ac:spMk id="3" creationId="{62B04C59-0368-4980-9A6D-B35C1BF5EFF5}"/>
          </ac:spMkLst>
        </pc:spChg>
        <pc:spChg chg="add mod">
          <ac:chgData name="Mateusz Dobrzański" userId="5b3d2fd0-bb11-451a-aa43-b91f432c2b03" providerId="ADAL" clId="{3AD0FB08-E020-47D2-B1E0-D9933A776C23}" dt="2020-11-20T08:36:05.170" v="3558" actId="20577"/>
          <ac:spMkLst>
            <pc:docMk/>
            <pc:sldMk cId="2725028615" sldId="285"/>
            <ac:spMk id="6" creationId="{01706745-E4DB-46D3-BE59-761ED448C75C}"/>
          </ac:spMkLst>
        </pc:spChg>
        <pc:spChg chg="mod">
          <ac:chgData name="Mateusz Dobrzański" userId="5b3d2fd0-bb11-451a-aa43-b91f432c2b03" providerId="ADAL" clId="{3AD0FB08-E020-47D2-B1E0-D9933A776C23}" dt="2020-11-16T18:42:27.455" v="2582" actId="20577"/>
          <ac:spMkLst>
            <pc:docMk/>
            <pc:sldMk cId="2725028615" sldId="285"/>
            <ac:spMk id="154" creationId="{00000000-0000-0000-0000-000000000000}"/>
          </ac:spMkLst>
        </pc:spChg>
        <pc:spChg chg="del">
          <ac:chgData name="Mateusz Dobrzański" userId="5b3d2fd0-bb11-451a-aa43-b91f432c2b03" providerId="ADAL" clId="{3AD0FB08-E020-47D2-B1E0-D9933A776C23}" dt="2020-11-16T18:42:38.446" v="2586" actId="478"/>
          <ac:spMkLst>
            <pc:docMk/>
            <pc:sldMk cId="2725028615" sldId="285"/>
            <ac:spMk id="155" creationId="{00000000-0000-0000-0000-000000000000}"/>
          </ac:spMkLst>
        </pc:spChg>
        <pc:picChg chg="add mod">
          <ac:chgData name="Mateusz Dobrzański" userId="5b3d2fd0-bb11-451a-aa43-b91f432c2b03" providerId="ADAL" clId="{3AD0FB08-E020-47D2-B1E0-D9933A776C23}" dt="2020-11-20T08:35:48.040" v="3547" actId="1076"/>
          <ac:picMkLst>
            <pc:docMk/>
            <pc:sldMk cId="2725028615" sldId="285"/>
            <ac:picMk id="2" creationId="{D629E4F7-8037-4EA5-8B59-85F2FB8225EE}"/>
          </ac:picMkLst>
        </pc:picChg>
        <pc:picChg chg="add mod">
          <ac:chgData name="Mateusz Dobrzański" userId="5b3d2fd0-bb11-451a-aa43-b91f432c2b03" providerId="ADAL" clId="{3AD0FB08-E020-47D2-B1E0-D9933A776C23}" dt="2020-11-20T08:35:03.150" v="3503" actId="1076"/>
          <ac:picMkLst>
            <pc:docMk/>
            <pc:sldMk cId="2725028615" sldId="285"/>
            <ac:picMk id="4" creationId="{332C1DBD-C179-4EF8-B924-A1F2F6596F5C}"/>
          </ac:picMkLst>
        </pc:picChg>
      </pc:sldChg>
      <pc:sldChg chg="add">
        <pc:chgData name="Mateusz Dobrzański" userId="5b3d2fd0-bb11-451a-aa43-b91f432c2b03" providerId="ADAL" clId="{3AD0FB08-E020-47D2-B1E0-D9933A776C23}" dt="2020-11-16T18:42:19.296" v="2554"/>
        <pc:sldMkLst>
          <pc:docMk/>
          <pc:sldMk cId="1090637566" sldId="286"/>
        </pc:sldMkLst>
      </pc:sldChg>
      <pc:sldChg chg="addSp delSp modSp mod ord">
        <pc:chgData name="Mateusz Dobrzański" userId="5b3d2fd0-bb11-451a-aa43-b91f432c2b03" providerId="ADAL" clId="{3AD0FB08-E020-47D2-B1E0-D9933A776C23}" dt="2020-11-17T19:22:25.831" v="3361" actId="20577"/>
        <pc:sldMkLst>
          <pc:docMk/>
          <pc:sldMk cId="432535138" sldId="288"/>
        </pc:sldMkLst>
        <pc:spChg chg="add del mod">
          <ac:chgData name="Mateusz Dobrzański" userId="5b3d2fd0-bb11-451a-aa43-b91f432c2b03" providerId="ADAL" clId="{3AD0FB08-E020-47D2-B1E0-D9933A776C23}" dt="2020-11-16T22:03:34.708" v="3324" actId="478"/>
          <ac:spMkLst>
            <pc:docMk/>
            <pc:sldMk cId="432535138" sldId="288"/>
            <ac:spMk id="3" creationId="{3751D788-DAA5-45F6-9122-C62FEFC1DBDF}"/>
          </ac:spMkLst>
        </pc:spChg>
        <pc:spChg chg="add del mod">
          <ac:chgData name="Mateusz Dobrzański" userId="5b3d2fd0-bb11-451a-aa43-b91f432c2b03" providerId="ADAL" clId="{3AD0FB08-E020-47D2-B1E0-D9933A776C23}" dt="2020-11-16T22:03:35.976" v="3325" actId="478"/>
          <ac:spMkLst>
            <pc:docMk/>
            <pc:sldMk cId="432535138" sldId="288"/>
            <ac:spMk id="5" creationId="{A437DAFD-9767-4C6C-92C5-ADF126A39662}"/>
          </ac:spMkLst>
        </pc:spChg>
        <pc:spChg chg="mod">
          <ac:chgData name="Mateusz Dobrzański" userId="5b3d2fd0-bb11-451a-aa43-b91f432c2b03" providerId="ADAL" clId="{3AD0FB08-E020-47D2-B1E0-D9933A776C23}" dt="2020-11-16T22:03:30.639" v="3321" actId="20577"/>
          <ac:spMkLst>
            <pc:docMk/>
            <pc:sldMk cId="432535138" sldId="288"/>
            <ac:spMk id="154" creationId="{00000000-0000-0000-0000-000000000000}"/>
          </ac:spMkLst>
        </pc:spChg>
        <pc:spChg chg="del">
          <ac:chgData name="Mateusz Dobrzański" userId="5b3d2fd0-bb11-451a-aa43-b91f432c2b03" providerId="ADAL" clId="{3AD0FB08-E020-47D2-B1E0-D9933A776C23}" dt="2020-11-16T21:22:24.640" v="3049" actId="478"/>
          <ac:spMkLst>
            <pc:docMk/>
            <pc:sldMk cId="432535138" sldId="288"/>
            <ac:spMk id="155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17T19:22:25.831" v="3361" actId="20577"/>
          <ac:spMkLst>
            <pc:docMk/>
            <pc:sldMk cId="432535138" sldId="288"/>
            <ac:spMk id="156" creationId="{00000000-0000-0000-0000-000000000000}"/>
          </ac:spMkLst>
        </pc:spChg>
        <pc:picChg chg="add mod">
          <ac:chgData name="Mateusz Dobrzański" userId="5b3d2fd0-bb11-451a-aa43-b91f432c2b03" providerId="ADAL" clId="{3AD0FB08-E020-47D2-B1E0-D9933A776C23}" dt="2020-11-16T22:03:41.745" v="3330" actId="1076"/>
          <ac:picMkLst>
            <pc:docMk/>
            <pc:sldMk cId="432535138" sldId="288"/>
            <ac:picMk id="2" creationId="{10C7320E-8FCB-4985-A344-80EA5D31EAF9}"/>
          </ac:picMkLst>
        </pc:picChg>
        <pc:picChg chg="add del mod">
          <ac:chgData name="Mateusz Dobrzański" userId="5b3d2fd0-bb11-451a-aa43-b91f432c2b03" providerId="ADAL" clId="{3AD0FB08-E020-47D2-B1E0-D9933A776C23}" dt="2020-11-16T22:03:37.191" v="3326" actId="21"/>
          <ac:picMkLst>
            <pc:docMk/>
            <pc:sldMk cId="432535138" sldId="288"/>
            <ac:picMk id="4" creationId="{543B119C-F20C-4F22-9DC3-5583EA464809}"/>
          </ac:picMkLst>
        </pc:picChg>
      </pc:sldChg>
      <pc:sldChg chg="add">
        <pc:chgData name="Mateusz Dobrzański" userId="5b3d2fd0-bb11-451a-aa43-b91f432c2b03" providerId="ADAL" clId="{3AD0FB08-E020-47D2-B1E0-D9933A776C23}" dt="2020-11-16T21:10:57.630" v="2992"/>
        <pc:sldMkLst>
          <pc:docMk/>
          <pc:sldMk cId="111522611" sldId="289"/>
        </pc:sldMkLst>
      </pc:sldChg>
      <pc:sldChg chg="add del">
        <pc:chgData name="Mateusz Dobrzański" userId="5b3d2fd0-bb11-451a-aa43-b91f432c2b03" providerId="ADAL" clId="{3AD0FB08-E020-47D2-B1E0-D9933A776C23}" dt="2020-11-16T20:58:05.748" v="2923"/>
        <pc:sldMkLst>
          <pc:docMk/>
          <pc:sldMk cId="3259774038" sldId="289"/>
        </pc:sldMkLst>
      </pc:sldChg>
      <pc:sldChg chg="addSp delSp modSp mod ord">
        <pc:chgData name="Mateusz Dobrzański" userId="5b3d2fd0-bb11-451a-aa43-b91f432c2b03" providerId="ADAL" clId="{3AD0FB08-E020-47D2-B1E0-D9933A776C23}" dt="2020-11-17T19:22:29.699" v="3363" actId="20577"/>
        <pc:sldMkLst>
          <pc:docMk/>
          <pc:sldMk cId="284639572" sldId="290"/>
        </pc:sldMkLst>
        <pc:spChg chg="add mod">
          <ac:chgData name="Mateusz Dobrzański" userId="5b3d2fd0-bb11-451a-aa43-b91f432c2b03" providerId="ADAL" clId="{3AD0FB08-E020-47D2-B1E0-D9933A776C23}" dt="2020-11-16T22:09:57.215" v="3336" actId="478"/>
          <ac:spMkLst>
            <pc:docMk/>
            <pc:sldMk cId="284639572" sldId="290"/>
            <ac:spMk id="4" creationId="{EE0545BD-71DF-484A-8D77-5EA57F7580E6}"/>
          </ac:spMkLst>
        </pc:spChg>
        <pc:spChg chg="mod">
          <ac:chgData name="Mateusz Dobrzański" userId="5b3d2fd0-bb11-451a-aa43-b91f432c2b03" providerId="ADAL" clId="{3AD0FB08-E020-47D2-B1E0-D9933A776C23}" dt="2020-11-16T22:03:22.666" v="3297" actId="20577"/>
          <ac:spMkLst>
            <pc:docMk/>
            <pc:sldMk cId="284639572" sldId="290"/>
            <ac:spMk id="154" creationId="{00000000-0000-0000-0000-000000000000}"/>
          </ac:spMkLst>
        </pc:spChg>
        <pc:spChg chg="del mod">
          <ac:chgData name="Mateusz Dobrzański" userId="5b3d2fd0-bb11-451a-aa43-b91f432c2b03" providerId="ADAL" clId="{3AD0FB08-E020-47D2-B1E0-D9933A776C23}" dt="2020-11-16T22:09:57.215" v="3336" actId="478"/>
          <ac:spMkLst>
            <pc:docMk/>
            <pc:sldMk cId="284639572" sldId="290"/>
            <ac:spMk id="155" creationId="{00000000-0000-0000-0000-000000000000}"/>
          </ac:spMkLst>
        </pc:spChg>
        <pc:spChg chg="mod">
          <ac:chgData name="Mateusz Dobrzański" userId="5b3d2fd0-bb11-451a-aa43-b91f432c2b03" providerId="ADAL" clId="{3AD0FB08-E020-47D2-B1E0-D9933A776C23}" dt="2020-11-17T19:22:29.699" v="3363" actId="20577"/>
          <ac:spMkLst>
            <pc:docMk/>
            <pc:sldMk cId="284639572" sldId="290"/>
            <ac:spMk id="156" creationId="{00000000-0000-0000-0000-000000000000}"/>
          </ac:spMkLst>
        </pc:spChg>
        <pc:picChg chg="add mod">
          <ac:chgData name="Mateusz Dobrzański" userId="5b3d2fd0-bb11-451a-aa43-b91f432c2b03" providerId="ADAL" clId="{3AD0FB08-E020-47D2-B1E0-D9933A776C23}" dt="2020-11-16T22:09:53.354" v="3333" actId="1076"/>
          <ac:picMkLst>
            <pc:docMk/>
            <pc:sldMk cId="284639572" sldId="290"/>
            <ac:picMk id="2" creationId="{267683C9-4E18-46FD-A495-484569FCC2DE}"/>
          </ac:picMkLst>
        </pc:picChg>
      </pc:sldChg>
      <pc:sldChg chg="modSp mod ord">
        <pc:chgData name="Mateusz Dobrzański" userId="5b3d2fd0-bb11-451a-aa43-b91f432c2b03" providerId="ADAL" clId="{3AD0FB08-E020-47D2-B1E0-D9933A776C23}" dt="2020-11-17T19:22:22.029" v="3359" actId="20577"/>
        <pc:sldMkLst>
          <pc:docMk/>
          <pc:sldMk cId="2977272630" sldId="291"/>
        </pc:sldMkLst>
        <pc:spChg chg="mod">
          <ac:chgData name="Mateusz Dobrzański" userId="5b3d2fd0-bb11-451a-aa43-b91f432c2b03" providerId="ADAL" clId="{3AD0FB08-E020-47D2-B1E0-D9933A776C23}" dt="2020-11-17T19:22:22.029" v="3359" actId="20577"/>
          <ac:spMkLst>
            <pc:docMk/>
            <pc:sldMk cId="2977272630" sldId="291"/>
            <ac:spMk id="156" creationId="{00000000-0000-0000-0000-000000000000}"/>
          </ac:spMkLst>
        </pc:spChg>
      </pc:sldChg>
    </pc:docChg>
  </pc:docChgLst>
  <pc:docChgLst>
    <pc:chgData name="Jarosław Fąfara" userId="S::jfafara@student.agh.edu.pl::f6027c9b-5ff7-4f3c-8bb3-e24ebcb44d5e" providerId="AD" clId="Web-{DD4EB3F9-B0C5-826B-499B-619378A25A86}"/>
    <pc:docChg chg="addSld modSld sldOrd">
      <pc:chgData name="Jarosław Fąfara" userId="S::jfafara@student.agh.edu.pl::f6027c9b-5ff7-4f3c-8bb3-e24ebcb44d5e" providerId="AD" clId="Web-{DD4EB3F9-B0C5-826B-499B-619378A25A86}" dt="2020-11-16T21:42:35.759" v="2083" actId="20577"/>
      <pc:docMkLst>
        <pc:docMk/>
      </pc:docMkLst>
      <pc:sldChg chg="modSp ord">
        <pc:chgData name="Jarosław Fąfara" userId="S::jfafara@student.agh.edu.pl::f6027c9b-5ff7-4f3c-8bb3-e24ebcb44d5e" providerId="AD" clId="Web-{DD4EB3F9-B0C5-826B-499B-619378A25A86}" dt="2020-11-16T21:25:55.376" v="1782" actId="20577"/>
        <pc:sldMkLst>
          <pc:docMk/>
          <pc:sldMk cId="0" sldId="271"/>
        </pc:sldMkLst>
        <pc:spChg chg="mod">
          <ac:chgData name="Jarosław Fąfara" userId="S::jfafara@student.agh.edu.pl::f6027c9b-5ff7-4f3c-8bb3-e24ebcb44d5e" providerId="AD" clId="Web-{DD4EB3F9-B0C5-826B-499B-619378A25A86}" dt="2020-11-16T21:25:55.376" v="1782" actId="20577"/>
          <ac:spMkLst>
            <pc:docMk/>
            <pc:sldMk cId="0" sldId="271"/>
            <ac:spMk id="252" creationId="{00000000-0000-0000-0000-000000000000}"/>
          </ac:spMkLst>
        </pc:spChg>
      </pc:sldChg>
      <pc:sldChg chg="modSp">
        <pc:chgData name="Jarosław Fąfara" userId="S::jfafara@student.agh.edu.pl::f6027c9b-5ff7-4f3c-8bb3-e24ebcb44d5e" providerId="AD" clId="Web-{DD4EB3F9-B0C5-826B-499B-619378A25A86}" dt="2020-11-16T18:06:15.131" v="645"/>
        <pc:sldMkLst>
          <pc:docMk/>
          <pc:sldMk cId="4142061438" sldId="277"/>
        </pc:sldMkLst>
        <pc:picChg chg="mod">
          <ac:chgData name="Jarosław Fąfara" userId="S::jfafara@student.agh.edu.pl::f6027c9b-5ff7-4f3c-8bb3-e24ebcb44d5e" providerId="AD" clId="Web-{DD4EB3F9-B0C5-826B-499B-619378A25A86}" dt="2020-11-16T18:06:15.131" v="645"/>
          <ac:picMkLst>
            <pc:docMk/>
            <pc:sldMk cId="4142061438" sldId="277"/>
            <ac:picMk id="8" creationId="{E2B7FCEA-800B-4D49-9A89-46B19DDDDE73}"/>
          </ac:picMkLst>
        </pc:picChg>
      </pc:sldChg>
      <pc:sldChg chg="modSp">
        <pc:chgData name="Jarosław Fąfara" userId="S::jfafara@student.agh.edu.pl::f6027c9b-5ff7-4f3c-8bb3-e24ebcb44d5e" providerId="AD" clId="Web-{DD4EB3F9-B0C5-826B-499B-619378A25A86}" dt="2020-11-16T20:32:02.986" v="1541" actId="1076"/>
        <pc:sldMkLst>
          <pc:docMk/>
          <pc:sldMk cId="3664355507" sldId="278"/>
        </pc:sldMkLst>
        <pc:spChg chg="mod">
          <ac:chgData name="Jarosław Fąfara" userId="S::jfafara@student.agh.edu.pl::f6027c9b-5ff7-4f3c-8bb3-e24ebcb44d5e" providerId="AD" clId="Web-{DD4EB3F9-B0C5-826B-499B-619378A25A86}" dt="2020-11-16T20:32:02.986" v="1541" actId="1076"/>
          <ac:spMkLst>
            <pc:docMk/>
            <pc:sldMk cId="3664355507" sldId="278"/>
            <ac:spMk id="156" creationId="{00000000-0000-0000-0000-000000000000}"/>
          </ac:spMkLst>
        </pc:spChg>
      </pc:sldChg>
      <pc:sldChg chg="modSp">
        <pc:chgData name="Jarosław Fąfara" userId="S::jfafara@student.agh.edu.pl::f6027c9b-5ff7-4f3c-8bb3-e24ebcb44d5e" providerId="AD" clId="Web-{DD4EB3F9-B0C5-826B-499B-619378A25A86}" dt="2020-11-16T20:32:18.674" v="1550" actId="1076"/>
        <pc:sldMkLst>
          <pc:docMk/>
          <pc:sldMk cId="2053482363" sldId="279"/>
        </pc:sldMkLst>
        <pc:spChg chg="mod">
          <ac:chgData name="Jarosław Fąfara" userId="S::jfafara@student.agh.edu.pl::f6027c9b-5ff7-4f3c-8bb3-e24ebcb44d5e" providerId="AD" clId="Web-{DD4EB3F9-B0C5-826B-499B-619378A25A86}" dt="2020-11-16T20:32:18.674" v="1550" actId="1076"/>
          <ac:spMkLst>
            <pc:docMk/>
            <pc:sldMk cId="2053482363" sldId="279"/>
            <ac:spMk id="156" creationId="{00000000-0000-0000-0000-000000000000}"/>
          </ac:spMkLst>
        </pc:spChg>
      </pc:sldChg>
      <pc:sldChg chg="modSp">
        <pc:chgData name="Jarosław Fąfara" userId="S::jfafara@student.agh.edu.pl::f6027c9b-5ff7-4f3c-8bb3-e24ebcb44d5e" providerId="AD" clId="Web-{DD4EB3F9-B0C5-826B-499B-619378A25A86}" dt="2020-11-16T20:27:48.918" v="1509" actId="20577"/>
        <pc:sldMkLst>
          <pc:docMk/>
          <pc:sldMk cId="391070739" sldId="281"/>
        </pc:sldMkLst>
        <pc:spChg chg="mod">
          <ac:chgData name="Jarosław Fąfara" userId="S::jfafara@student.agh.edu.pl::f6027c9b-5ff7-4f3c-8bb3-e24ebcb44d5e" providerId="AD" clId="Web-{DD4EB3F9-B0C5-826B-499B-619378A25A86}" dt="2020-11-16T17:38:30.062" v="1" actId="20577"/>
          <ac:spMkLst>
            <pc:docMk/>
            <pc:sldMk cId="391070739" sldId="281"/>
            <ac:spMk id="154" creationId="{00000000-0000-0000-0000-000000000000}"/>
          </ac:spMkLst>
        </pc:spChg>
        <pc:spChg chg="mod">
          <ac:chgData name="Jarosław Fąfara" userId="S::jfafara@student.agh.edu.pl::f6027c9b-5ff7-4f3c-8bb3-e24ebcb44d5e" providerId="AD" clId="Web-{DD4EB3F9-B0C5-826B-499B-619378A25A86}" dt="2020-11-16T18:04:12.581" v="638" actId="20577"/>
          <ac:spMkLst>
            <pc:docMk/>
            <pc:sldMk cId="391070739" sldId="281"/>
            <ac:spMk id="155" creationId="{00000000-0000-0000-0000-000000000000}"/>
          </ac:spMkLst>
        </pc:spChg>
        <pc:spChg chg="mod">
          <ac:chgData name="Jarosław Fąfara" userId="S::jfafara@student.agh.edu.pl::f6027c9b-5ff7-4f3c-8bb3-e24ebcb44d5e" providerId="AD" clId="Web-{DD4EB3F9-B0C5-826B-499B-619378A25A86}" dt="2020-11-16T20:27:48.918" v="1509" actId="20577"/>
          <ac:spMkLst>
            <pc:docMk/>
            <pc:sldMk cId="391070739" sldId="281"/>
            <ac:spMk id="156" creationId="{00000000-0000-0000-0000-000000000000}"/>
          </ac:spMkLst>
        </pc:spChg>
        <pc:picChg chg="mod">
          <ac:chgData name="Jarosław Fąfara" userId="S::jfafara@student.agh.edu.pl::f6027c9b-5ff7-4f3c-8bb3-e24ebcb44d5e" providerId="AD" clId="Web-{DD4EB3F9-B0C5-826B-499B-619378A25A86}" dt="2020-11-16T18:06:02.303" v="644"/>
          <ac:picMkLst>
            <pc:docMk/>
            <pc:sldMk cId="391070739" sldId="281"/>
            <ac:picMk id="2" creationId="{CA065BAA-3C7E-43F7-A051-7431AF66FA80}"/>
          </ac:picMkLst>
        </pc:picChg>
      </pc:sldChg>
      <pc:sldChg chg="addSp delSp modSp">
        <pc:chgData name="Jarosław Fąfara" userId="S::jfafara@student.agh.edu.pl::f6027c9b-5ff7-4f3c-8bb3-e24ebcb44d5e" providerId="AD" clId="Web-{DD4EB3F9-B0C5-826B-499B-619378A25A86}" dt="2020-11-16T20:29:31.592" v="1532" actId="20577"/>
        <pc:sldMkLst>
          <pc:docMk/>
          <pc:sldMk cId="2277388597" sldId="282"/>
        </pc:sldMkLst>
        <pc:spChg chg="add mod">
          <ac:chgData name="Jarosław Fąfara" userId="S::jfafara@student.agh.edu.pl::f6027c9b-5ff7-4f3c-8bb3-e24ebcb44d5e" providerId="AD" clId="Web-{DD4EB3F9-B0C5-826B-499B-619378A25A86}" dt="2020-11-16T20:29:31.592" v="1532" actId="20577"/>
          <ac:spMkLst>
            <pc:docMk/>
            <pc:sldMk cId="2277388597" sldId="282"/>
            <ac:spMk id="2" creationId="{96D27C7B-0095-4633-997A-9593EF725E22}"/>
          </ac:spMkLst>
        </pc:spChg>
        <pc:spChg chg="del">
          <ac:chgData name="Jarosław Fąfara" userId="S::jfafara@student.agh.edu.pl::f6027c9b-5ff7-4f3c-8bb3-e24ebcb44d5e" providerId="AD" clId="Web-{DD4EB3F9-B0C5-826B-499B-619378A25A86}" dt="2020-11-16T20:29:29.139" v="1528"/>
          <ac:spMkLst>
            <pc:docMk/>
            <pc:sldMk cId="2277388597" sldId="282"/>
            <ac:spMk id="156" creationId="{00000000-0000-0000-0000-000000000000}"/>
          </ac:spMkLst>
        </pc:spChg>
      </pc:sldChg>
      <pc:sldChg chg="addSp delSp modSp">
        <pc:chgData name="Jarosław Fąfara" userId="S::jfafara@student.agh.edu.pl::f6027c9b-5ff7-4f3c-8bb3-e24ebcb44d5e" providerId="AD" clId="Web-{DD4EB3F9-B0C5-826B-499B-619378A25A86}" dt="2020-11-16T20:29:23.498" v="1525" actId="20577"/>
        <pc:sldMkLst>
          <pc:docMk/>
          <pc:sldMk cId="2725028615" sldId="285"/>
        </pc:sldMkLst>
        <pc:spChg chg="add del">
          <ac:chgData name="Jarosław Fąfara" userId="S::jfafara@student.agh.edu.pl::f6027c9b-5ff7-4f3c-8bb3-e24ebcb44d5e" providerId="AD" clId="Web-{DD4EB3F9-B0C5-826B-499B-619378A25A86}" dt="2020-11-16T20:29:17.686" v="1520"/>
          <ac:spMkLst>
            <pc:docMk/>
            <pc:sldMk cId="2725028615" sldId="285"/>
            <ac:spMk id="3" creationId="{EECA4936-60DB-4AD6-8807-3DD8AC63A6F9}"/>
          </ac:spMkLst>
        </pc:spChg>
        <pc:spChg chg="add mod">
          <ac:chgData name="Jarosław Fąfara" userId="S::jfafara@student.agh.edu.pl::f6027c9b-5ff7-4f3c-8bb3-e24ebcb44d5e" providerId="AD" clId="Web-{DD4EB3F9-B0C5-826B-499B-619378A25A86}" dt="2020-11-16T20:29:23.498" v="1525" actId="20577"/>
          <ac:spMkLst>
            <pc:docMk/>
            <pc:sldMk cId="2725028615" sldId="285"/>
            <ac:spMk id="5" creationId="{F88FD514-D275-4D8C-8985-2C1062A696D1}"/>
          </ac:spMkLst>
        </pc:spChg>
        <pc:spChg chg="del mod">
          <ac:chgData name="Jarosław Fąfara" userId="S::jfafara@student.agh.edu.pl::f6027c9b-5ff7-4f3c-8bb3-e24ebcb44d5e" providerId="AD" clId="Web-{DD4EB3F9-B0C5-826B-499B-619378A25A86}" dt="2020-11-16T20:29:20.733" v="1521"/>
          <ac:spMkLst>
            <pc:docMk/>
            <pc:sldMk cId="2725028615" sldId="285"/>
            <ac:spMk id="156" creationId="{00000000-0000-0000-0000-000000000000}"/>
          </ac:spMkLst>
        </pc:spChg>
      </pc:sldChg>
      <pc:sldChg chg="addSp delSp modSp">
        <pc:chgData name="Jarosław Fąfara" userId="S::jfafara@student.agh.edu.pl::f6027c9b-5ff7-4f3c-8bb3-e24ebcb44d5e" providerId="AD" clId="Web-{DD4EB3F9-B0C5-826B-499B-619378A25A86}" dt="2020-11-16T19:56:41.092" v="1502" actId="20577"/>
        <pc:sldMkLst>
          <pc:docMk/>
          <pc:sldMk cId="1090637566" sldId="286"/>
        </pc:sldMkLst>
        <pc:spChg chg="mod">
          <ac:chgData name="Jarosław Fąfara" userId="S::jfafara@student.agh.edu.pl::f6027c9b-5ff7-4f3c-8bb3-e24ebcb44d5e" providerId="AD" clId="Web-{DD4EB3F9-B0C5-826B-499B-619378A25A86}" dt="2020-11-16T19:03:30.844" v="668" actId="20577"/>
          <ac:spMkLst>
            <pc:docMk/>
            <pc:sldMk cId="1090637566" sldId="286"/>
            <ac:spMk id="154" creationId="{00000000-0000-0000-0000-000000000000}"/>
          </ac:spMkLst>
        </pc:spChg>
        <pc:spChg chg="mod">
          <ac:chgData name="Jarosław Fąfara" userId="S::jfafara@student.agh.edu.pl::f6027c9b-5ff7-4f3c-8bb3-e24ebcb44d5e" providerId="AD" clId="Web-{DD4EB3F9-B0C5-826B-499B-619378A25A86}" dt="2020-11-16T19:56:41.092" v="1502" actId="20577"/>
          <ac:spMkLst>
            <pc:docMk/>
            <pc:sldMk cId="1090637566" sldId="286"/>
            <ac:spMk id="155" creationId="{00000000-0000-0000-0000-000000000000}"/>
          </ac:spMkLst>
        </pc:spChg>
        <pc:spChg chg="mod">
          <ac:chgData name="Jarosław Fąfara" userId="S::jfafara@student.agh.edu.pl::f6027c9b-5ff7-4f3c-8bb3-e24ebcb44d5e" providerId="AD" clId="Web-{DD4EB3F9-B0C5-826B-499B-619378A25A86}" dt="2020-11-16T19:35:54.125" v="1195" actId="1076"/>
          <ac:spMkLst>
            <pc:docMk/>
            <pc:sldMk cId="1090637566" sldId="286"/>
            <ac:spMk id="156" creationId="{00000000-0000-0000-0000-000000000000}"/>
          </ac:spMkLst>
        </pc:spChg>
        <pc:picChg chg="add del mod">
          <ac:chgData name="Jarosław Fąfara" userId="S::jfafara@student.agh.edu.pl::f6027c9b-5ff7-4f3c-8bb3-e24ebcb44d5e" providerId="AD" clId="Web-{DD4EB3F9-B0C5-826B-499B-619378A25A86}" dt="2020-11-16T19:06:54.427" v="725"/>
          <ac:picMkLst>
            <pc:docMk/>
            <pc:sldMk cId="1090637566" sldId="286"/>
            <ac:picMk id="2" creationId="{EF8C3015-D0D9-452B-8AC9-C8FACA90B09C}"/>
          </ac:picMkLst>
        </pc:picChg>
        <pc:picChg chg="add del mod">
          <ac:chgData name="Jarosław Fąfara" userId="S::jfafara@student.agh.edu.pl::f6027c9b-5ff7-4f3c-8bb3-e24ebcb44d5e" providerId="AD" clId="Web-{DD4EB3F9-B0C5-826B-499B-619378A25A86}" dt="2020-11-16T19:08:35.101" v="788"/>
          <ac:picMkLst>
            <pc:docMk/>
            <pc:sldMk cId="1090637566" sldId="286"/>
            <ac:picMk id="3" creationId="{51BC9280-33B7-4ED2-8D66-0A5C7ABDC96F}"/>
          </ac:picMkLst>
        </pc:picChg>
      </pc:sldChg>
      <pc:sldChg chg="modSp add replId">
        <pc:chgData name="Jarosław Fąfara" userId="S::jfafara@student.agh.edu.pl::f6027c9b-5ff7-4f3c-8bb3-e24ebcb44d5e" providerId="AD" clId="Web-{DD4EB3F9-B0C5-826B-499B-619378A25A86}" dt="2020-11-16T21:30:31.898" v="2031" actId="20577"/>
        <pc:sldMkLst>
          <pc:docMk/>
          <pc:sldMk cId="3478614770" sldId="287"/>
        </pc:sldMkLst>
        <pc:spChg chg="mod">
          <ac:chgData name="Jarosław Fąfara" userId="S::jfafara@student.agh.edu.pl::f6027c9b-5ff7-4f3c-8bb3-e24ebcb44d5e" providerId="AD" clId="Web-{DD4EB3F9-B0C5-826B-499B-619378A25A86}" dt="2020-11-16T21:25:42.063" v="1764" actId="20577"/>
          <ac:spMkLst>
            <pc:docMk/>
            <pc:sldMk cId="3478614770" sldId="287"/>
            <ac:spMk id="154" creationId="{00000000-0000-0000-0000-000000000000}"/>
          </ac:spMkLst>
        </pc:spChg>
        <pc:spChg chg="mod">
          <ac:chgData name="Jarosław Fąfara" userId="S::jfafara@student.agh.edu.pl::f6027c9b-5ff7-4f3c-8bb3-e24ebcb44d5e" providerId="AD" clId="Web-{DD4EB3F9-B0C5-826B-499B-619378A25A86}" dt="2020-11-16T21:30:31.898" v="2031" actId="20577"/>
          <ac:spMkLst>
            <pc:docMk/>
            <pc:sldMk cId="3478614770" sldId="287"/>
            <ac:spMk id="155" creationId="{00000000-0000-0000-0000-000000000000}"/>
          </ac:spMkLst>
        </pc:spChg>
        <pc:spChg chg="mod">
          <ac:chgData name="Jarosław Fąfara" userId="S::jfafara@student.agh.edu.pl::f6027c9b-5ff7-4f3c-8bb3-e24ebcb44d5e" providerId="AD" clId="Web-{DD4EB3F9-B0C5-826B-499B-619378A25A86}" dt="2020-11-16T20:32:38.284" v="1554" actId="1076"/>
          <ac:spMkLst>
            <pc:docMk/>
            <pc:sldMk cId="3478614770" sldId="287"/>
            <ac:spMk id="156" creationId="{00000000-0000-0000-0000-000000000000}"/>
          </ac:spMkLst>
        </pc:spChg>
      </pc:sldChg>
      <pc:sldChg chg="add replId">
        <pc:chgData name="Jarosław Fąfara" userId="S::jfafara@student.agh.edu.pl::f6027c9b-5ff7-4f3c-8bb3-e24ebcb44d5e" providerId="AD" clId="Web-{DD4EB3F9-B0C5-826B-499B-619378A25A86}" dt="2020-11-16T20:24:37.554" v="1505"/>
        <pc:sldMkLst>
          <pc:docMk/>
          <pc:sldMk cId="432535138" sldId="288"/>
        </pc:sldMkLst>
      </pc:sldChg>
      <pc:sldChg chg="modSp">
        <pc:chgData name="Jarosław Fąfara" userId="S::jfafara@student.agh.edu.pl::f6027c9b-5ff7-4f3c-8bb3-e24ebcb44d5e" providerId="AD" clId="Web-{DD4EB3F9-B0C5-826B-499B-619378A25A86}" dt="2020-11-16T21:42:35.759" v="2083" actId="20577"/>
        <pc:sldMkLst>
          <pc:docMk/>
          <pc:sldMk cId="111522611" sldId="289"/>
        </pc:sldMkLst>
        <pc:spChg chg="mod">
          <ac:chgData name="Jarosław Fąfara" userId="S::jfafara@student.agh.edu.pl::f6027c9b-5ff7-4f3c-8bb3-e24ebcb44d5e" providerId="AD" clId="Web-{DD4EB3F9-B0C5-826B-499B-619378A25A86}" dt="2020-11-16T21:40:42.850" v="2061" actId="20577"/>
          <ac:spMkLst>
            <pc:docMk/>
            <pc:sldMk cId="111522611" sldId="289"/>
            <ac:spMk id="154" creationId="{00000000-0000-0000-0000-000000000000}"/>
          </ac:spMkLst>
        </pc:spChg>
        <pc:spChg chg="mod">
          <ac:chgData name="Jarosław Fąfara" userId="S::jfafara@student.agh.edu.pl::f6027c9b-5ff7-4f3c-8bb3-e24ebcb44d5e" providerId="AD" clId="Web-{DD4EB3F9-B0C5-826B-499B-619378A25A86}" dt="2020-11-16T21:42:35.759" v="2083" actId="20577"/>
          <ac:spMkLst>
            <pc:docMk/>
            <pc:sldMk cId="111522611" sldId="289"/>
            <ac:spMk id="155" creationId="{00000000-0000-0000-0000-000000000000}"/>
          </ac:spMkLst>
        </pc:spChg>
      </pc:sldChg>
      <pc:sldChg chg="add replId">
        <pc:chgData name="Jarosław Fąfara" userId="S::jfafara@student.agh.edu.pl::f6027c9b-5ff7-4f3c-8bb3-e24ebcb44d5e" providerId="AD" clId="Web-{DD4EB3F9-B0C5-826B-499B-619378A25A86}" dt="2020-11-16T21:38:38.254" v="2034"/>
        <pc:sldMkLst>
          <pc:docMk/>
          <pc:sldMk cId="284639572" sldId="290"/>
        </pc:sldMkLst>
      </pc:sldChg>
    </pc:docChg>
  </pc:docChgLst>
  <pc:docChgLst>
    <pc:chgData name="Mateusz Dobrzański" userId="S::dobrzanskim@student.agh.edu.pl::5b3d2fd0-bb11-451a-aa43-b91f432c2b03" providerId="AD" clId="Web-{1282ECCE-6C14-59ED-2146-74BFFCF90C00}"/>
    <pc:docChg chg="modSld">
      <pc:chgData name="Mateusz Dobrzański" userId="S::dobrzanskim@student.agh.edu.pl::5b3d2fd0-bb11-451a-aa43-b91f432c2b03" providerId="AD" clId="Web-{1282ECCE-6C14-59ED-2146-74BFFCF90C00}" dt="2020-11-07T15:48:11.822" v="22" actId="1076"/>
      <pc:docMkLst>
        <pc:docMk/>
      </pc:docMkLst>
      <pc:sldChg chg="modSp">
        <pc:chgData name="Mateusz Dobrzański" userId="S::dobrzanskim@student.agh.edu.pl::5b3d2fd0-bb11-451a-aa43-b91f432c2b03" providerId="AD" clId="Web-{1282ECCE-6C14-59ED-2146-74BFFCF90C00}" dt="2020-11-07T15:48:11.822" v="22" actId="1076"/>
        <pc:sldMkLst>
          <pc:docMk/>
          <pc:sldMk cId="0" sldId="258"/>
        </pc:sldMkLst>
        <pc:spChg chg="mod">
          <ac:chgData name="Mateusz Dobrzański" userId="S::dobrzanskim@student.agh.edu.pl::5b3d2fd0-bb11-451a-aa43-b91f432c2b03" providerId="AD" clId="Web-{1282ECCE-6C14-59ED-2146-74BFFCF90C00}" dt="2020-11-07T15:48:11.822" v="22" actId="1076"/>
          <ac:spMkLst>
            <pc:docMk/>
            <pc:sldMk cId="0" sldId="258"/>
            <ac:spMk id="161" creationId="{00000000-0000-0000-0000-000000000000}"/>
          </ac:spMkLst>
        </pc:spChg>
      </pc:sldChg>
    </pc:docChg>
  </pc:docChgLst>
  <pc:docChgLst>
    <pc:chgData name="Jarosław Fąfara" userId="S::jfafara@student.agh.edu.pl::f6027c9b-5ff7-4f3c-8bb3-e24ebcb44d5e" providerId="AD" clId="Web-{AC1420A1-7D5C-4AE6-825C-9D9A833D5040}"/>
    <pc:docChg chg="modSld">
      <pc:chgData name="Jarosław Fąfara" userId="S::jfafara@student.agh.edu.pl::f6027c9b-5ff7-4f3c-8bb3-e24ebcb44d5e" providerId="AD" clId="Web-{AC1420A1-7D5C-4AE6-825C-9D9A833D5040}" dt="2020-11-07T20:23:12.991" v="6" actId="1076"/>
      <pc:docMkLst>
        <pc:docMk/>
      </pc:docMkLst>
      <pc:sldChg chg="modSp">
        <pc:chgData name="Jarosław Fąfara" userId="S::jfafara@student.agh.edu.pl::f6027c9b-5ff7-4f3c-8bb3-e24ebcb44d5e" providerId="AD" clId="Web-{AC1420A1-7D5C-4AE6-825C-9D9A833D5040}" dt="2020-11-07T20:23:12.991" v="6" actId="1076"/>
        <pc:sldMkLst>
          <pc:docMk/>
          <pc:sldMk cId="0" sldId="256"/>
        </pc:sldMkLst>
        <pc:spChg chg="mod">
          <ac:chgData name="Jarosław Fąfara" userId="S::jfafara@student.agh.edu.pl::f6027c9b-5ff7-4f3c-8bb3-e24ebcb44d5e" providerId="AD" clId="Web-{AC1420A1-7D5C-4AE6-825C-9D9A833D5040}" dt="2020-11-07T20:23:12.991" v="6" actId="1076"/>
          <ac:spMkLst>
            <pc:docMk/>
            <pc:sldMk cId="0" sldId="256"/>
            <ac:spMk id="148" creationId="{00000000-0000-0000-0000-000000000000}"/>
          </ac:spMkLst>
        </pc:spChg>
      </pc:sldChg>
    </pc:docChg>
  </pc:docChgLst>
  <pc:docChgLst>
    <pc:chgData name="Mateusz Dobrzański" userId="S::dobrzanskim@student.agh.edu.pl::5b3d2fd0-bb11-451a-aa43-b91f432c2b03" providerId="AD" clId="Web-{694B8312-BD43-3AC1-9400-5A4605570BBC}"/>
    <pc:docChg chg="modSld">
      <pc:chgData name="Mateusz Dobrzański" userId="S::dobrzanskim@student.agh.edu.pl::5b3d2fd0-bb11-451a-aa43-b91f432c2b03" providerId="AD" clId="Web-{694B8312-BD43-3AC1-9400-5A4605570BBC}" dt="2020-11-07T15:05:03.522" v="19" actId="14100"/>
      <pc:docMkLst>
        <pc:docMk/>
      </pc:docMkLst>
      <pc:sldChg chg="modSp">
        <pc:chgData name="Mateusz Dobrzański" userId="S::dobrzanskim@student.agh.edu.pl::5b3d2fd0-bb11-451a-aa43-b91f432c2b03" providerId="AD" clId="Web-{694B8312-BD43-3AC1-9400-5A4605570BBC}" dt="2020-11-07T14:48:16.914" v="15" actId="1076"/>
        <pc:sldMkLst>
          <pc:docMk/>
          <pc:sldMk cId="0" sldId="256"/>
        </pc:sldMkLst>
        <pc:spChg chg="mod">
          <ac:chgData name="Mateusz Dobrzański" userId="S::dobrzanskim@student.agh.edu.pl::5b3d2fd0-bb11-451a-aa43-b91f432c2b03" providerId="AD" clId="Web-{694B8312-BD43-3AC1-9400-5A4605570BBC}" dt="2020-11-07T14:44:20.677" v="8" actId="14100"/>
          <ac:spMkLst>
            <pc:docMk/>
            <pc:sldMk cId="0" sldId="256"/>
            <ac:spMk id="147" creationId="{00000000-0000-0000-0000-000000000000}"/>
          </ac:spMkLst>
        </pc:spChg>
        <pc:spChg chg="mod">
          <ac:chgData name="Mateusz Dobrzański" userId="S::dobrzanskim@student.agh.edu.pl::5b3d2fd0-bb11-451a-aa43-b91f432c2b03" providerId="AD" clId="Web-{694B8312-BD43-3AC1-9400-5A4605570BBC}" dt="2020-11-07T14:48:16.914" v="15" actId="1076"/>
          <ac:spMkLst>
            <pc:docMk/>
            <pc:sldMk cId="0" sldId="256"/>
            <ac:spMk id="148" creationId="{00000000-0000-0000-0000-000000000000}"/>
          </ac:spMkLst>
        </pc:spChg>
      </pc:sldChg>
      <pc:sldChg chg="modSp">
        <pc:chgData name="Mateusz Dobrzański" userId="S::dobrzanskim@student.agh.edu.pl::5b3d2fd0-bb11-451a-aa43-b91f432c2b03" providerId="AD" clId="Web-{694B8312-BD43-3AC1-9400-5A4605570BBC}" dt="2020-11-07T15:05:03.522" v="19" actId="14100"/>
        <pc:sldMkLst>
          <pc:docMk/>
          <pc:sldMk cId="0" sldId="257"/>
        </pc:sldMkLst>
        <pc:spChg chg="mod">
          <ac:chgData name="Mateusz Dobrzański" userId="S::dobrzanskim@student.agh.edu.pl::5b3d2fd0-bb11-451a-aa43-b91f432c2b03" providerId="AD" clId="Web-{694B8312-BD43-3AC1-9400-5A4605570BBC}" dt="2020-11-07T15:05:03.522" v="19" actId="14100"/>
          <ac:spMkLst>
            <pc:docMk/>
            <pc:sldMk cId="0" sldId="257"/>
            <ac:spMk id="154" creationId="{00000000-0000-0000-0000-000000000000}"/>
          </ac:spMkLst>
        </pc:spChg>
      </pc:sldChg>
    </pc:docChg>
  </pc:docChgLst>
  <pc:docChgLst>
    <pc:chgData name="Jarosław Fąfara" userId="S::jfafara@student.agh.edu.pl::f6027c9b-5ff7-4f3c-8bb3-e24ebcb44d5e" providerId="AD" clId="Web-{C7EB2C5C-E2DA-CC7C-CEC3-038BBE8DE8A0}"/>
    <pc:docChg chg="addSld delSld modSld">
      <pc:chgData name="Jarosław Fąfara" userId="S::jfafara@student.agh.edu.pl::f6027c9b-5ff7-4f3c-8bb3-e24ebcb44d5e" providerId="AD" clId="Web-{C7EB2C5C-E2DA-CC7C-CEC3-038BBE8DE8A0}" dt="2020-11-17T19:01:34.686" v="125" actId="20577"/>
      <pc:docMkLst>
        <pc:docMk/>
      </pc:docMkLst>
      <pc:sldChg chg="modSp del">
        <pc:chgData name="Jarosław Fąfara" userId="S::jfafara@student.agh.edu.pl::f6027c9b-5ff7-4f3c-8bb3-e24ebcb44d5e" providerId="AD" clId="Web-{C7EB2C5C-E2DA-CC7C-CEC3-038BBE8DE8A0}" dt="2020-11-17T19:00:51.810" v="109"/>
        <pc:sldMkLst>
          <pc:docMk/>
          <pc:sldMk cId="111522611" sldId="289"/>
        </pc:sldMkLst>
        <pc:spChg chg="mod">
          <ac:chgData name="Jarosław Fąfara" userId="S::jfafara@student.agh.edu.pl::f6027c9b-5ff7-4f3c-8bb3-e24ebcb44d5e" providerId="AD" clId="Web-{C7EB2C5C-E2DA-CC7C-CEC3-038BBE8DE8A0}" dt="2020-11-17T18:47:51.715" v="27" actId="20577"/>
          <ac:spMkLst>
            <pc:docMk/>
            <pc:sldMk cId="111522611" sldId="289"/>
            <ac:spMk id="155" creationId="{00000000-0000-0000-0000-000000000000}"/>
          </ac:spMkLst>
        </pc:spChg>
      </pc:sldChg>
      <pc:sldChg chg="addSp delSp modSp add replId">
        <pc:chgData name="Jarosław Fąfara" userId="S::jfafara@student.agh.edu.pl::f6027c9b-5ff7-4f3c-8bb3-e24ebcb44d5e" providerId="AD" clId="Web-{C7EB2C5C-E2DA-CC7C-CEC3-038BBE8DE8A0}" dt="2020-11-17T19:01:34.686" v="125" actId="20577"/>
        <pc:sldMkLst>
          <pc:docMk/>
          <pc:sldMk cId="2977272630" sldId="291"/>
        </pc:sldMkLst>
        <pc:spChg chg="add del mod">
          <ac:chgData name="Jarosław Fąfara" userId="S::jfafara@student.agh.edu.pl::f6027c9b-5ff7-4f3c-8bb3-e24ebcb44d5e" providerId="AD" clId="Web-{C7EB2C5C-E2DA-CC7C-CEC3-038BBE8DE8A0}" dt="2020-11-17T18:53:32.175" v="76"/>
          <ac:spMkLst>
            <pc:docMk/>
            <pc:sldMk cId="2977272630" sldId="291"/>
            <ac:spMk id="2" creationId="{3354A7D7-E89E-4F05-8DC5-F191900657DD}"/>
          </ac:spMkLst>
        </pc:spChg>
        <pc:spChg chg="mod">
          <ac:chgData name="Jarosław Fąfara" userId="S::jfafara@student.agh.edu.pl::f6027c9b-5ff7-4f3c-8bb3-e24ebcb44d5e" providerId="AD" clId="Web-{C7EB2C5C-E2DA-CC7C-CEC3-038BBE8DE8A0}" dt="2020-11-17T19:01:34.686" v="125" actId="20577"/>
          <ac:spMkLst>
            <pc:docMk/>
            <pc:sldMk cId="2977272630" sldId="291"/>
            <ac:spMk id="155" creationId="{00000000-0000-0000-0000-000000000000}"/>
          </ac:spMkLst>
        </pc:spChg>
      </pc:sldChg>
    </pc:docChg>
  </pc:docChgLst>
  <pc:docChgLst>
    <pc:chgData name="Jarosław Fąfara" userId="S::jfafara@student.agh.edu.pl::f6027c9b-5ff7-4f3c-8bb3-e24ebcb44d5e" providerId="AD" clId="Web-{3182D938-E664-68DE-A20C-276487E08170}"/>
    <pc:docChg chg="modSld">
      <pc:chgData name="Jarosław Fąfara" userId="S::jfafara@student.agh.edu.pl::f6027c9b-5ff7-4f3c-8bb3-e24ebcb44d5e" providerId="AD" clId="Web-{3182D938-E664-68DE-A20C-276487E08170}" dt="2020-11-19T14:12:47.156" v="2" actId="20577"/>
      <pc:docMkLst>
        <pc:docMk/>
      </pc:docMkLst>
      <pc:sldChg chg="modSp">
        <pc:chgData name="Jarosław Fąfara" userId="S::jfafara@student.agh.edu.pl::f6027c9b-5ff7-4f3c-8bb3-e24ebcb44d5e" providerId="AD" clId="Web-{3182D938-E664-68DE-A20C-276487E08170}" dt="2020-11-19T14:12:46.141" v="0" actId="20577"/>
        <pc:sldMkLst>
          <pc:docMk/>
          <pc:sldMk cId="4204043364" sldId="272"/>
        </pc:sldMkLst>
        <pc:spChg chg="mod">
          <ac:chgData name="Jarosław Fąfara" userId="S::jfafara@student.agh.edu.pl::f6027c9b-5ff7-4f3c-8bb3-e24ebcb44d5e" providerId="AD" clId="Web-{3182D938-E664-68DE-A20C-276487E08170}" dt="2020-11-19T14:12:46.141" v="0" actId="20577"/>
          <ac:spMkLst>
            <pc:docMk/>
            <pc:sldMk cId="4204043364" sldId="272"/>
            <ac:spMk id="246" creationId="{00000000-0000-0000-0000-000000000000}"/>
          </ac:spMkLst>
        </pc:spChg>
      </pc:sldChg>
    </pc:docChg>
  </pc:docChgLst>
  <pc:docChgLst>
    <pc:chgData name="Jarosław Fąfara" userId="S::jfafara@student.agh.edu.pl::f6027c9b-5ff7-4f3c-8bb3-e24ebcb44d5e" providerId="AD" clId="Web-{DF6F5DB1-98A7-4D58-979F-25C542A4E3D0}"/>
    <pc:docChg chg="modSld">
      <pc:chgData name="Jarosław Fąfara" userId="S::jfafara@student.agh.edu.pl::f6027c9b-5ff7-4f3c-8bb3-e24ebcb44d5e" providerId="AD" clId="Web-{DF6F5DB1-98A7-4D58-979F-25C542A4E3D0}" dt="2020-11-07T20:21:13.161" v="0" actId="1076"/>
      <pc:docMkLst>
        <pc:docMk/>
      </pc:docMkLst>
      <pc:sldChg chg="modSp">
        <pc:chgData name="Jarosław Fąfara" userId="S::jfafara@student.agh.edu.pl::f6027c9b-5ff7-4f3c-8bb3-e24ebcb44d5e" providerId="AD" clId="Web-{DF6F5DB1-98A7-4D58-979F-25C542A4E3D0}" dt="2020-11-07T20:21:13.161" v="0" actId="1076"/>
        <pc:sldMkLst>
          <pc:docMk/>
          <pc:sldMk cId="0" sldId="256"/>
        </pc:sldMkLst>
        <pc:spChg chg="mod">
          <ac:chgData name="Jarosław Fąfara" userId="S::jfafara@student.agh.edu.pl::f6027c9b-5ff7-4f3c-8bb3-e24ebcb44d5e" providerId="AD" clId="Web-{DF6F5DB1-98A7-4D58-979F-25C542A4E3D0}" dt="2020-11-07T20:21:13.161" v="0" actId="1076"/>
          <ac:spMkLst>
            <pc:docMk/>
            <pc:sldMk cId="0" sldId="256"/>
            <ac:spMk id="147" creationId="{00000000-0000-0000-0000-000000000000}"/>
          </ac:spMkLst>
        </pc:spChg>
      </pc:sldChg>
    </pc:docChg>
  </pc:docChgLst>
  <pc:docChgLst>
    <pc:chgData name="Jarosław Fąfara" userId="S::jfafara@student.agh.edu.pl::f6027c9b-5ff7-4f3c-8bb3-e24ebcb44d5e" providerId="AD" clId="Web-{D15D80FE-ACCD-91C9-2E9F-AA07EFA15BDF}"/>
    <pc:docChg chg="addSld delSld modSld">
      <pc:chgData name="Jarosław Fąfara" userId="S::jfafara@student.agh.edu.pl::f6027c9b-5ff7-4f3c-8bb3-e24ebcb44d5e" providerId="AD" clId="Web-{D15D80FE-ACCD-91C9-2E9F-AA07EFA15BDF}" dt="2020-11-15T23:21:21.599" v="1936" actId="1076"/>
      <pc:docMkLst>
        <pc:docMk/>
      </pc:docMkLst>
      <pc:sldChg chg="modSp">
        <pc:chgData name="Jarosław Fąfara" userId="S::jfafara@student.agh.edu.pl::f6027c9b-5ff7-4f3c-8bb3-e24ebcb44d5e" providerId="AD" clId="Web-{D15D80FE-ACCD-91C9-2E9F-AA07EFA15BDF}" dt="2020-11-15T23:18:12.266" v="1930" actId="20577"/>
        <pc:sldMkLst>
          <pc:docMk/>
          <pc:sldMk cId="0" sldId="271"/>
        </pc:sldMkLst>
        <pc:spChg chg="mod">
          <ac:chgData name="Jarosław Fąfara" userId="S::jfafara@student.agh.edu.pl::f6027c9b-5ff7-4f3c-8bb3-e24ebcb44d5e" providerId="AD" clId="Web-{D15D80FE-ACCD-91C9-2E9F-AA07EFA15BDF}" dt="2020-11-15T23:18:12.266" v="1930" actId="20577"/>
          <ac:spMkLst>
            <pc:docMk/>
            <pc:sldMk cId="0" sldId="271"/>
            <ac:spMk id="252" creationId="{00000000-0000-0000-0000-000000000000}"/>
          </ac:spMkLst>
        </pc:spChg>
      </pc:sldChg>
      <pc:sldChg chg="addCm delCm">
        <pc:chgData name="Jarosław Fąfara" userId="S::jfafara@student.agh.edu.pl::f6027c9b-5ff7-4f3c-8bb3-e24ebcb44d5e" providerId="AD" clId="Web-{D15D80FE-ACCD-91C9-2E9F-AA07EFA15BDF}" dt="2020-11-15T19:58:50.714" v="801"/>
        <pc:sldMkLst>
          <pc:docMk/>
          <pc:sldMk cId="367663191" sldId="275"/>
        </pc:sldMkLst>
      </pc:sldChg>
      <pc:sldChg chg="addSp delSp modSp">
        <pc:chgData name="Jarosław Fąfara" userId="S::jfafara@student.agh.edu.pl::f6027c9b-5ff7-4f3c-8bb3-e24ebcb44d5e" providerId="AD" clId="Web-{D15D80FE-ACCD-91C9-2E9F-AA07EFA15BDF}" dt="2020-11-15T21:30:42.892" v="1167"/>
        <pc:sldMkLst>
          <pc:docMk/>
          <pc:sldMk cId="3664355507" sldId="278"/>
        </pc:sldMkLst>
        <pc:spChg chg="mod">
          <ac:chgData name="Jarosław Fąfara" userId="S::jfafara@student.agh.edu.pl::f6027c9b-5ff7-4f3c-8bb3-e24ebcb44d5e" providerId="AD" clId="Web-{D15D80FE-ACCD-91C9-2E9F-AA07EFA15BDF}" dt="2020-11-15T21:30:42.892" v="1167"/>
          <ac:spMkLst>
            <pc:docMk/>
            <pc:sldMk cId="3664355507" sldId="278"/>
            <ac:spMk id="154" creationId="{00000000-0000-0000-0000-000000000000}"/>
          </ac:spMkLst>
        </pc:spChg>
        <pc:spChg chg="mod">
          <ac:chgData name="Jarosław Fąfara" userId="S::jfafara@student.agh.edu.pl::f6027c9b-5ff7-4f3c-8bb3-e24ebcb44d5e" providerId="AD" clId="Web-{D15D80FE-ACCD-91C9-2E9F-AA07EFA15BDF}" dt="2020-11-15T19:59:23.074" v="804" actId="20577"/>
          <ac:spMkLst>
            <pc:docMk/>
            <pc:sldMk cId="3664355507" sldId="278"/>
            <ac:spMk id="155" creationId="{00000000-0000-0000-0000-000000000000}"/>
          </ac:spMkLst>
        </pc:spChg>
        <pc:graphicFrameChg chg="add mod modGraphic">
          <ac:chgData name="Jarosław Fąfara" userId="S::jfafara@student.agh.edu.pl::f6027c9b-5ff7-4f3c-8bb3-e24ebcb44d5e" providerId="AD" clId="Web-{D15D80FE-ACCD-91C9-2E9F-AA07EFA15BDF}" dt="2020-11-15T19:57:24.322" v="799"/>
          <ac:graphicFrameMkLst>
            <pc:docMk/>
            <pc:sldMk cId="3664355507" sldId="278"/>
            <ac:graphicFrameMk id="3" creationId="{543CE229-471D-4DCC-BE9F-93BBD27FB183}"/>
          </ac:graphicFrameMkLst>
        </pc:graphicFrameChg>
        <pc:picChg chg="add del mod">
          <ac:chgData name="Jarosław Fąfara" userId="S::jfafara@student.agh.edu.pl::f6027c9b-5ff7-4f3c-8bb3-e24ebcb44d5e" providerId="AD" clId="Web-{D15D80FE-ACCD-91C9-2E9F-AA07EFA15BDF}" dt="2020-11-15T19:56:58.759" v="796"/>
          <ac:picMkLst>
            <pc:docMk/>
            <pc:sldMk cId="3664355507" sldId="278"/>
            <ac:picMk id="2" creationId="{65A5341E-3F72-40B9-BA1B-A9C73564342A}"/>
          </ac:picMkLst>
        </pc:picChg>
      </pc:sldChg>
      <pc:sldChg chg="addSp delSp modSp add replId">
        <pc:chgData name="Jarosław Fąfara" userId="S::jfafara@student.agh.edu.pl::f6027c9b-5ff7-4f3c-8bb3-e24ebcb44d5e" providerId="AD" clId="Web-{D15D80FE-ACCD-91C9-2E9F-AA07EFA15BDF}" dt="2020-11-15T22:46:47.800" v="1866" actId="20577"/>
        <pc:sldMkLst>
          <pc:docMk/>
          <pc:sldMk cId="2053482363" sldId="279"/>
        </pc:sldMkLst>
        <pc:spChg chg="mod">
          <ac:chgData name="Jarosław Fąfara" userId="S::jfafara@student.agh.edu.pl::f6027c9b-5ff7-4f3c-8bb3-e24ebcb44d5e" providerId="AD" clId="Web-{D15D80FE-ACCD-91C9-2E9F-AA07EFA15BDF}" dt="2020-11-15T21:30:48.548" v="1168" actId="20577"/>
          <ac:spMkLst>
            <pc:docMk/>
            <pc:sldMk cId="2053482363" sldId="279"/>
            <ac:spMk id="154" creationId="{00000000-0000-0000-0000-000000000000}"/>
          </ac:spMkLst>
        </pc:spChg>
        <pc:spChg chg="mod">
          <ac:chgData name="Jarosław Fąfara" userId="S::jfafara@student.agh.edu.pl::f6027c9b-5ff7-4f3c-8bb3-e24ebcb44d5e" providerId="AD" clId="Web-{D15D80FE-ACCD-91C9-2E9F-AA07EFA15BDF}" dt="2020-11-15T22:46:47.800" v="1866" actId="20577"/>
          <ac:spMkLst>
            <pc:docMk/>
            <pc:sldMk cId="2053482363" sldId="279"/>
            <ac:spMk id="155" creationId="{00000000-0000-0000-0000-000000000000}"/>
          </ac:spMkLst>
        </pc:spChg>
        <pc:spChg chg="mod">
          <ac:chgData name="Jarosław Fąfara" userId="S::jfafara@student.agh.edu.pl::f6027c9b-5ff7-4f3c-8bb3-e24ebcb44d5e" providerId="AD" clId="Web-{D15D80FE-ACCD-91C9-2E9F-AA07EFA15BDF}" dt="2020-11-15T20:39:31.036" v="808" actId="20577"/>
          <ac:spMkLst>
            <pc:docMk/>
            <pc:sldMk cId="2053482363" sldId="279"/>
            <ac:spMk id="156" creationId="{00000000-0000-0000-0000-000000000000}"/>
          </ac:spMkLst>
        </pc:spChg>
        <pc:graphicFrameChg chg="add mod modGraphic">
          <ac:chgData name="Jarosław Fąfara" userId="S::jfafara@student.agh.edu.pl::f6027c9b-5ff7-4f3c-8bb3-e24ebcb44d5e" providerId="AD" clId="Web-{D15D80FE-ACCD-91C9-2E9F-AA07EFA15BDF}" dt="2020-11-15T22:36:14.537" v="1319"/>
          <ac:graphicFrameMkLst>
            <pc:docMk/>
            <pc:sldMk cId="2053482363" sldId="279"/>
            <ac:graphicFrameMk id="3" creationId="{2315444E-ABBB-42F2-A302-C658AFFFF636}"/>
          </ac:graphicFrameMkLst>
        </pc:graphicFrameChg>
        <pc:picChg chg="add del mod">
          <ac:chgData name="Jarosław Fąfara" userId="S::jfafara@student.agh.edu.pl::f6027c9b-5ff7-4f3c-8bb3-e24ebcb44d5e" providerId="AD" clId="Web-{D15D80FE-ACCD-91C9-2E9F-AA07EFA15BDF}" dt="2020-11-15T21:28:24.403" v="1055"/>
          <ac:picMkLst>
            <pc:docMk/>
            <pc:sldMk cId="2053482363" sldId="279"/>
            <ac:picMk id="2" creationId="{1DA9B10F-5F94-4236-90EF-5CDEEB9C4D0B}"/>
          </ac:picMkLst>
        </pc:picChg>
      </pc:sldChg>
      <pc:sldChg chg="add del replId">
        <pc:chgData name="Jarosław Fąfara" userId="S::jfafara@student.agh.edu.pl::f6027c9b-5ff7-4f3c-8bb3-e24ebcb44d5e" providerId="AD" clId="Web-{D15D80FE-ACCD-91C9-2E9F-AA07EFA15BDF}" dt="2020-11-15T20:48:59.490" v="814"/>
        <pc:sldMkLst>
          <pc:docMk/>
          <pc:sldMk cId="1400507378" sldId="280"/>
        </pc:sldMkLst>
      </pc:sldChg>
      <pc:sldChg chg="addSp modSp add replId">
        <pc:chgData name="Jarosław Fąfara" userId="S::jfafara@student.agh.edu.pl::f6027c9b-5ff7-4f3c-8bb3-e24ebcb44d5e" providerId="AD" clId="Web-{D15D80FE-ACCD-91C9-2E9F-AA07EFA15BDF}" dt="2020-11-15T23:21:21.599" v="1936" actId="1076"/>
        <pc:sldMkLst>
          <pc:docMk/>
          <pc:sldMk cId="391070739" sldId="281"/>
        </pc:sldMkLst>
        <pc:spChg chg="mod">
          <ac:chgData name="Jarosław Fąfara" userId="S::jfafara@student.agh.edu.pl::f6027c9b-5ff7-4f3c-8bb3-e24ebcb44d5e" providerId="AD" clId="Web-{D15D80FE-ACCD-91C9-2E9F-AA07EFA15BDF}" dt="2020-11-15T23:18:41.766" v="1932" actId="20577"/>
          <ac:spMkLst>
            <pc:docMk/>
            <pc:sldMk cId="391070739" sldId="281"/>
            <ac:spMk id="154" creationId="{00000000-0000-0000-0000-000000000000}"/>
          </ac:spMkLst>
        </pc:spChg>
        <pc:spChg chg="mod">
          <ac:chgData name="Jarosław Fąfara" userId="S::jfafara@student.agh.edu.pl::f6027c9b-5ff7-4f3c-8bb3-e24ebcb44d5e" providerId="AD" clId="Web-{D15D80FE-ACCD-91C9-2E9F-AA07EFA15BDF}" dt="2020-11-15T22:55:29.640" v="1896" actId="20577"/>
          <ac:spMkLst>
            <pc:docMk/>
            <pc:sldMk cId="391070739" sldId="281"/>
            <ac:spMk id="156" creationId="{00000000-0000-0000-0000-000000000000}"/>
          </ac:spMkLst>
        </pc:spChg>
        <pc:picChg chg="add mod modCrop">
          <ac:chgData name="Jarosław Fąfara" userId="S::jfafara@student.agh.edu.pl::f6027c9b-5ff7-4f3c-8bb3-e24ebcb44d5e" providerId="AD" clId="Web-{D15D80FE-ACCD-91C9-2E9F-AA07EFA15BDF}" dt="2020-11-15T23:21:21.599" v="1936" actId="1076"/>
          <ac:picMkLst>
            <pc:docMk/>
            <pc:sldMk cId="391070739" sldId="281"/>
            <ac:picMk id="2" creationId="{CA065BAA-3C7E-43F7-A051-7431AF66FA80}"/>
          </ac:picMkLst>
        </pc:picChg>
      </pc:sldChg>
      <pc:sldChg chg="add del replId">
        <pc:chgData name="Jarosław Fąfara" userId="S::jfafara@student.agh.edu.pl::f6027c9b-5ff7-4f3c-8bb3-e24ebcb44d5e" providerId="AD" clId="Web-{D15D80FE-ACCD-91C9-2E9F-AA07EFA15BDF}" dt="2020-11-15T20:48:49.099" v="812"/>
        <pc:sldMkLst>
          <pc:docMk/>
          <pc:sldMk cId="536732130" sldId="281"/>
        </pc:sldMkLst>
      </pc:sldChg>
      <pc:sldChg chg="add replId">
        <pc:chgData name="Jarosław Fąfara" userId="S::jfafara@student.agh.edu.pl::f6027c9b-5ff7-4f3c-8bb3-e24ebcb44d5e" providerId="AD" clId="Web-{D15D80FE-ACCD-91C9-2E9F-AA07EFA15BDF}" dt="2020-11-15T22:54:14.826" v="1869"/>
        <pc:sldMkLst>
          <pc:docMk/>
          <pc:sldMk cId="2277388597" sldId="28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2_0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2_0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pl-PL" sz="1862" b="0" i="0" u="none" strike="noStrike" baseline="0"/>
              <a:t>Szklary</a:t>
            </a:r>
            <a:endParaRPr lang="pl-PL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Zawartość maksymalna [%]</c:v>
                </c:pt>
              </c:strCache>
            </c:strRef>
          </c:tx>
          <c:spPr>
            <a:solidFill>
              <a:srgbClr val="B0151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Ti</c:v>
                </c:pt>
                <c:pt idx="1">
                  <c:v>Cr</c:v>
                </c:pt>
                <c:pt idx="2">
                  <c:v>Ni</c:v>
                </c:pt>
                <c:pt idx="3">
                  <c:v>Al</c:v>
                </c:pt>
                <c:pt idx="4">
                  <c:v>Fe</c:v>
                </c:pt>
                <c:pt idx="5">
                  <c:v>Mg</c:v>
                </c:pt>
                <c:pt idx="6">
                  <c:v>Si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0.3</c:v>
                </c:pt>
                <c:pt idx="1">
                  <c:v>0.3</c:v>
                </c:pt>
                <c:pt idx="2">
                  <c:v>0.6</c:v>
                </c:pt>
                <c:pt idx="3">
                  <c:v>5.5</c:v>
                </c:pt>
                <c:pt idx="4">
                  <c:v>7</c:v>
                </c:pt>
                <c:pt idx="5">
                  <c:v>7.7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59-4218-993E-1685C6F9D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8772512"/>
        <c:axId val="322572992"/>
      </c:barChar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Zawartość minimalna [%]</c:v>
                </c:pt>
              </c:strCache>
            </c:strRef>
          </c:tx>
          <c:spPr>
            <a:solidFill>
              <a:srgbClr val="FF5757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Ti</c:v>
                </c:pt>
                <c:pt idx="1">
                  <c:v>Cr</c:v>
                </c:pt>
                <c:pt idx="2">
                  <c:v>Ni</c:v>
                </c:pt>
                <c:pt idx="3">
                  <c:v>Al</c:v>
                </c:pt>
                <c:pt idx="4">
                  <c:v>Fe</c:v>
                </c:pt>
                <c:pt idx="5">
                  <c:v>Mg</c:v>
                </c:pt>
                <c:pt idx="6">
                  <c:v>Si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">
                  <c:v>1.4</c:v>
                </c:pt>
                <c:pt idx="4">
                  <c:v>3.9</c:v>
                </c:pt>
                <c:pt idx="5">
                  <c:v>2.6</c:v>
                </c:pt>
                <c:pt idx="6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59-4218-993E-1685C6F9D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4997104"/>
        <c:axId val="2103208400"/>
      </c:barChart>
      <c:catAx>
        <c:axId val="338772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72992"/>
        <c:crosses val="autoZero"/>
        <c:auto val="1"/>
        <c:lblAlgn val="ctr"/>
        <c:lblOffset val="100"/>
        <c:noMultiLvlLbl val="0"/>
      </c:catAx>
      <c:valAx>
        <c:axId val="322572992"/>
        <c:scaling>
          <c:orientation val="minMax"/>
          <c:max val="1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772512"/>
        <c:crosses val="autoZero"/>
        <c:crossBetween val="between"/>
        <c:majorUnit val="1"/>
        <c:minorUnit val="1"/>
      </c:valAx>
      <c:valAx>
        <c:axId val="210320840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344997104"/>
        <c:crosses val="max"/>
        <c:crossBetween val="between"/>
      </c:valAx>
      <c:catAx>
        <c:axId val="3449971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03208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pl-PL" sz="1862" b="0" i="0" u="none" strike="noStrike" baseline="0"/>
              <a:t>Złoty Stok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Zawartość maksymalna [%]</c:v>
                </c:pt>
              </c:strCache>
            </c:strRef>
          </c:tx>
          <c:spPr>
            <a:solidFill>
              <a:srgbClr val="B0151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Ti</c:v>
                </c:pt>
                <c:pt idx="1">
                  <c:v>Cr</c:v>
                </c:pt>
                <c:pt idx="2">
                  <c:v>Mg</c:v>
                </c:pt>
                <c:pt idx="3">
                  <c:v>Al</c:v>
                </c:pt>
                <c:pt idx="4">
                  <c:v>As</c:v>
                </c:pt>
                <c:pt idx="5">
                  <c:v>Fe</c:v>
                </c:pt>
                <c:pt idx="6">
                  <c:v>Si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0.3</c:v>
                </c:pt>
                <c:pt idx="1">
                  <c:v>0.41</c:v>
                </c:pt>
                <c:pt idx="2">
                  <c:v>6.5</c:v>
                </c:pt>
                <c:pt idx="3">
                  <c:v>8.3000000000000007</c:v>
                </c:pt>
                <c:pt idx="4">
                  <c:v>9.5</c:v>
                </c:pt>
                <c:pt idx="5">
                  <c:v>10.7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D-460D-B190-2111550F63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8772512"/>
        <c:axId val="322572992"/>
      </c:barChar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Zawartość minimalna [%]</c:v>
                </c:pt>
              </c:strCache>
            </c:strRef>
          </c:tx>
          <c:spPr>
            <a:solidFill>
              <a:srgbClr val="FF5757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Ti</c:v>
                </c:pt>
                <c:pt idx="1">
                  <c:v>Cr</c:v>
                </c:pt>
                <c:pt idx="2">
                  <c:v>Mg</c:v>
                </c:pt>
                <c:pt idx="3">
                  <c:v>Al</c:v>
                </c:pt>
                <c:pt idx="4">
                  <c:v>As</c:v>
                </c:pt>
                <c:pt idx="5">
                  <c:v>Fe</c:v>
                </c:pt>
                <c:pt idx="6">
                  <c:v>Si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0.5</c:v>
                </c:pt>
                <c:pt idx="3" formatCode="0.00">
                  <c:v>4</c:v>
                </c:pt>
                <c:pt idx="4">
                  <c:v>0</c:v>
                </c:pt>
                <c:pt idx="5">
                  <c:v>3.3</c:v>
                </c:pt>
                <c:pt idx="6">
                  <c:v>14.7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D-460D-B190-2111550F63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4997104"/>
        <c:axId val="2103208400"/>
      </c:barChart>
      <c:catAx>
        <c:axId val="338772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72992"/>
        <c:crosses val="autoZero"/>
        <c:auto val="1"/>
        <c:lblAlgn val="ctr"/>
        <c:lblOffset val="100"/>
        <c:noMultiLvlLbl val="0"/>
      </c:catAx>
      <c:valAx>
        <c:axId val="322572992"/>
        <c:scaling>
          <c:orientation val="minMax"/>
          <c:max val="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772512"/>
        <c:crosses val="autoZero"/>
        <c:crossBetween val="between"/>
        <c:majorUnit val="1"/>
        <c:minorUnit val="1"/>
      </c:valAx>
      <c:valAx>
        <c:axId val="210320840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344997104"/>
        <c:crosses val="max"/>
        <c:crossBetween val="between"/>
      </c:valAx>
      <c:catAx>
        <c:axId val="3449971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03208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92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9376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24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103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190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423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251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87dd877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a87dd877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171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55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21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1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8125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880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8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panoramiczny z podpisem">
  <p:cSld name="Obraz panoramiczny z podpise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erta z podpisem">
  <p:cSld name="Oferta z podpisem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4" name="Google Shape;94;p2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8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ta nazwy">
  <p:cSld name="Karta nazw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olumna">
  <p:cSld name="3 kolumna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30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3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3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olumna obrazu">
  <p:cSld name="3 kolumna obrazu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31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31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31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3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3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3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2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podpis">
  <p:cSld name="Tytuł i podpi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6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6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6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6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cielo.org.za/scielo.php?script=sci_arttext&amp;pid=S2225-62532018000800007" TargetMode="External"/><Relationship Id="rId13" Type="http://schemas.openxmlformats.org/officeDocument/2006/relationships/hyperlink" Target="http://yadda.icm.edu.pl/baztech/element/bwmeta1.element.baztech-fbad8a81-904a-498d-908a-61d609fd26e8/c/borecki_bulkowski_pogorzelaek_recykling_2_2015.pdf" TargetMode="External"/><Relationship Id="rId18" Type="http://schemas.openxmlformats.org/officeDocument/2006/relationships/hyperlink" Target="https://www.polsl.pl/Wydzialy/RM/RM1/Documents/zakopane2/Segregator1.pdf" TargetMode="External"/><Relationship Id="rId3" Type="http://schemas.openxmlformats.org/officeDocument/2006/relationships/hyperlink" Target="https://www.sciencedirect.com/science/article/pii/S0301420710000747" TargetMode="External"/><Relationship Id="rId21" Type="http://schemas.openxmlformats.org/officeDocument/2006/relationships/hyperlink" Target="https://h2020-nemo.eu/wp-content/uploads/2020/04/NEMO-2020_03_09_Poster_version2.pdf" TargetMode="External"/><Relationship Id="rId7" Type="http://schemas.openxmlformats.org/officeDocument/2006/relationships/hyperlink" Target="https://www.infor.pl/akt-prawny/DZU.2013.005.0000021,ustawa-o-odpadach.html" TargetMode="External"/><Relationship Id="rId12" Type="http://schemas.openxmlformats.org/officeDocument/2006/relationships/hyperlink" Target="https://en.wikipedia.org/wiki/Heap_leaching#/media/File:NRC_Uranium_Heap_Leach.png" TargetMode="External"/><Relationship Id="rId17" Type="http://schemas.openxmlformats.org/officeDocument/2006/relationships/hyperlink" Target="https://www.google.com/url?sa=t&amp;rct=j&amp;q=&amp;esrc=s&amp;source=web&amp;cd=&amp;ved=2ahUKEwjPo6vv44ftAhWDK3cKHeAxD7sQFjAAegQIBBAC&amp;url=https%3A%2F%2Fwww.imz.pl%2Fcommon%2Ffiles_download.php%3Ffid%3D563&amp;usg=AOvVaw0th5yFFsoiQc0eOylMP5ut" TargetMode="External"/><Relationship Id="rId25" Type="http://schemas.openxmlformats.org/officeDocument/2006/relationships/hyperlink" Target="https://etn-socrates.eu/wp-content/uploads/2016/10/Poster_SOCRATESv2.pdf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://www.ptzp.org.pl/files/konferencje/kzz/artyk_pdf_2018/T2/2018_t2_463.pdf" TargetMode="External"/><Relationship Id="rId20" Type="http://schemas.openxmlformats.org/officeDocument/2006/relationships/hyperlink" Target="http://yadda.icm.edu.pl/baztech/element/bwmeta1.element.baztech-731ac994-a5ad-4f32-bec8-68e34434f8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0883292718303445" TargetMode="External"/><Relationship Id="rId11" Type="http://schemas.openxmlformats.org/officeDocument/2006/relationships/hyperlink" Target="https://www.sciencedirect.com/science/article/pii/B9780128033715000102" TargetMode="External"/><Relationship Id="rId24" Type="http://schemas.openxmlformats.org/officeDocument/2006/relationships/hyperlink" Target="https://etn-socrates.eu/" TargetMode="External"/><Relationship Id="rId5" Type="http://schemas.openxmlformats.org/officeDocument/2006/relationships/hyperlink" Target="https://core.ac.uk/download/pdf/81837723.pdf" TargetMode="External"/><Relationship Id="rId15" Type="http://schemas.openxmlformats.org/officeDocument/2006/relationships/hyperlink" Target="http://www.eko-dok.pl/2016/108.pdf" TargetMode="External"/><Relationship Id="rId23" Type="http://schemas.openxmlformats.org/officeDocument/2006/relationships/hyperlink" Target="https://www.youtube.com/watch?v=9ilrNeKG4D8" TargetMode="External"/><Relationship Id="rId10" Type="http://schemas.openxmlformats.org/officeDocument/2006/relationships/hyperlink" Target="ftp://www.afe.polsl.pl/pdf/AFE-10.s2-pdf/19-s.02-10.pdf" TargetMode="External"/><Relationship Id="rId19" Type="http://schemas.openxmlformats.org/officeDocument/2006/relationships/hyperlink" Target="https://www.google.com/url?sa=t&amp;rct=j&amp;q=&amp;esrc=s&amp;source=web&amp;cd=&amp;cad=rja&amp;uact=8&amp;ved=2ahUKEwj8x5K2-YftAhUFmYsKHSagBAAQFjAAegQIAhAC&amp;url=http%3A%2F%2Fyadda.icm.edu.pl%2Fbaztech%2Felement%2Fbwmeta1.element.baztech-731ac994-a5ad-4f32-bec8-68e34434f859&amp;usg=AOvVaw0k0POdLtdZF1jMxiTBbDz6" TargetMode="External"/><Relationship Id="rId4" Type="http://schemas.openxmlformats.org/officeDocument/2006/relationships/hyperlink" Target="https://www.mdpi.com/2075-163X/10/5/446/htm" TargetMode="External"/><Relationship Id="rId9" Type="http://schemas.openxmlformats.org/officeDocument/2006/relationships/hyperlink" Target="https://www.google.com/url?sa=t&amp;rct=j&amp;q=&amp;esrc=s&amp;source=web&amp;cd=&amp;ved=2ahUKEwjtwo2304XtAhXypIsKHXlKBV8QFjABegQIAxAC&amp;url=https%3A%2F%2Fwww.plasticseurope.org%2Fdownload_file%2Fforce%2F1194%2F521&amp;usg=AOvVaw3I_oh9IMCFQSQpnOGy6V0r" TargetMode="External"/><Relationship Id="rId14" Type="http://schemas.openxmlformats.org/officeDocument/2006/relationships/hyperlink" Target="https://www.google.com/url?sa=t&amp;rct=j&amp;q=&amp;esrc=s&amp;source=web&amp;cd=&amp;ved=2ahUKEwjE3eHBkIXtAhXklosKHWehDo4QFjACegQIBhAC&amp;url=https%3A%2F%2Fwww.imz.pl%2Fcommon%2Ffiles_download.php%3Ffid%3D578&amp;usg=AOvVaw28DMdsIVK4oRWOFxv9iMBx" TargetMode="External"/><Relationship Id="rId22" Type="http://schemas.openxmlformats.org/officeDocument/2006/relationships/hyperlink" Target="https://www.youtube.com/watch?v=wZUeC5oP46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741428" y="1848915"/>
            <a:ext cx="8825658" cy="250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pl-PL" sz="5400"/>
              <a:t>Odpady hutnicze oraz metody ich powtórnego wykorzystania</a:t>
            </a:r>
            <a:endParaRPr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8002965" y="5423215"/>
            <a:ext cx="3128243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 rtl="1">
              <a:spcBef>
                <a:spcPts val="0"/>
              </a:spcBef>
            </a:pPr>
            <a:r>
              <a:rPr lang="pl-PL"/>
              <a:t>JAROSŁAW FĄFARA </a:t>
            </a:r>
            <a:endParaRPr lang="en-US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l-PL"/>
              <a:t>MATEUSZ DOBRZAŃSKI</a:t>
            </a:r>
          </a:p>
        </p:txBody>
      </p:sp>
      <p:sp>
        <p:nvSpPr>
          <p:cNvPr id="149" name="Google Shape;149;p1"/>
          <p:cNvSpPr txBox="1"/>
          <p:nvPr/>
        </p:nvSpPr>
        <p:spPr>
          <a:xfrm>
            <a:off x="10435905" y="321986"/>
            <a:ext cx="68789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48000" y="432000"/>
            <a:ext cx="959229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pl-PL"/>
              <a:t>Żużle metalurgiczne</a:t>
            </a:r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452388" y="1832530"/>
            <a:ext cx="6696557" cy="3192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 sz="1600"/>
              <a:t>Sposoby recyklingu żużlu: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 sz="1600"/>
              <a:t>Recykling wewnętrzny</a:t>
            </a:r>
          </a:p>
          <a:p>
            <a:pPr marL="901700" lvl="1" indent="-342900">
              <a:spcBef>
                <a:spcPts val="0"/>
              </a:spcBef>
              <a:buSzPts val="1600"/>
            </a:pPr>
            <a:r>
              <a:rPr lang="pl-PL" sz="1400"/>
              <a:t>Procesy obróbki pozapiecowej ciekłej stali</a:t>
            </a:r>
          </a:p>
          <a:p>
            <a:pPr marL="901700" lvl="1" indent="-342900">
              <a:spcBef>
                <a:spcPts val="0"/>
              </a:spcBef>
              <a:buSzPts val="1600"/>
            </a:pPr>
            <a:r>
              <a:rPr lang="pl-PL" sz="1400"/>
              <a:t>Zawrót do procesów stalowniczych</a:t>
            </a:r>
          </a:p>
          <a:p>
            <a:pPr marL="901700" lvl="1" indent="-342900">
              <a:spcBef>
                <a:spcPts val="0"/>
              </a:spcBef>
              <a:buSzPts val="1600"/>
            </a:pPr>
            <a:r>
              <a:rPr lang="pl-PL" sz="1400"/>
              <a:t>Zastąpienie wapna palonego</a:t>
            </a:r>
          </a:p>
          <a:p>
            <a:pPr marL="901700" lvl="1" indent="-342900">
              <a:spcBef>
                <a:spcPts val="0"/>
              </a:spcBef>
              <a:buSzPts val="1600"/>
            </a:pPr>
            <a:r>
              <a:rPr lang="pl-PL" sz="1400"/>
              <a:t>Izolacja cieplna nadlewu wlewków konwencjonalnych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 sz="1600"/>
              <a:t>Budownictwo drogowe (żużle piecowe, żużle stalowe)</a:t>
            </a:r>
          </a:p>
          <a:p>
            <a:pPr marL="901700" lvl="1" indent="-342900">
              <a:spcBef>
                <a:spcPts val="0"/>
              </a:spcBef>
              <a:buSzPts val="1600"/>
            </a:pPr>
            <a:r>
              <a:rPr lang="pl-PL" sz="1400"/>
              <a:t>Nasypy</a:t>
            </a:r>
          </a:p>
          <a:p>
            <a:pPr marL="901700" lvl="1" indent="-342900">
              <a:spcBef>
                <a:spcPts val="0"/>
              </a:spcBef>
              <a:buSzPts val="1600"/>
            </a:pPr>
            <a:r>
              <a:rPr lang="pl-PL" sz="1400"/>
              <a:t>Substytut kruszywa do mas bitumicznych</a:t>
            </a:r>
          </a:p>
          <a:p>
            <a:pPr marL="901700" lvl="1" indent="-342900">
              <a:spcBef>
                <a:spcPts val="0"/>
              </a:spcBef>
              <a:buSzPts val="1600"/>
            </a:pPr>
            <a:r>
              <a:rPr lang="pl-PL" sz="1400"/>
              <a:t>Spoiwo na warstwy podbudowy górnej i dolnej</a:t>
            </a:r>
          </a:p>
          <a:p>
            <a:pPr marL="901700" lvl="1" indent="-342900">
              <a:spcBef>
                <a:spcPts val="0"/>
              </a:spcBef>
              <a:buSzPts val="1600"/>
            </a:pPr>
            <a:endParaRPr lang="pl-PL" sz="1400"/>
          </a:p>
          <a:p>
            <a:pPr marL="444500" indent="-342900">
              <a:spcBef>
                <a:spcPts val="0"/>
              </a:spcBef>
              <a:buSzPts val="1600"/>
            </a:pPr>
            <a:endParaRPr lang="pl-PL" sz="1600"/>
          </a:p>
          <a:p>
            <a:pPr marL="101600" indent="0">
              <a:spcBef>
                <a:spcPts val="0"/>
              </a:spcBef>
              <a:buSzPts val="1600"/>
              <a:buNone/>
            </a:pPr>
            <a:endParaRPr lang="pl-PL" sz="1600"/>
          </a:p>
        </p:txBody>
      </p:sp>
      <p:sp>
        <p:nvSpPr>
          <p:cNvPr id="156" name="Google Shape;156;p2"/>
          <p:cNvSpPr txBox="1"/>
          <p:nvPr/>
        </p:nvSpPr>
        <p:spPr>
          <a:xfrm>
            <a:off x="10314678" y="330645"/>
            <a:ext cx="8783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>
                <a:solidFill>
                  <a:schemeClr val="lt1"/>
                </a:solidFill>
                <a:latin typeface="Century Gothic"/>
              </a:rPr>
              <a:t>10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43CE229-471D-4DCC-BE9F-93BBD27FB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36973"/>
              </p:ext>
            </p:extLst>
          </p:nvPr>
        </p:nvGraphicFramePr>
        <p:xfrm>
          <a:off x="6460176" y="1832530"/>
          <a:ext cx="4663626" cy="26834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54542">
                  <a:extLst>
                    <a:ext uri="{9D8B030D-6E8A-4147-A177-3AD203B41FA5}">
                      <a16:colId xmlns:a16="http://schemas.microsoft.com/office/drawing/2014/main" val="3198743637"/>
                    </a:ext>
                  </a:extLst>
                </a:gridCol>
                <a:gridCol w="1554542">
                  <a:extLst>
                    <a:ext uri="{9D8B030D-6E8A-4147-A177-3AD203B41FA5}">
                      <a16:colId xmlns:a16="http://schemas.microsoft.com/office/drawing/2014/main" val="2592642518"/>
                    </a:ext>
                  </a:extLst>
                </a:gridCol>
                <a:gridCol w="1554542">
                  <a:extLst>
                    <a:ext uri="{9D8B030D-6E8A-4147-A177-3AD203B41FA5}">
                      <a16:colId xmlns:a16="http://schemas.microsoft.com/office/drawing/2014/main" val="78475189"/>
                    </a:ext>
                  </a:extLst>
                </a:gridCol>
              </a:tblGrid>
              <a:tr h="237690">
                <a:tc>
                  <a:txBody>
                    <a:bodyPr/>
                    <a:lstStyle/>
                    <a:p>
                      <a:r>
                        <a:rPr lang="pl-PL" sz="1200"/>
                        <a:t>Odpady stałe ciekłej stali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Ilość odpadu ze stalowni krajowej kg/t stali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Ilość odpadu ze stalowni w EU kg/t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45109"/>
                  </a:ext>
                </a:extLst>
              </a:tr>
              <a:tr h="485096">
                <a:tc>
                  <a:txBody>
                    <a:bodyPr/>
                    <a:lstStyle/>
                    <a:p>
                      <a:r>
                        <a:rPr lang="pl-PL" sz="1300">
                          <a:solidFill>
                            <a:schemeClr val="bg1"/>
                          </a:solidFill>
                        </a:rPr>
                        <a:t>Żużel z pieca elektrycznego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300">
                          <a:solidFill>
                            <a:schemeClr val="bg1"/>
                          </a:solidFill>
                        </a:rPr>
                        <a:t>130-210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300">
                          <a:solidFill>
                            <a:schemeClr val="bg1"/>
                          </a:solidFill>
                        </a:rPr>
                        <a:t>100-150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896709"/>
                  </a:ext>
                </a:extLst>
              </a:tr>
              <a:tr h="318860">
                <a:tc>
                  <a:txBody>
                    <a:bodyPr/>
                    <a:lstStyle/>
                    <a:p>
                      <a:r>
                        <a:rPr lang="pl-PL" sz="1300">
                          <a:solidFill>
                            <a:schemeClr val="bg1"/>
                          </a:solidFill>
                        </a:rPr>
                        <a:t>Żużel z kadzi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300">
                          <a:solidFill>
                            <a:schemeClr val="bg1"/>
                          </a:solidFill>
                        </a:rPr>
                        <a:t>Brak danych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300">
                          <a:solidFill>
                            <a:schemeClr val="bg1"/>
                          </a:solidFill>
                        </a:rPr>
                        <a:t>10-30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702158"/>
                  </a:ext>
                </a:extLst>
              </a:tr>
              <a:tr h="749169">
                <a:tc>
                  <a:txBody>
                    <a:bodyPr/>
                    <a:lstStyle/>
                    <a:p>
                      <a:r>
                        <a:rPr lang="pl-PL" sz="1300">
                          <a:solidFill>
                            <a:schemeClr val="bg1"/>
                          </a:solidFill>
                        </a:rPr>
                        <a:t>Pyły z oczyszczania gazów odlotowych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300">
                          <a:solidFill>
                            <a:schemeClr val="bg1"/>
                          </a:solidFill>
                        </a:rPr>
                        <a:t>10-21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300">
                          <a:solidFill>
                            <a:schemeClr val="bg1"/>
                          </a:solidFill>
                        </a:rPr>
                        <a:t>10-20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377802"/>
                  </a:ext>
                </a:extLst>
              </a:tr>
              <a:tr h="485096">
                <a:tc>
                  <a:txBody>
                    <a:bodyPr/>
                    <a:lstStyle/>
                    <a:p>
                      <a:r>
                        <a:rPr lang="pl-PL" sz="1300">
                          <a:solidFill>
                            <a:schemeClr val="bg1"/>
                          </a:solidFill>
                        </a:rPr>
                        <a:t>Zużyte materiały ogniotrwałe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300">
                          <a:solidFill>
                            <a:schemeClr val="bg1"/>
                          </a:solidFill>
                        </a:rPr>
                        <a:t>2,5-25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300">
                          <a:solidFill>
                            <a:schemeClr val="bg1"/>
                          </a:solidFill>
                        </a:rPr>
                        <a:t>2-8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32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35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48000" y="432000"/>
            <a:ext cx="959229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pl-PL"/>
              <a:t>Pyły stalownicze</a:t>
            </a:r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852199" y="1325554"/>
            <a:ext cx="7193087" cy="515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/>
              <a:t>Możliwości wykorzystania: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Poza hutnicze (4-5% cynku):</a:t>
            </a:r>
          </a:p>
          <a:p>
            <a:pPr marL="901700" lvl="1" indent="-342900">
              <a:spcBef>
                <a:spcPts val="0"/>
              </a:spcBef>
              <a:buSzPts val="1600"/>
            </a:pPr>
            <a:r>
              <a:rPr lang="pl-PL"/>
              <a:t>Przemysł ceramiczny</a:t>
            </a:r>
          </a:p>
          <a:p>
            <a:pPr marL="901700" lvl="1" indent="-342900">
              <a:spcBef>
                <a:spcPts val="0"/>
              </a:spcBef>
              <a:buSzPts val="1600"/>
            </a:pPr>
            <a:r>
              <a:rPr lang="pl-PL"/>
              <a:t>Przemysł cementowy</a:t>
            </a:r>
          </a:p>
          <a:p>
            <a:pPr marL="901700" lvl="1" indent="-342900">
              <a:spcBef>
                <a:spcPts val="0"/>
              </a:spcBef>
              <a:buSzPts val="1600"/>
            </a:pPr>
            <a:r>
              <a:rPr lang="pl-PL"/>
              <a:t>Przemysł szklarski</a:t>
            </a:r>
          </a:p>
          <a:p>
            <a:pPr marL="448310" lvl="1" indent="-342900">
              <a:spcBef>
                <a:spcPts val="0"/>
              </a:spcBef>
              <a:buSzPts val="1600"/>
            </a:pPr>
            <a:r>
              <a:rPr lang="pl-PL"/>
              <a:t>Hutnicze:</a:t>
            </a:r>
          </a:p>
          <a:p>
            <a:pPr marL="914400" lvl="3" indent="-319405">
              <a:spcBef>
                <a:spcPts val="0"/>
              </a:spcBef>
              <a:buSzPts val="1600"/>
            </a:pPr>
            <a:r>
              <a:rPr lang="pl-PL" sz="1800"/>
              <a:t>Ponowne użycie w piecu elektrycznym w celu zwiększenia w nich zawartości cynku (&gt;15% cynku)</a:t>
            </a:r>
          </a:p>
          <a:p>
            <a:pPr marL="880745" lvl="3" indent="-285750">
              <a:spcBef>
                <a:spcPts val="0"/>
              </a:spcBef>
              <a:buSzPts val="1600"/>
            </a:pPr>
            <a:r>
              <a:rPr lang="pl-PL" sz="1800"/>
              <a:t>Brykietowanie lub spiekanie (&lt;4% cynku)</a:t>
            </a:r>
          </a:p>
          <a:p>
            <a:pPr marL="880745" lvl="3" indent="-285750">
              <a:spcBef>
                <a:spcPts val="0"/>
              </a:spcBef>
              <a:buSzPts val="1600"/>
            </a:pPr>
            <a:endParaRPr lang="pl-PL" sz="1800"/>
          </a:p>
          <a:p>
            <a:pPr marL="137160" lvl="3" indent="0">
              <a:spcBef>
                <a:spcPts val="0"/>
              </a:spcBef>
              <a:buSzPts val="1600"/>
              <a:buNone/>
            </a:pPr>
            <a:r>
              <a:rPr lang="pl-PL" sz="1800"/>
              <a:t>Czynniki decydujące o możliwościach zagospodarowania pyłu:</a:t>
            </a:r>
          </a:p>
          <a:p>
            <a:pPr marL="420370" lvl="3" indent="-285750">
              <a:spcBef>
                <a:spcPts val="0"/>
              </a:spcBef>
              <a:buSzPts val="1600"/>
            </a:pPr>
            <a:r>
              <a:rPr lang="pl-PL" sz="1800"/>
              <a:t>Krztałt i wymiar cząstek</a:t>
            </a:r>
          </a:p>
          <a:p>
            <a:pPr marL="420370" lvl="3" indent="-285750">
              <a:spcBef>
                <a:spcPts val="0"/>
              </a:spcBef>
              <a:buSzPts val="1600"/>
            </a:pPr>
            <a:r>
              <a:rPr lang="pl-PL" sz="1800"/>
              <a:t>Krztałt granulometryczny</a:t>
            </a:r>
          </a:p>
          <a:p>
            <a:pPr marL="420370" lvl="3" indent="-285750">
              <a:spcBef>
                <a:spcPts val="0"/>
              </a:spcBef>
              <a:buSzPts val="1600"/>
            </a:pPr>
            <a:r>
              <a:rPr lang="pl-PL" sz="1800"/>
              <a:t>Gęstość: bezwględna, nasypowa, utrzęsionego pyłu</a:t>
            </a:r>
          </a:p>
          <a:p>
            <a:pPr marL="420370" lvl="3" indent="-285750">
              <a:spcBef>
                <a:spcPts val="0"/>
              </a:spcBef>
              <a:buSzPts val="1600"/>
            </a:pPr>
            <a:r>
              <a:rPr lang="pl-PL" sz="1800"/>
              <a:t>Porowatość warstw pyłu</a:t>
            </a:r>
          </a:p>
          <a:p>
            <a:pPr marL="420370" lvl="3" indent="-285750">
              <a:spcBef>
                <a:spcPts val="0"/>
              </a:spcBef>
              <a:buSzPts val="1600"/>
            </a:pPr>
            <a:r>
              <a:rPr lang="pl-PL" sz="1800"/>
              <a:t>Kąt nasypu i zsypu pyłu</a:t>
            </a:r>
          </a:p>
          <a:p>
            <a:pPr marL="420370" lvl="3" indent="-285750">
              <a:spcBef>
                <a:spcPts val="0"/>
              </a:spcBef>
              <a:buSzPts val="1600"/>
            </a:pPr>
            <a:r>
              <a:rPr lang="pl-PL" sz="1800"/>
              <a:t>Wilgotność i hydroskopijność</a:t>
            </a:r>
          </a:p>
        </p:txBody>
      </p:sp>
      <p:sp>
        <p:nvSpPr>
          <p:cNvPr id="156" name="Google Shape;156;p2"/>
          <p:cNvSpPr txBox="1"/>
          <p:nvPr/>
        </p:nvSpPr>
        <p:spPr>
          <a:xfrm>
            <a:off x="10340655" y="304668"/>
            <a:ext cx="89571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>
                <a:solidFill>
                  <a:schemeClr val="lt1"/>
                </a:solidFill>
                <a:latin typeface="Century Gothic"/>
              </a:rPr>
              <a:t>11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315444E-ABBB-42F2-A302-C658AFFFF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1587"/>
              </p:ext>
            </p:extLst>
          </p:nvPr>
        </p:nvGraphicFramePr>
        <p:xfrm>
          <a:off x="7853795" y="1749136"/>
          <a:ext cx="3268589" cy="32797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7572">
                  <a:extLst>
                    <a:ext uri="{9D8B030D-6E8A-4147-A177-3AD203B41FA5}">
                      <a16:colId xmlns:a16="http://schemas.microsoft.com/office/drawing/2014/main" val="435303013"/>
                    </a:ext>
                  </a:extLst>
                </a:gridCol>
                <a:gridCol w="1821017">
                  <a:extLst>
                    <a:ext uri="{9D8B030D-6E8A-4147-A177-3AD203B41FA5}">
                      <a16:colId xmlns:a16="http://schemas.microsoft.com/office/drawing/2014/main" val="2994412580"/>
                    </a:ext>
                  </a:extLst>
                </a:gridCol>
              </a:tblGrid>
              <a:tr h="584074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>
                          <a:solidFill>
                            <a:schemeClr val="bg1"/>
                          </a:solidFill>
                        </a:rPr>
                        <a:t>Skład chemiczny pyłu po procesie przewałowym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 anchor="ctr">
                    <a:solidFill>
                      <a:srgbClr val="54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13145"/>
                  </a:ext>
                </a:extLst>
              </a:tr>
              <a:tr h="449287"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bg1"/>
                          </a:solidFill>
                        </a:rPr>
                        <a:t>Składnik</a:t>
                      </a:r>
                    </a:p>
                  </a:txBody>
                  <a:tcPr anchor="ctr">
                    <a:solidFill>
                      <a:srgbClr val="54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bg1"/>
                          </a:solidFill>
                        </a:rPr>
                        <a:t>% masowy</a:t>
                      </a:r>
                    </a:p>
                  </a:txBody>
                  <a:tcPr anchor="ctr">
                    <a:solidFill>
                      <a:srgbClr val="54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70543"/>
                  </a:ext>
                </a:extLst>
              </a:tr>
              <a:tr h="449287"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pl-PL" b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bg1"/>
                          </a:solidFill>
                        </a:rPr>
                        <a:t>45-55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476501"/>
                  </a:ext>
                </a:extLst>
              </a:tr>
              <a:tr h="449287"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bg1"/>
                          </a:solidFill>
                        </a:rPr>
                        <a:t>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bg1"/>
                          </a:solidFill>
                        </a:rPr>
                        <a:t>2-6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299680"/>
                  </a:ext>
                </a:extLst>
              </a:tr>
              <a:tr h="449287"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bg1"/>
                          </a:solidFill>
                        </a:rPr>
                        <a:t>Pb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bg1"/>
                          </a:solidFill>
                        </a:rPr>
                        <a:t>4-10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598538"/>
                  </a:ext>
                </a:extLst>
              </a:tr>
              <a:tr h="449287"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bg1"/>
                          </a:solidFill>
                        </a:rPr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bg1"/>
                          </a:solidFill>
                        </a:rPr>
                        <a:t>0,2-1,0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87505"/>
                  </a:ext>
                </a:extLst>
              </a:tr>
              <a:tr h="449287"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bg1"/>
                          </a:solidFill>
                        </a:rPr>
                        <a:t>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bg1"/>
                          </a:solidFill>
                        </a:rPr>
                        <a:t>2-5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67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48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48000" y="432000"/>
            <a:ext cx="959229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pl-PL"/>
              <a:t>Szlamy i mułki</a:t>
            </a:r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094653" y="1680577"/>
            <a:ext cx="10280041" cy="468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/>
              <a:t>Podział szlamów i mułków: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Szlamy żelazonośne (&gt;60% Fe)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Szlamy żelazonośne zanieczyszcone (25-60% Fe)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Mułki zgorzeliniowe zaolejone (2-30% zaolejenia)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Mułki poszlifierskie (10-15% chłodziwa)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Szlamy z oczyszczania instalacji chłodzących urządzenia metalurgiczne</a:t>
            </a:r>
          </a:p>
          <a:p>
            <a:pPr marL="101600" indent="0">
              <a:spcBef>
                <a:spcPts val="0"/>
              </a:spcBef>
              <a:buSzPts val="1600"/>
              <a:buNone/>
            </a:pPr>
            <a:endParaRPr lang="pl-PL"/>
          </a:p>
          <a:p>
            <a:pPr marL="101600" indent="0">
              <a:spcBef>
                <a:spcPts val="0"/>
              </a:spcBef>
              <a:buSzPts val="1600"/>
              <a:buNone/>
            </a:pPr>
            <a:r>
              <a:rPr lang="pl-PL"/>
              <a:t>Wykorzystanie: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Dopalanie poprzez spiekanie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Utylizacja przy produkcji klikieru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Dodatek koloryzujący do betonów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Utylizacja poprzez odolejenie (zgorzelina lub ścieki wymagające oczyszczenia)</a:t>
            </a:r>
          </a:p>
          <a:p>
            <a:pPr marL="101600" indent="0">
              <a:spcBef>
                <a:spcPts val="0"/>
              </a:spcBef>
              <a:buSzPts val="1600"/>
              <a:buNone/>
            </a:pPr>
            <a:endParaRPr lang="pl-PL"/>
          </a:p>
        </p:txBody>
      </p:sp>
      <p:sp>
        <p:nvSpPr>
          <p:cNvPr id="156" name="Google Shape;156;p2"/>
          <p:cNvSpPr txBox="1"/>
          <p:nvPr/>
        </p:nvSpPr>
        <p:spPr>
          <a:xfrm>
            <a:off x="10266270" y="304668"/>
            <a:ext cx="97001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>
                <a:solidFill>
                  <a:schemeClr val="lt1"/>
                </a:solidFill>
                <a:latin typeface="Century Gothic"/>
                <a:sym typeface="Century Gothic"/>
              </a:rPr>
              <a:t>12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063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48000" y="432000"/>
            <a:ext cx="959229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pl-PL"/>
              <a:t>Gazy hutnicze</a:t>
            </a:r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/>
              <a:t>Gazy powstające w hutnictwie: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Wielkopiecowy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Koksowniczy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Odlotowy</a:t>
            </a:r>
          </a:p>
          <a:p>
            <a:pPr marL="444500" indent="-342900">
              <a:spcBef>
                <a:spcPts val="0"/>
              </a:spcBef>
              <a:buSzPts val="1600"/>
            </a:pPr>
            <a:endParaRPr lang="pl-PL"/>
          </a:p>
          <a:p>
            <a:pPr marL="101600" indent="0">
              <a:spcBef>
                <a:spcPts val="0"/>
              </a:spcBef>
              <a:buSzPts val="1600"/>
              <a:buNone/>
            </a:pPr>
            <a:r>
              <a:rPr lang="pl-PL"/>
              <a:t>Wykorzystanie gazów:</a:t>
            </a:r>
          </a:p>
          <a:p>
            <a:pPr marL="342900" indent="-241300">
              <a:spcBef>
                <a:spcPts val="0"/>
              </a:spcBef>
              <a:buSzPts val="1600"/>
            </a:pPr>
            <a:r>
              <a:rPr lang="pl-PL"/>
              <a:t>Opalanie nagrzewnic wielkopiecowych oraz baterii koksowniczych</a:t>
            </a:r>
          </a:p>
          <a:p>
            <a:pPr marL="342900" indent="-241300">
              <a:spcBef>
                <a:spcPts val="0"/>
              </a:spcBef>
              <a:buSzPts val="1600"/>
            </a:pPr>
            <a:r>
              <a:rPr lang="pl-PL"/>
              <a:t>Recylkulacja w celu odzyskania ciepła jawnego</a:t>
            </a:r>
          </a:p>
          <a:p>
            <a:pPr marL="342900" indent="-241300">
              <a:spcBef>
                <a:spcPts val="0"/>
              </a:spcBef>
              <a:buSzPts val="1600"/>
            </a:pPr>
            <a:r>
              <a:rPr lang="pl-PL"/>
              <a:t>Zasilanie elektrociepłowni</a:t>
            </a:r>
          </a:p>
          <a:p>
            <a:pPr marL="342900" indent="-241300">
              <a:spcBef>
                <a:spcPts val="0"/>
              </a:spcBef>
              <a:buSzPts val="1600"/>
            </a:pPr>
            <a:endParaRPr lang="pl-PL"/>
          </a:p>
        </p:txBody>
      </p:sp>
      <p:sp>
        <p:nvSpPr>
          <p:cNvPr id="156" name="Google Shape;156;p2"/>
          <p:cNvSpPr txBox="1"/>
          <p:nvPr/>
        </p:nvSpPr>
        <p:spPr>
          <a:xfrm>
            <a:off x="10266269" y="304668"/>
            <a:ext cx="97001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>
                <a:solidFill>
                  <a:schemeClr val="lt1"/>
                </a:solidFill>
                <a:latin typeface="Century Gothic"/>
                <a:sym typeface="Century Gothic"/>
              </a:rPr>
              <a:t>13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861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48000" y="432000"/>
            <a:ext cx="959229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pl-PL"/>
              <a:t>Pyły żelazne</a:t>
            </a:r>
            <a:endParaRPr lang="en-US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051357" y="2321350"/>
            <a:ext cx="9743177" cy="416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pl-PL"/>
              <a:t>Problem z recyklingiem pyłów:</a:t>
            </a:r>
          </a:p>
          <a:p>
            <a:r>
              <a:rPr lang="pl-PL"/>
              <a:t>Obecność metali (Zn, Cd, As i Pb)</a:t>
            </a:r>
          </a:p>
          <a:p>
            <a:r>
              <a:rPr lang="pl-PL"/>
              <a:t>Obecność związków (np. cynk (</a:t>
            </a:r>
            <a:r>
              <a:rPr lang="pl-PL" err="1"/>
              <a:t>ZnO</a:t>
            </a:r>
            <a:r>
              <a:rPr lang="pl-PL"/>
              <a:t>) i </a:t>
            </a:r>
            <a:r>
              <a:rPr lang="pl-PL" err="1"/>
              <a:t>franklinit</a:t>
            </a:r>
            <a:r>
              <a:rPr lang="pl-PL"/>
              <a:t> (ZnFe2O4))</a:t>
            </a:r>
          </a:p>
          <a:p>
            <a:endParaRPr lang="pl-PL"/>
          </a:p>
          <a:p>
            <a:pPr marL="137160" indent="0">
              <a:buNone/>
            </a:pPr>
            <a:r>
              <a:rPr lang="pl-PL"/>
              <a:t>Sposoby recyklingu pyłów:</a:t>
            </a:r>
          </a:p>
          <a:p>
            <a:r>
              <a:rPr lang="pl-PL"/>
              <a:t>Procesy </a:t>
            </a:r>
            <a:r>
              <a:rPr lang="pl-PL" err="1"/>
              <a:t>pirometalurgiczne</a:t>
            </a:r>
            <a:endParaRPr lang="pl-PL"/>
          </a:p>
          <a:p>
            <a:r>
              <a:rPr lang="pl-PL"/>
              <a:t>Procesy hydrometalurgiczne</a:t>
            </a:r>
          </a:p>
          <a:p>
            <a:pPr marL="137160" indent="0">
              <a:buNone/>
            </a:pPr>
            <a:endParaRPr lang="pl-PL" sz="1800"/>
          </a:p>
        </p:txBody>
      </p:sp>
      <p:sp>
        <p:nvSpPr>
          <p:cNvPr id="156" name="Google Shape;156;p2"/>
          <p:cNvSpPr txBox="1"/>
          <p:nvPr/>
        </p:nvSpPr>
        <p:spPr>
          <a:xfrm>
            <a:off x="10240292" y="321986"/>
            <a:ext cx="97001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727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48000" y="432000"/>
            <a:ext cx="959229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pl-PL"/>
              <a:t>Projekt NEMO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C7320E-8FCB-4985-A344-80EA5D31E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045" y="1229848"/>
            <a:ext cx="6845330" cy="51961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6" name="Google Shape;156;p2"/>
          <p:cNvSpPr txBox="1"/>
          <p:nvPr/>
        </p:nvSpPr>
        <p:spPr>
          <a:xfrm>
            <a:off x="10240292" y="321986"/>
            <a:ext cx="97001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53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48000" y="432000"/>
            <a:ext cx="959229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pl-PL"/>
              <a:t>Projekt SOKRATES</a:t>
            </a:r>
            <a:endParaRPr lang="en-US"/>
          </a:p>
        </p:txBody>
      </p:sp>
      <p:sp>
        <p:nvSpPr>
          <p:cNvPr id="156" name="Google Shape;156;p2"/>
          <p:cNvSpPr txBox="1"/>
          <p:nvPr/>
        </p:nvSpPr>
        <p:spPr>
          <a:xfrm>
            <a:off x="10240292" y="321986"/>
            <a:ext cx="97001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r>
            <a:endParaRPr lang="pl-P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7683C9-4E18-46FD-A495-484569FCC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01" y="2246336"/>
            <a:ext cx="9826997" cy="4101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3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87dd87735_0_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l-PL"/>
              <a:t>Źródła</a:t>
            </a:r>
            <a:endParaRPr/>
          </a:p>
        </p:txBody>
      </p:sp>
      <p:sp>
        <p:nvSpPr>
          <p:cNvPr id="252" name="Google Shape;252;ga87dd87735_0_0"/>
          <p:cNvSpPr txBox="1">
            <a:spLocks noGrp="1"/>
          </p:cNvSpPr>
          <p:nvPr>
            <p:ph type="body" idx="1"/>
          </p:nvPr>
        </p:nvSpPr>
        <p:spPr>
          <a:xfrm>
            <a:off x="412019" y="1270660"/>
            <a:ext cx="11249550" cy="497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l-PL" sz="1100"/>
              <a:t>2. Dlaczego ma to znaczenie – dostępne po zdobyciu dostępu za pomocą emaila agh: </a:t>
            </a:r>
            <a:r>
              <a:rPr lang="pl-PL" sz="1100">
                <a:hlinkClick r:id="rId3"/>
              </a:rPr>
              <a:t>https://www.sciencedirect.com/science/article/pii/S0301420710000747</a:t>
            </a:r>
            <a:r>
              <a:rPr lang="pl-PL" sz="1100"/>
              <a:t>	</a:t>
            </a: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l-PL" sz="1100"/>
              <a:t>	</a:t>
            </a:r>
            <a:r>
              <a:rPr lang="pl-PL" sz="1100">
                <a:hlinkClick r:id="rId4"/>
              </a:rPr>
              <a:t>https://www.mdpi.com/2075-163X/10/5/446/htm</a:t>
            </a:r>
            <a:endParaRPr lang="pl-PL" sz="1100"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l-PL" sz="1100"/>
              <a:t>3. Dlaczego warto - Zawartość makroelementów w odpadach (Szklary, Złoty Stok): </a:t>
            </a:r>
            <a:r>
              <a:rPr lang="pl-PL" sz="1100">
                <a:hlinkClick r:id="rId5"/>
              </a:rPr>
              <a:t>https://core.ac.uk/download/pdf/81837723.pdf</a:t>
            </a:r>
            <a:endParaRPr lang="pl-PL" sz="1100"/>
          </a:p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 sz="1100"/>
              <a:t>4. Dlaczego warto - tabelka: </a:t>
            </a:r>
            <a:r>
              <a:rPr lang="pl-PL" sz="1100">
                <a:hlinkClick r:id="rId6"/>
              </a:rPr>
              <a:t>https://www.sciencedirect.com/science/article/pii/S0883292718303445</a:t>
            </a:r>
            <a:endParaRPr lang="pl-PL" sz="1100"/>
          </a:p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 sz="1100"/>
              <a:t>5. Definicja odpadu: </a:t>
            </a:r>
            <a:r>
              <a:rPr lang="pl-PL" sz="1100">
                <a:hlinkClick r:id="rId7"/>
              </a:rPr>
              <a:t>https://www.infor.pl/akt-prawny/DZU.2013.005.0000021,ustawa-o-odpadach.html</a:t>
            </a:r>
            <a:endParaRPr lang="pl-PL" sz="1100"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l-PL" sz="1100"/>
              <a:t>6. Rodzaje odpadów: </a:t>
            </a:r>
            <a:r>
              <a:rPr lang="pl-PL" sz="1100">
                <a:hlinkClick r:id="rId8"/>
              </a:rPr>
              <a:t>http://www.scielo.org.za/scielo.php?script=sci_arttext&amp;pid=S2225-62532018000800007</a:t>
            </a:r>
            <a:endParaRPr lang="pl-PL" sz="1100"/>
          </a:p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 sz="1100"/>
              <a:t>7. Odpady hutnicze oraz po konsumenckie: </a:t>
            </a:r>
            <a:r>
              <a:rPr lang="pl-PL" sz="1100">
                <a:hlinkClick r:id="rId9"/>
              </a:rPr>
              <a:t>Tworzywa sztuczne przekształcają rudy żelaza w stal</a:t>
            </a:r>
            <a:r>
              <a:rPr lang="pl-PL" sz="1100"/>
              <a:t> </a:t>
            </a:r>
            <a:r>
              <a:rPr lang="pl-PL" sz="1100">
                <a:hlinkClick r:id="rId10"/>
              </a:rPr>
              <a:t>Nowoczesne metody recyklingu w przemyśle metalurgicznym</a:t>
            </a:r>
            <a:endParaRPr lang="pl-PL" sz="1100"/>
          </a:p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 sz="1100"/>
              <a:t>8. Odpady procesu wzbogacania: </a:t>
            </a:r>
          </a:p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 sz="1100"/>
              <a:t>	Zdjęcia: </a:t>
            </a:r>
            <a:r>
              <a:rPr lang="pl-PL" sz="1100">
                <a:hlinkClick r:id="rId11"/>
              </a:rPr>
              <a:t>https://www.sciencedirect.com/science/article/pii/B9780128033715000102</a:t>
            </a:r>
            <a:r>
              <a:rPr lang="pl-PL" sz="1100"/>
              <a:t> 	</a:t>
            </a:r>
            <a:r>
              <a:rPr lang="pl-PL" sz="1100">
                <a:hlinkClick r:id="rId12"/>
              </a:rPr>
              <a:t>https://en.wikipedia.org/wiki/Heap_leaching#/media/File:NRC_Uranium_Heap_Leach.png</a:t>
            </a:r>
            <a:r>
              <a:rPr lang="pl-PL" sz="1100"/>
              <a:t> </a:t>
            </a:r>
          </a:p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 sz="1100"/>
              <a:t>9. Recycling odpadów procesu wzbogacania: </a:t>
            </a:r>
            <a:r>
              <a:rPr lang="pl-PL" sz="1100">
                <a:hlinkClick r:id="rId3"/>
              </a:rPr>
              <a:t>https://www.sciencedirect.com/science/article/pii/S0301420710000747</a:t>
            </a:r>
            <a:endParaRPr lang="pl-PL" sz="1100"/>
          </a:p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 sz="1100"/>
              <a:t>	</a:t>
            </a:r>
            <a:r>
              <a:rPr lang="pl-PL" sz="1100">
                <a:hlinkClick r:id="rId8"/>
              </a:rPr>
              <a:t>http://www.scielo.org.za/scielo.php?script=sci_arttext&amp;pid=S2225-62532018000800007</a:t>
            </a:r>
            <a:endParaRPr lang="pl-PL" sz="1100"/>
          </a:p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 sz="1100"/>
              <a:t>10. Żużle metalurgiczne: </a:t>
            </a:r>
            <a:r>
              <a:rPr lang="pl-PL" sz="1100">
                <a:hlinkClick r:id="rId13"/>
              </a:rPr>
              <a:t>Recykling żużli, zgarów i odpadów biomasy</a:t>
            </a:r>
            <a:r>
              <a:rPr lang="pl-PL" sz="1100"/>
              <a:t>, </a:t>
            </a:r>
            <a:r>
              <a:rPr lang="pl-PL" sz="1100">
                <a:hlinkClick r:id="rId14"/>
              </a:rPr>
              <a:t>Utylizacja żużli stalowniczych</a:t>
            </a:r>
          </a:p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 sz="1100"/>
              <a:t>11. Pyły stalownicze: </a:t>
            </a:r>
            <a:r>
              <a:rPr lang="pl-PL" sz="1100">
                <a:hlinkClick r:id="rId15"/>
              </a:rPr>
              <a:t>Metody zagospodarowanie pyłów z elektrostalowni</a:t>
            </a:r>
            <a:r>
              <a:rPr lang="pl-PL" sz="1100"/>
              <a:t>, </a:t>
            </a:r>
            <a:r>
              <a:rPr lang="pl-PL" sz="1100">
                <a:hlinkClick r:id="rId16"/>
              </a:rPr>
              <a:t>Ekologiczne aspekty składowania odpadów hutniczych zawierających żelazo</a:t>
            </a:r>
            <a:endParaRPr lang="pl-PL" sz="1100"/>
          </a:p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 sz="1100"/>
              <a:t>12. Szlamy i mułki: </a:t>
            </a:r>
            <a:r>
              <a:rPr lang="pl-PL" sz="1100">
                <a:hlinkClick r:id="rId17"/>
              </a:rPr>
              <a:t>Recykling zaolejonych odpadów żelazonośnych w procesie spiekania</a:t>
            </a:r>
            <a:r>
              <a:rPr lang="pl-PL" sz="1100"/>
              <a:t>, </a:t>
            </a:r>
            <a:r>
              <a:rPr lang="pl-PL" sz="1100">
                <a:hlinkClick r:id="rId18"/>
              </a:rPr>
              <a:t>Zagospodarowanie odpadów hutniczych w procesie wytapiania stali</a:t>
            </a:r>
            <a:endParaRPr lang="pl-PL" sz="1100"/>
          </a:p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 sz="1100"/>
              <a:t>13. Gazy hutnicze:  </a:t>
            </a:r>
            <a:r>
              <a:rPr lang="pl-PL" sz="1100">
                <a:hlinkClick r:id="rId19"/>
              </a:rPr>
              <a:t>Wybrane zagrożenia i sposoby ich minimalizacji w przemyśle hutniczym</a:t>
            </a:r>
            <a:r>
              <a:rPr lang="pl-PL" sz="1100"/>
              <a:t>, </a:t>
            </a:r>
            <a:r>
              <a:rPr lang="pl-PL" sz="1100">
                <a:hlinkClick r:id="rId20"/>
              </a:rPr>
              <a:t>Dwa kotły opalane gazami hutniczymi [...]</a:t>
            </a:r>
          </a:p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 sz="1100"/>
              <a:t>14. Pyły żelazne: </a:t>
            </a:r>
            <a:r>
              <a:rPr lang="pl-PL" sz="1100">
                <a:hlinkClick r:id="rId8"/>
              </a:rPr>
              <a:t>http://www.scielo.org.za/scielo.php?script=sci_arttext&amp;pid=S2225-62532018000800007</a:t>
            </a:r>
          </a:p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 sz="1100"/>
              <a:t>15. NEMO: </a:t>
            </a:r>
            <a:r>
              <a:rPr lang="pl-PL" sz="1100">
                <a:hlinkClick r:id="rId21"/>
              </a:rPr>
              <a:t>https://h2020-nemo.eu/wp-content/uploads/2020/04/NEMO-2020_03_09_Poster_version2.pdf</a:t>
            </a:r>
            <a:r>
              <a:rPr lang="pl-PL" sz="1100"/>
              <a:t> </a:t>
            </a:r>
            <a:r>
              <a:rPr lang="pl-PL" sz="1100">
                <a:hlinkClick r:id="rId22"/>
              </a:rPr>
              <a:t>https://www.youtube.com/watch?v=wZUeC5oP46s</a:t>
            </a:r>
          </a:p>
          <a:p>
            <a:pPr marL="342900" indent="-241300">
              <a:spcBef>
                <a:spcPts val="0"/>
              </a:spcBef>
              <a:buSzPts val="1600"/>
              <a:buNone/>
            </a:pPr>
            <a:r>
              <a:rPr lang="pl-PL" sz="1100"/>
              <a:t>16. SOKRATES: </a:t>
            </a:r>
            <a:r>
              <a:rPr lang="pl-PL" sz="1100">
                <a:hlinkClick r:id="rId23"/>
              </a:rPr>
              <a:t>https://www.youtube.com/watch?v=9ilrNeKG4D8</a:t>
            </a:r>
            <a:r>
              <a:rPr lang="pl-PL" sz="1100"/>
              <a:t> </a:t>
            </a:r>
            <a:r>
              <a:rPr lang="pl-PL" sz="1100">
                <a:hlinkClick r:id="rId24"/>
              </a:rPr>
              <a:t>https://etn-socrates.eu/</a:t>
            </a:r>
            <a:r>
              <a:rPr lang="pl-PL" sz="1100"/>
              <a:t> </a:t>
            </a:r>
            <a:r>
              <a:rPr lang="pl-PL" sz="1100">
                <a:hlinkClick r:id="rId25"/>
              </a:rPr>
              <a:t>https://etn-socrates.eu/wp-content/uploads/2016/10/Poster_SOCRATESv2.pdf</a:t>
            </a:r>
            <a:endParaRPr lang="pl-PL" sz="1100"/>
          </a:p>
        </p:txBody>
      </p:sp>
      <p:sp>
        <p:nvSpPr>
          <p:cNvPr id="253" name="Google Shape;253;ga87dd87735_0_0"/>
          <p:cNvSpPr txBox="1"/>
          <p:nvPr/>
        </p:nvSpPr>
        <p:spPr>
          <a:xfrm>
            <a:off x="10284903" y="383542"/>
            <a:ext cx="948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</a:t>
            </a:r>
            <a:endParaRPr/>
          </a:p>
        </p:txBody>
      </p:sp>
      <p:sp>
        <p:nvSpPr>
          <p:cNvPr id="2" name="Google Shape;148;p1">
            <a:extLst>
              <a:ext uri="{FF2B5EF4-FFF2-40B4-BE49-F238E27FC236}">
                <a16:creationId xmlns:a16="http://schemas.microsoft.com/office/drawing/2014/main" id="{92C4FBF7-2210-4D53-A055-597812E017D5}"/>
              </a:ext>
            </a:extLst>
          </p:cNvPr>
          <p:cNvSpPr txBox="1">
            <a:spLocks/>
          </p:cNvSpPr>
          <p:nvPr/>
        </p:nvSpPr>
        <p:spPr>
          <a:xfrm>
            <a:off x="7572086" y="5475319"/>
            <a:ext cx="4207895" cy="154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 algn="r" rtl="1">
              <a:spcBef>
                <a:spcPts val="0"/>
              </a:spcBef>
            </a:pPr>
            <a:r>
              <a:rPr lang="pl-PL" sz="2400">
                <a:solidFill>
                  <a:srgbClr val="86D1D8"/>
                </a:solidFill>
              </a:rPr>
              <a:t>JAROSŁAW FĄFARA </a:t>
            </a:r>
            <a:endParaRPr lang="en-US" sz="2400">
              <a:solidFill>
                <a:srgbClr val="86D1D8"/>
              </a:solidFill>
            </a:endParaRPr>
          </a:p>
          <a:p>
            <a:pPr marL="0" indent="0" algn="r" rtl="1">
              <a:spcBef>
                <a:spcPts val="0"/>
              </a:spcBef>
              <a:buSzPts val="1600"/>
            </a:pPr>
            <a:r>
              <a:rPr lang="pl-PL" sz="2400">
                <a:solidFill>
                  <a:srgbClr val="86D1D8"/>
                </a:solidFill>
              </a:rPr>
              <a:t>MATEUSZ DOBRZAŃSKI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1336025" y="4062548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Century Gothic"/>
              <a:buNone/>
            </a:pPr>
            <a:r>
              <a:rPr lang="pl-PL" sz="6600"/>
              <a:t>Koniec</a:t>
            </a:r>
            <a:endParaRPr/>
          </a:p>
        </p:txBody>
      </p:sp>
      <p:sp>
        <p:nvSpPr>
          <p:cNvPr id="246" name="Google Shape;246;p15"/>
          <p:cNvSpPr txBox="1"/>
          <p:nvPr/>
        </p:nvSpPr>
        <p:spPr>
          <a:xfrm>
            <a:off x="10284903" y="383542"/>
            <a:ext cx="94795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chemeClr val="lt1"/>
                </a:solidFill>
                <a:latin typeface="Century Gothic"/>
                <a:sym typeface="Century Gothic"/>
              </a:rPr>
              <a:t>18</a:t>
            </a:r>
            <a:endParaRPr/>
          </a:p>
        </p:txBody>
      </p:sp>
      <p:sp>
        <p:nvSpPr>
          <p:cNvPr id="6" name="Google Shape;148;p1">
            <a:extLst>
              <a:ext uri="{FF2B5EF4-FFF2-40B4-BE49-F238E27FC236}">
                <a16:creationId xmlns:a16="http://schemas.microsoft.com/office/drawing/2014/main" id="{41B57AE8-80B7-4348-88BC-3C26A2428CBE}"/>
              </a:ext>
            </a:extLst>
          </p:cNvPr>
          <p:cNvSpPr txBox="1">
            <a:spLocks/>
          </p:cNvSpPr>
          <p:nvPr/>
        </p:nvSpPr>
        <p:spPr>
          <a:xfrm>
            <a:off x="7255823" y="4928260"/>
            <a:ext cx="4207895" cy="154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 algn="r" rtl="1">
              <a:spcBef>
                <a:spcPts val="0"/>
              </a:spcBef>
            </a:pPr>
            <a:r>
              <a:rPr lang="pl-PL" sz="2400">
                <a:solidFill>
                  <a:srgbClr val="86D1D8"/>
                </a:solidFill>
              </a:rPr>
              <a:t>JAROSŁAW FĄFARA </a:t>
            </a:r>
            <a:endParaRPr lang="en-US" sz="2400">
              <a:solidFill>
                <a:srgbClr val="86D1D8"/>
              </a:solidFill>
            </a:endParaRPr>
          </a:p>
          <a:p>
            <a:pPr marL="0" indent="0" algn="r" rtl="1">
              <a:spcBef>
                <a:spcPts val="0"/>
              </a:spcBef>
              <a:buSzPts val="1600"/>
            </a:pPr>
            <a:r>
              <a:rPr lang="pl-PL" sz="2400">
                <a:solidFill>
                  <a:srgbClr val="86D1D8"/>
                </a:solidFill>
              </a:rPr>
              <a:t>MATEUSZ DOBRZAŃSKI</a:t>
            </a:r>
          </a:p>
        </p:txBody>
      </p:sp>
    </p:spTree>
    <p:extLst>
      <p:ext uri="{BB962C8B-B14F-4D97-AF65-F5344CB8AC3E}">
        <p14:creationId xmlns:p14="http://schemas.microsoft.com/office/powerpoint/2010/main" val="4204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48000" y="432000"/>
            <a:ext cx="959229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pl-PL"/>
              <a:t>Dlaczego ma to znaczenie?</a:t>
            </a:r>
            <a:endParaRPr lang="en-US"/>
          </a:p>
        </p:txBody>
      </p:sp>
      <p:sp>
        <p:nvSpPr>
          <p:cNvPr id="156" name="Google Shape;156;p2"/>
          <p:cNvSpPr txBox="1"/>
          <p:nvPr/>
        </p:nvSpPr>
        <p:spPr>
          <a:xfrm>
            <a:off x="10435905" y="321986"/>
            <a:ext cx="6878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E318C98E-C28E-4E05-94FF-632207E72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02" y="1152942"/>
            <a:ext cx="6676422" cy="5705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BA49F0-17D8-417C-AF8C-3DB2966E9001}"/>
              </a:ext>
            </a:extLst>
          </p:cNvPr>
          <p:cNvSpPr txBox="1"/>
          <p:nvPr/>
        </p:nvSpPr>
        <p:spPr>
          <a:xfrm>
            <a:off x="296884" y="1674674"/>
            <a:ext cx="4583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>
                <a:solidFill>
                  <a:schemeClr val="bg1"/>
                </a:solidFill>
              </a:rPr>
              <a:t>Udział recyklingu w Europie w zaspokajaniu zapotrzebowania na materiały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1D2A8-1EBD-4DCC-9960-AC6877B80AAB}"/>
              </a:ext>
            </a:extLst>
          </p:cNvPr>
          <p:cNvSpPr txBox="1"/>
          <p:nvPr/>
        </p:nvSpPr>
        <p:spPr>
          <a:xfrm>
            <a:off x="5082639" y="1366897"/>
            <a:ext cx="4163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>
                <a:solidFill>
                  <a:schemeClr val="tx1"/>
                </a:solidFill>
              </a:rPr>
              <a:t>KOMISJA EUROPEJSKA Bruksela, dnia 3.9.2020</a:t>
            </a:r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468000" y="432000"/>
            <a:ext cx="995570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pl-PL"/>
              <a:t>Dlaczego warto?</a:t>
            </a:r>
            <a:endParaRPr lang="pl-PL">
              <a:solidFill>
                <a:srgbClr val="EBEBEB"/>
              </a:solidFill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10435905" y="321986"/>
            <a:ext cx="69826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B1CC106-1127-4F02-9DD5-4189CD59D4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665939"/>
              </p:ext>
            </p:extLst>
          </p:nvPr>
        </p:nvGraphicFramePr>
        <p:xfrm>
          <a:off x="203335" y="2333485"/>
          <a:ext cx="5256506" cy="4309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4928306-7736-4502-939C-E0FDBD178F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173316"/>
              </p:ext>
            </p:extLst>
          </p:nvPr>
        </p:nvGraphicFramePr>
        <p:xfrm>
          <a:off x="5459841" y="2333485"/>
          <a:ext cx="6528824" cy="4309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E3DEF5-D979-4B77-9031-2C5E5FAAF9C2}"/>
              </a:ext>
            </a:extLst>
          </p:cNvPr>
          <p:cNvSpPr txBox="1"/>
          <p:nvPr/>
        </p:nvSpPr>
        <p:spPr>
          <a:xfrm>
            <a:off x="900953" y="1613575"/>
            <a:ext cx="1100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>
                <a:solidFill>
                  <a:schemeClr val="bg1"/>
                </a:solidFill>
              </a:rPr>
              <a:t>Zawartość metali w stałych odpadach magazynowanych w południowej Polsce na rok 2013: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468000" y="432000"/>
            <a:ext cx="995570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pl-PL"/>
              <a:t>Dlaczego warto?</a:t>
            </a:r>
            <a:endParaRPr lang="pl-PL">
              <a:solidFill>
                <a:srgbClr val="EBEBEB"/>
              </a:solidFill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10435905" y="321986"/>
            <a:ext cx="69826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3DEF5-D979-4B77-9031-2C5E5FAAF9C2}"/>
              </a:ext>
            </a:extLst>
          </p:cNvPr>
          <p:cNvSpPr txBox="1"/>
          <p:nvPr/>
        </p:nvSpPr>
        <p:spPr>
          <a:xfrm>
            <a:off x="285008" y="1262997"/>
            <a:ext cx="5810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>
                <a:solidFill>
                  <a:schemeClr val="bg1"/>
                </a:solidFill>
              </a:rPr>
              <a:t>Skład chemiczny badanych żużli (dokument z 2018r), gdzie:</a:t>
            </a:r>
          </a:p>
          <a:p>
            <a:endParaRPr lang="pl-PL" sz="1800">
              <a:solidFill>
                <a:schemeClr val="bg1"/>
              </a:solidFill>
            </a:endParaRPr>
          </a:p>
          <a:p>
            <a:r>
              <a:rPr lang="pl-PL" sz="1800">
                <a:solidFill>
                  <a:schemeClr val="bg1"/>
                </a:solidFill>
              </a:rPr>
              <a:t>LS - żużel ołowiowy z odlewni w Głogowie</a:t>
            </a:r>
          </a:p>
          <a:p>
            <a:r>
              <a:rPr lang="pl-PL" sz="1800">
                <a:solidFill>
                  <a:schemeClr val="bg1"/>
                </a:solidFill>
              </a:rPr>
              <a:t>SFS - żużel szybowy z odlewni w Legnicy</a:t>
            </a:r>
          </a:p>
          <a:p>
            <a:r>
              <a:rPr lang="pl-PL" sz="1800">
                <a:solidFill>
                  <a:schemeClr val="bg1"/>
                </a:solidFill>
              </a:rPr>
              <a:t>GS - żużel granulowany z odlewni w Głogowie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2B7FCEA-800B-4D49-9A89-46B19DDD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2997"/>
            <a:ext cx="4797631" cy="5417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06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48000" y="432000"/>
            <a:ext cx="959229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/>
              <a:t>Co to o</a:t>
            </a:r>
            <a:r>
              <a:rPr lang="pl-PL"/>
              <a:t>d</a:t>
            </a:r>
            <a:r>
              <a:rPr lang="en-US"/>
              <a:t>pad</a:t>
            </a:r>
            <a:r>
              <a:rPr lang="pl-PL"/>
              <a:t>?</a:t>
            </a:r>
            <a:endParaRPr lang="en-US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293751" y="1905136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l-PL" sz="3600" b="1">
                <a:solidFill>
                  <a:srgbClr val="FF57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Opdad</a:t>
            </a:r>
            <a:r>
              <a:rPr lang="pl-PL" sz="3600">
                <a:solidFill>
                  <a:srgbClr val="FF57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 „</a:t>
            </a:r>
            <a:r>
              <a:rPr lang="pl-PL" sz="3600" i="1">
                <a:solidFill>
                  <a:srgbClr val="FF57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substancja lub przedmiot których posiadacz pozbywa się, zamierza pozbyć się lub do których pozbycia jest obowiązany</a:t>
            </a:r>
            <a:r>
              <a:rPr lang="pl-PL" sz="3600">
                <a:solidFill>
                  <a:srgbClr val="FF57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”</a:t>
            </a:r>
            <a:endParaRPr sz="3600">
              <a:solidFill>
                <a:srgbClr val="FF57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10435905" y="321986"/>
            <a:ext cx="68789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48000" y="432000"/>
            <a:ext cx="959229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pl-PL"/>
              <a:t>Rodzaje odpadów</a:t>
            </a:r>
            <a:endParaRPr lang="en-US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771896" y="1579418"/>
            <a:ext cx="9468396" cy="459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1600"/>
              <a:buNone/>
            </a:pPr>
            <a:r>
              <a:rPr lang="pl-PL" sz="1600"/>
              <a:t>Powstałe:</a:t>
            </a:r>
          </a:p>
          <a:p>
            <a:pPr marL="387350" indent="-285750">
              <a:spcBef>
                <a:spcPts val="0"/>
              </a:spcBef>
              <a:buSzPts val="1600"/>
            </a:pPr>
            <a:r>
              <a:rPr lang="pl-PL" sz="1600"/>
              <a:t>przed procesem metalurgicznym:</a:t>
            </a:r>
          </a:p>
          <a:p>
            <a:pPr marL="844550" lvl="1" indent="-285750">
              <a:spcBef>
                <a:spcPts val="0"/>
              </a:spcBef>
              <a:buSzPts val="1600"/>
            </a:pPr>
            <a:r>
              <a:rPr lang="pl-PL" sz="1600"/>
              <a:t>Nadkład (stałe)</a:t>
            </a:r>
          </a:p>
          <a:p>
            <a:pPr marL="844550" lvl="1" indent="-285750">
              <a:spcBef>
                <a:spcPts val="0"/>
              </a:spcBef>
              <a:buSzPts val="1600"/>
            </a:pPr>
            <a:r>
              <a:rPr lang="pl-PL" sz="1600"/>
              <a:t>Skała płonna (stałe)</a:t>
            </a:r>
          </a:p>
          <a:p>
            <a:pPr marL="844550" lvl="1" indent="-285750">
              <a:spcBef>
                <a:spcPts val="0"/>
              </a:spcBef>
              <a:buSzPts val="1600"/>
            </a:pPr>
            <a:r>
              <a:rPr lang="pl-PL" sz="1600"/>
              <a:t>Osad z uzdatniania wody (stałe / ciecz)</a:t>
            </a:r>
          </a:p>
          <a:p>
            <a:pPr marL="844550" lvl="1" indent="-285750">
              <a:spcBef>
                <a:spcPts val="0"/>
              </a:spcBef>
              <a:buSzPts val="1600"/>
            </a:pPr>
            <a:r>
              <a:rPr lang="pl-PL" sz="1600"/>
              <a:t>Ścieki (ciecze)</a:t>
            </a:r>
          </a:p>
          <a:p>
            <a:pPr marL="387350" indent="-285750">
              <a:spcBef>
                <a:spcPts val="0"/>
              </a:spcBef>
              <a:buSzPts val="1600"/>
            </a:pPr>
            <a:r>
              <a:rPr lang="pl-PL" sz="1600"/>
              <a:t>podczas procesu metalurgicznego:</a:t>
            </a:r>
          </a:p>
          <a:p>
            <a:pPr marL="844550" lvl="1" indent="-285750">
              <a:spcBef>
                <a:spcPts val="0"/>
              </a:spcBef>
              <a:buSzPts val="1600"/>
            </a:pPr>
            <a:r>
              <a:rPr lang="pl-PL" sz="1600"/>
              <a:t>Odpad po procesie wzbogacania (stałe)</a:t>
            </a:r>
          </a:p>
          <a:p>
            <a:pPr marL="844550" lvl="1" indent="-285750">
              <a:spcBef>
                <a:spcPts val="0"/>
              </a:spcBef>
              <a:buSzPts val="1600"/>
            </a:pPr>
            <a:r>
              <a:rPr lang="pl-PL" sz="1600"/>
              <a:t>Żużle metalurgiczne (stałe)</a:t>
            </a:r>
          </a:p>
          <a:p>
            <a:pPr marL="844550" lvl="1" indent="-285750">
              <a:spcBef>
                <a:spcPts val="0"/>
              </a:spcBef>
              <a:buSzPts val="1600"/>
            </a:pPr>
            <a:r>
              <a:rPr lang="pl-PL" sz="1600"/>
              <a:t>Emisje gazów i cząstek stałych:</a:t>
            </a:r>
          </a:p>
          <a:p>
            <a:pPr marL="1301750" lvl="2" indent="-285750">
              <a:spcBef>
                <a:spcPts val="0"/>
              </a:spcBef>
              <a:buSzPts val="1600"/>
            </a:pPr>
            <a:r>
              <a:rPr lang="pl-PL"/>
              <a:t>S0x, NOx, CO, CO2, związki metaloorganiczne, polichlorowane </a:t>
            </a:r>
            <a:br>
              <a:rPr lang="pl-PL"/>
            </a:br>
            <a:r>
              <a:rPr lang="pl-PL"/>
              <a:t>p-dibenzodioksyny i dibenzofurany (PCCD / F) emitowane podczas wysokotemperaturowej chemicznej obróbki metali</a:t>
            </a:r>
          </a:p>
          <a:p>
            <a:pPr marL="844550" lvl="1" indent="-285750">
              <a:spcBef>
                <a:spcPts val="0"/>
              </a:spcBef>
              <a:buSzPts val="1600"/>
            </a:pPr>
            <a:r>
              <a:rPr lang="pl-PL" sz="1600"/>
              <a:t>„Kwaśny drenaż kopalni" (AMD) </a:t>
            </a:r>
          </a:p>
          <a:p>
            <a:pPr marL="844550" lvl="1" indent="-285750">
              <a:spcBef>
                <a:spcPts val="0"/>
              </a:spcBef>
              <a:buSzPts val="1600"/>
            </a:pPr>
            <a:r>
              <a:rPr lang="pl-PL" sz="1600"/>
              <a:t>Ścieki (ciecze)</a:t>
            </a:r>
          </a:p>
          <a:p>
            <a:pPr marL="387350" indent="-285750">
              <a:spcBef>
                <a:spcPts val="0"/>
              </a:spcBef>
              <a:buSzPts val="1600"/>
            </a:pPr>
            <a:r>
              <a:rPr lang="pl-PL" sz="1600"/>
              <a:t>po zakończeniu procesu metalurgicznego:</a:t>
            </a:r>
          </a:p>
          <a:p>
            <a:pPr marL="844550" lvl="1" indent="-285750">
              <a:spcBef>
                <a:spcPts val="0"/>
              </a:spcBef>
              <a:buSzPts val="1600"/>
            </a:pPr>
            <a:r>
              <a:rPr lang="pl-PL" sz="1600"/>
              <a:t>Odpady pokonsumenckie</a:t>
            </a:r>
          </a:p>
          <a:p>
            <a:pPr marL="1301750" lvl="2" indent="-285750">
              <a:spcBef>
                <a:spcPts val="0"/>
              </a:spcBef>
              <a:buSzPts val="1600"/>
            </a:pPr>
            <a:r>
              <a:rPr lang="pl-PL"/>
              <a:t>Recyklingowalne</a:t>
            </a:r>
          </a:p>
          <a:p>
            <a:pPr marL="1301750" lvl="2" indent="-285750">
              <a:spcBef>
                <a:spcPts val="0"/>
              </a:spcBef>
              <a:buSzPts val="1600"/>
            </a:pPr>
            <a:r>
              <a:rPr lang="pl-PL"/>
              <a:t>Nierecyklingowalne</a:t>
            </a:r>
          </a:p>
        </p:txBody>
      </p:sp>
      <p:sp>
        <p:nvSpPr>
          <p:cNvPr id="156" name="Google Shape;156;p2"/>
          <p:cNvSpPr txBox="1"/>
          <p:nvPr/>
        </p:nvSpPr>
        <p:spPr>
          <a:xfrm>
            <a:off x="10435905" y="321986"/>
            <a:ext cx="68789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90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48000" y="432000"/>
            <a:ext cx="959229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pl-PL"/>
              <a:t>Odpady z tworzyw sztucznych oraz pokonsumenckie</a:t>
            </a:r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060017" y="2044259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l-PL"/>
              <a:t>Wykorzystanie: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Redukcja tlenku żelaza (Fe</a:t>
            </a:r>
            <a:r>
              <a:rPr lang="pl-PL" baseline="-25000"/>
              <a:t>2</a:t>
            </a:r>
            <a:r>
              <a:rPr lang="pl-PL"/>
              <a:t>O</a:t>
            </a:r>
            <a:r>
              <a:rPr lang="pl-PL" baseline="-25000"/>
              <a:t>3</a:t>
            </a:r>
            <a:r>
              <a:rPr lang="pl-PL"/>
              <a:t>) do żelaza (Fe)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Pozyskiwanie energii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Przetopienie i przekształcanie w granulat</a:t>
            </a:r>
          </a:p>
          <a:p>
            <a:pPr marL="444500" indent="-342900">
              <a:spcBef>
                <a:spcPts val="0"/>
              </a:spcBef>
              <a:buSzPts val="1600"/>
            </a:pPr>
            <a:endParaRPr lang="pl-PL"/>
          </a:p>
          <a:p>
            <a:pPr marL="101600" indent="0">
              <a:spcBef>
                <a:spcPts val="0"/>
              </a:spcBef>
              <a:buSzPts val="1600"/>
              <a:buNone/>
            </a:pPr>
            <a:r>
              <a:rPr lang="pl-PL"/>
              <a:t>Proces redukcji tlenku żelaza:</a:t>
            </a:r>
          </a:p>
          <a:p>
            <a:pPr marL="101600" indent="0">
              <a:spcBef>
                <a:spcPts val="0"/>
              </a:spcBef>
              <a:buSzPts val="1600"/>
              <a:buNone/>
            </a:pPr>
            <a:r>
              <a:rPr lang="pl-PL"/>
              <a:t> Fe</a:t>
            </a:r>
            <a:r>
              <a:rPr lang="pl-PL" baseline="-25000"/>
              <a:t>2</a:t>
            </a:r>
            <a:r>
              <a:rPr lang="pl-PL"/>
              <a:t>O</a:t>
            </a:r>
            <a:r>
              <a:rPr lang="pl-PL" baseline="-25000"/>
              <a:t>3</a:t>
            </a:r>
            <a:r>
              <a:rPr lang="pl-PL"/>
              <a:t>+3CO ⇨ 3CO</a:t>
            </a:r>
            <a:r>
              <a:rPr lang="pl-PL" baseline="-25000"/>
              <a:t>2</a:t>
            </a:r>
            <a:r>
              <a:rPr lang="pl-PL"/>
              <a:t> + 2Fe</a:t>
            </a:r>
          </a:p>
          <a:p>
            <a:pPr marL="101600" indent="0">
              <a:spcBef>
                <a:spcPts val="0"/>
              </a:spcBef>
              <a:buSzPts val="1600"/>
              <a:buNone/>
            </a:pPr>
            <a:endParaRPr lang="pl-PL"/>
          </a:p>
          <a:p>
            <a:pPr marL="101600" indent="0">
              <a:spcBef>
                <a:spcPts val="0"/>
              </a:spcBef>
              <a:buSzPts val="1600"/>
              <a:buNone/>
            </a:pPr>
            <a:r>
              <a:rPr lang="pl-PL"/>
              <a:t>Pozyskiwanie tworzyw sztucznych: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Z gospodarstw domowych (śmieci)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Z przemysłu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Pojazdy wycofane z eksploatacji</a:t>
            </a:r>
          </a:p>
          <a:p>
            <a:pPr marL="444500" indent="-342900">
              <a:spcBef>
                <a:spcPts val="0"/>
              </a:spcBef>
              <a:buSzPts val="1600"/>
            </a:pPr>
            <a:r>
              <a:rPr lang="pl-PL"/>
              <a:t>Zużyty sprzęt elektroniczny</a:t>
            </a:r>
          </a:p>
        </p:txBody>
      </p:sp>
      <p:sp>
        <p:nvSpPr>
          <p:cNvPr id="156" name="Google Shape;156;p2"/>
          <p:cNvSpPr txBox="1"/>
          <p:nvPr/>
        </p:nvSpPr>
        <p:spPr>
          <a:xfrm>
            <a:off x="10435905" y="321986"/>
            <a:ext cx="68789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>
                <a:solidFill>
                  <a:schemeClr val="lt1"/>
                </a:solidFill>
                <a:latin typeface="Century Gothic"/>
              </a:rPr>
              <a:t>7</a:t>
            </a:r>
          </a:p>
        </p:txBody>
      </p:sp>
      <p:pic>
        <p:nvPicPr>
          <p:cNvPr id="2" name="Obraz 2">
            <a:extLst>
              <a:ext uri="{FF2B5EF4-FFF2-40B4-BE49-F238E27FC236}">
                <a16:creationId xmlns:a16="http://schemas.microsoft.com/office/drawing/2014/main" id="{CA065BAA-3C7E-43F7-A051-7431AF66FA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79" r="315" b="-268"/>
          <a:stretch/>
        </p:blipFill>
        <p:spPr>
          <a:xfrm>
            <a:off x="8326582" y="2520755"/>
            <a:ext cx="2466289" cy="3245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07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48000" y="432000"/>
            <a:ext cx="959229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pl-PL"/>
              <a:t>Odpady procesu wzbogacania</a:t>
            </a:r>
            <a:endParaRPr lang="en-US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D629E4F7-8037-4EA5-8B59-85F2FB822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281" y="1995344"/>
            <a:ext cx="5191496" cy="37686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32C1DBD-C179-4EF8-B924-A1F2F6596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78" y="2006496"/>
            <a:ext cx="6459700" cy="4366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Google Shape;156;p2">
            <a:extLst>
              <a:ext uri="{FF2B5EF4-FFF2-40B4-BE49-F238E27FC236}">
                <a16:creationId xmlns:a16="http://schemas.microsoft.com/office/drawing/2014/main" id="{F88FD514-D275-4D8C-8985-2C1062A696D1}"/>
              </a:ext>
            </a:extLst>
          </p:cNvPr>
          <p:cNvSpPr txBox="1"/>
          <p:nvPr/>
        </p:nvSpPr>
        <p:spPr>
          <a:xfrm>
            <a:off x="10435905" y="321986"/>
            <a:ext cx="68789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>
                <a:solidFill>
                  <a:schemeClr val="lt1"/>
                </a:solidFill>
                <a:latin typeface="Century Gothic"/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04C59-0368-4980-9A6D-B35C1BF5EFF5}"/>
              </a:ext>
            </a:extLst>
          </p:cNvPr>
          <p:cNvSpPr txBox="1"/>
          <p:nvPr/>
        </p:nvSpPr>
        <p:spPr>
          <a:xfrm>
            <a:off x="8276890" y="1575383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>
                <a:solidFill>
                  <a:srgbClr val="EBEBEB"/>
                </a:solidFill>
              </a:rPr>
              <a:t>Metoda pozbywania się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06745-E4DB-46D3-BE59-761ED448C75C}"/>
              </a:ext>
            </a:extLst>
          </p:cNvPr>
          <p:cNvSpPr txBox="1"/>
          <p:nvPr/>
        </p:nvSpPr>
        <p:spPr>
          <a:xfrm>
            <a:off x="1951708" y="1590771"/>
            <a:ext cx="2696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>
                <a:solidFill>
                  <a:srgbClr val="EBEBEB"/>
                </a:solidFill>
              </a:rPr>
              <a:t>Przykładowe </a:t>
            </a:r>
            <a:r>
              <a:rPr lang="pl-PL" sz="1600">
                <a:solidFill>
                  <a:srgbClr val="EBEBEB"/>
                </a:solidFill>
              </a:rPr>
              <a:t>źródło odpadów</a:t>
            </a:r>
            <a:endParaRPr lang="pl-PL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02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48000" y="432000"/>
            <a:ext cx="9592292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pl-PL"/>
              <a:t>Recycling odpadów procesu wzbogacania</a:t>
            </a:r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DA7A89E-02C5-4816-80DB-70429A9E1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84" y="2269739"/>
            <a:ext cx="7184763" cy="3513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Google Shape;156;p2">
            <a:extLst>
              <a:ext uri="{FF2B5EF4-FFF2-40B4-BE49-F238E27FC236}">
                <a16:creationId xmlns:a16="http://schemas.microsoft.com/office/drawing/2014/main" id="{96D27C7B-0095-4633-997A-9593EF725E22}"/>
              </a:ext>
            </a:extLst>
          </p:cNvPr>
          <p:cNvSpPr txBox="1"/>
          <p:nvPr/>
        </p:nvSpPr>
        <p:spPr>
          <a:xfrm>
            <a:off x="10435905" y="321986"/>
            <a:ext cx="68789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>
                <a:solidFill>
                  <a:schemeClr val="lt1"/>
                </a:solidFill>
                <a:latin typeface="Century Gothic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77388597"/>
      </p:ext>
    </p:extLst>
  </p:cSld>
  <p:clrMapOvr>
    <a:masterClrMapping/>
  </p:clrMapOvr>
</p:sld>
</file>

<file path=ppt/theme/theme1.xml><?xml version="1.0" encoding="utf-8"?>
<a:theme xmlns:a="http://schemas.openxmlformats.org/drawingml/2006/main" name="J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1B78D5E9E25C4C840B53239D764C24" ma:contentTypeVersion="2" ma:contentTypeDescription="Utwórz nowy dokument." ma:contentTypeScope="" ma:versionID="5f1b225e7b48c7b8213e8733b608df94">
  <xsd:schema xmlns:xsd="http://www.w3.org/2001/XMLSchema" xmlns:xs="http://www.w3.org/2001/XMLSchema" xmlns:p="http://schemas.microsoft.com/office/2006/metadata/properties" xmlns:ns3="84bae827-43eb-4799-b986-0b4b10c2bedf" targetNamespace="http://schemas.microsoft.com/office/2006/metadata/properties" ma:root="true" ma:fieldsID="85735bc603883f2c416c4397e3810feb" ns3:_="">
    <xsd:import namespace="84bae827-43eb-4799-b986-0b4b10c2be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bae827-43eb-4799-b986-0b4b10c2be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361024-D4A5-451A-8B18-2B28774482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895629-9C01-40AF-8130-689C80BB91AB}">
  <ds:schemaRefs>
    <ds:schemaRef ds:uri="84bae827-43eb-4799-b986-0b4b10c2be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8CDB974-FE98-4298-A92F-CD7F92874520}">
  <ds:schemaRefs>
    <ds:schemaRef ds:uri="84bae827-43eb-4799-b986-0b4b10c2bed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Jon</vt:lpstr>
      <vt:lpstr>Odpady hutnicze oraz metody ich powtórnego wykorzystania</vt:lpstr>
      <vt:lpstr>Dlaczego ma to znaczenie?</vt:lpstr>
      <vt:lpstr>Dlaczego warto?</vt:lpstr>
      <vt:lpstr>Dlaczego warto?</vt:lpstr>
      <vt:lpstr>Co to odpad?</vt:lpstr>
      <vt:lpstr>Rodzaje odpadów</vt:lpstr>
      <vt:lpstr>Odpady z tworzyw sztucznych oraz pokonsumenckie</vt:lpstr>
      <vt:lpstr>Odpady procesu wzbogacania</vt:lpstr>
      <vt:lpstr>Recycling odpadów procesu wzbogacania</vt:lpstr>
      <vt:lpstr>Żużle metalurgiczne</vt:lpstr>
      <vt:lpstr>Pyły stalownicze</vt:lpstr>
      <vt:lpstr>Szlamy i mułki</vt:lpstr>
      <vt:lpstr>Gazy hutnicze</vt:lpstr>
      <vt:lpstr>Pyły żelazne</vt:lpstr>
      <vt:lpstr>Projekt NEMO</vt:lpstr>
      <vt:lpstr>Projekt SOKRATES</vt:lpstr>
      <vt:lpstr>Źródła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Odpady hutnicze oraz metody ich powtórnego wykorzystania</dc:title>
  <dc:creator>FAMAX-GAME</dc:creator>
  <cp:revision>1</cp:revision>
  <dcterms:created xsi:type="dcterms:W3CDTF">2020-11-06T09:39:29Z</dcterms:created>
  <dcterms:modified xsi:type="dcterms:W3CDTF">2020-11-20T08:36:08Z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0x010100FF1B78D5E9E25C4C840B53239D764C24</vt:lpwstr>
  </property>
</Properties>
</file>