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98" r:id="rId5"/>
    <p:sldId id="283" r:id="rId6"/>
    <p:sldId id="299" r:id="rId7"/>
    <p:sldId id="300" r:id="rId8"/>
    <p:sldId id="301"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9CB0CC-C845-476E-B53B-0D7DE65FDA1A}">
          <p14:sldIdLst>
            <p14:sldId id="298"/>
          </p14:sldIdLst>
        </p14:section>
        <p14:section name="Untitled Section" id="{AB3004E8-7007-4785-9582-B4BCB721F3F6}">
          <p14:sldIdLst/>
        </p14:section>
        <p14:section name="Untitled Section" id="{F4E2F298-48AE-4681-BEFE-524A7582941A}">
          <p14:sldIdLst>
            <p14:sldId id="283"/>
            <p14:sldId id="299"/>
            <p14:sldId id="300"/>
            <p14:sldId id="301"/>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574" autoAdjust="0"/>
  </p:normalViewPr>
  <p:slideViewPr>
    <p:cSldViewPr snapToGrid="0">
      <p:cViewPr varScale="1">
        <p:scale>
          <a:sx n="77" d="100"/>
          <a:sy n="77" d="100"/>
        </p:scale>
        <p:origin x="68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2018/07/19</a:t>
            </a:fld>
            <a:endParaRPr lang="en-ZA"/>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2018/07/19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a:t>Add a footer</a:t>
            </a:r>
            <a:endParaRPr lang="en-ZA" dirty="0"/>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ZA" sz="2500" b="1" i="0" spc="-100" baseline="0" dirty="0">
                <a:solidFill>
                  <a:schemeClr val="accent1"/>
                </a:solidFill>
                <a:latin typeface="+mj-lt"/>
              </a:rPr>
              <a:t>TREY</a:t>
            </a:r>
            <a:r>
              <a:rPr lang="en-ZA" sz="1600" b="1" i="0" spc="-100" baseline="0" dirty="0">
                <a:solidFill>
                  <a:schemeClr val="accent1"/>
                </a:solidFill>
                <a:latin typeface="+mj-lt"/>
              </a:rPr>
              <a:t> </a:t>
            </a:r>
            <a:br>
              <a:rPr lang="en-ZA" sz="1600" b="1" i="0" spc="-100" baseline="0" dirty="0">
                <a:solidFill>
                  <a:schemeClr val="accent1"/>
                </a:solidFill>
                <a:latin typeface="+mj-lt"/>
              </a:rPr>
            </a:br>
            <a:r>
              <a:rPr lang="en-ZA" sz="1200" b="0" i="0" spc="140" baseline="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ZA" dirty="0"/>
              <a:t>A Presentation Title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ZA" dirty="0"/>
              <a:t>By Meg, Zoe, Stephen, Niels </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788473"/>
            <a:ext cx="5472000" cy="2999426"/>
          </a:xfrm>
        </p:spPr>
        <p:txBody>
          <a:bodyPr anchor="t"/>
          <a:lstStyle/>
          <a:p>
            <a:pPr marL="0" indent="0">
              <a:buNone/>
            </a:pPr>
            <a:r>
              <a:rPr lang="en-ZA" dirty="0"/>
              <a:t>What is the most efficient form of transport between Auckland and Wellington factoring in time, and Carbon dioxide emissions?</a:t>
            </a:r>
          </a:p>
          <a:p>
            <a:pPr marL="0" indent="0">
              <a:buNone/>
            </a:pPr>
            <a:endParaRPr lang="en-ZA" dirty="0"/>
          </a:p>
          <a:p>
            <a:pPr marL="0" indent="0">
              <a:buNone/>
            </a:pPr>
            <a:r>
              <a:rPr lang="en-ZA" dirty="0"/>
              <a:t>We will be looking at:</a:t>
            </a:r>
          </a:p>
          <a:p>
            <a:pPr>
              <a:buFontTx/>
              <a:buChar char="-"/>
            </a:pPr>
            <a:r>
              <a:rPr lang="en-ZA" dirty="0"/>
              <a:t>Plane flights</a:t>
            </a:r>
          </a:p>
          <a:p>
            <a:pPr>
              <a:buFontTx/>
              <a:buChar char="-"/>
            </a:pPr>
            <a:r>
              <a:rPr lang="en-ZA" dirty="0"/>
              <a:t>Electric car (Nissan Leaf)</a:t>
            </a:r>
          </a:p>
          <a:p>
            <a:pPr>
              <a:buFontTx/>
              <a:buChar char="-"/>
            </a:pPr>
            <a:r>
              <a:rPr lang="en-ZA" dirty="0"/>
              <a:t>Skoda Fabia (Petrol car)</a:t>
            </a:r>
          </a:p>
          <a:p>
            <a:pPr>
              <a:buFontTx/>
              <a:buChar char="-"/>
            </a:pPr>
            <a:endParaRPr lang="en-ZA" dirty="0"/>
          </a:p>
          <a:p>
            <a:pPr>
              <a:buFontTx/>
              <a:buChar char="-"/>
            </a:pPr>
            <a:endParaRPr lang="en-ZA"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ZA" dirty="0"/>
              <a:t> </a:t>
            </a:r>
          </a:p>
        </p:txBody>
      </p:sp>
      <p:sp>
        <p:nvSpPr>
          <p:cNvPr id="7" name="Title 6">
            <a:extLst>
              <a:ext uri="{FF2B5EF4-FFF2-40B4-BE49-F238E27FC236}">
                <a16:creationId xmlns:a16="http://schemas.microsoft.com/office/drawing/2014/main" id="{C95643CB-3CB0-4D92-AA80-CA5260FFB006}"/>
              </a:ext>
            </a:extLst>
          </p:cNvPr>
          <p:cNvSpPr>
            <a:spLocks noGrp="1"/>
          </p:cNvSpPr>
          <p:nvPr>
            <p:ph type="title"/>
          </p:nvPr>
        </p:nvSpPr>
        <p:spPr/>
        <p:txBody>
          <a:bodyPr/>
          <a:lstStyle/>
          <a:p>
            <a:r>
              <a:rPr lang="en-NZ" sz="4400" dirty="0"/>
              <a:t>Transport efficiency  </a:t>
            </a:r>
          </a:p>
        </p:txBody>
      </p:sp>
      <p:sp>
        <p:nvSpPr>
          <p:cNvPr id="8" name="Rectangle 7">
            <a:extLst>
              <a:ext uri="{FF2B5EF4-FFF2-40B4-BE49-F238E27FC236}">
                <a16:creationId xmlns:a16="http://schemas.microsoft.com/office/drawing/2014/main" id="{DF9290AF-61E5-4A6A-870C-C2C34E222783}"/>
              </a:ext>
            </a:extLst>
          </p:cNvPr>
          <p:cNvSpPr/>
          <p:nvPr/>
        </p:nvSpPr>
        <p:spPr>
          <a:xfrm>
            <a:off x="9807878" y="6371350"/>
            <a:ext cx="2384121"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35884" y="1685961"/>
            <a:ext cx="5472000" cy="2999426"/>
          </a:xfrm>
        </p:spPr>
        <p:txBody>
          <a:bodyPr anchor="t"/>
          <a:lstStyle/>
          <a:p>
            <a:pPr>
              <a:buFontTx/>
              <a:buChar char="-"/>
            </a:pPr>
            <a:endParaRPr lang="en-ZA" dirty="0"/>
          </a:p>
          <a:p>
            <a:pPr marL="0" indent="0">
              <a:buNone/>
            </a:pPr>
            <a:r>
              <a:rPr lang="en-ZA" dirty="0"/>
              <a:t>The Skoda Fabia (2016) Averages 0.18kg of carbon dioxide per kilometre of travel with a full set of passengers. </a:t>
            </a:r>
          </a:p>
          <a:p>
            <a:pPr marL="0" indent="0">
              <a:buNone/>
            </a:pPr>
            <a:r>
              <a:rPr lang="en-ZA" dirty="0"/>
              <a:t>With a total distance to travel of 1290 km, this means that going back and forth from Wellington to Auckland will release up to 232kg of CO2.</a:t>
            </a:r>
          </a:p>
          <a:p>
            <a:pPr marL="0" indent="0">
              <a:buNone/>
            </a:pPr>
            <a:r>
              <a:rPr lang="en-ZA" dirty="0"/>
              <a:t>This trip will take close to 18 hours to complete.</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ZA" dirty="0"/>
              <a:t> </a:t>
            </a:r>
          </a:p>
        </p:txBody>
      </p:sp>
      <p:sp>
        <p:nvSpPr>
          <p:cNvPr id="7" name="Title 6">
            <a:extLst>
              <a:ext uri="{FF2B5EF4-FFF2-40B4-BE49-F238E27FC236}">
                <a16:creationId xmlns:a16="http://schemas.microsoft.com/office/drawing/2014/main" id="{C95643CB-3CB0-4D92-AA80-CA5260FFB006}"/>
              </a:ext>
            </a:extLst>
          </p:cNvPr>
          <p:cNvSpPr>
            <a:spLocks noGrp="1"/>
          </p:cNvSpPr>
          <p:nvPr>
            <p:ph type="title"/>
          </p:nvPr>
        </p:nvSpPr>
        <p:spPr/>
        <p:txBody>
          <a:bodyPr/>
          <a:lstStyle/>
          <a:p>
            <a:r>
              <a:rPr lang="en-NZ" sz="4000" dirty="0"/>
              <a:t>Skoda Fabia Petrol Car</a:t>
            </a:r>
          </a:p>
        </p:txBody>
      </p:sp>
      <p:sp>
        <p:nvSpPr>
          <p:cNvPr id="8" name="Rectangle 7">
            <a:extLst>
              <a:ext uri="{FF2B5EF4-FFF2-40B4-BE49-F238E27FC236}">
                <a16:creationId xmlns:a16="http://schemas.microsoft.com/office/drawing/2014/main" id="{DF9290AF-61E5-4A6A-870C-C2C34E222783}"/>
              </a:ext>
            </a:extLst>
          </p:cNvPr>
          <p:cNvSpPr/>
          <p:nvPr/>
        </p:nvSpPr>
        <p:spPr>
          <a:xfrm>
            <a:off x="9807878" y="6371350"/>
            <a:ext cx="2384121"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16650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35884" y="1685961"/>
            <a:ext cx="5472000" cy="2999426"/>
          </a:xfrm>
        </p:spPr>
        <p:txBody>
          <a:bodyPr anchor="t"/>
          <a:lstStyle/>
          <a:p>
            <a:pPr>
              <a:buFontTx/>
              <a:buChar char="-"/>
            </a:pPr>
            <a:endParaRPr lang="en-ZA" dirty="0"/>
          </a:p>
          <a:p>
            <a:pPr marL="0" indent="0">
              <a:buNone/>
            </a:pPr>
            <a:r>
              <a:rPr lang="en-ZA" dirty="0"/>
              <a:t>The Nissan Leaf (2016) Averages 172km with a full charge on its 30kWh battery. This means that over the entire trip, the Nissan leaf will need to be charged 7 times. Each charge taking 4 hours, this would mean the trip would take close to 37 hours to complete. </a:t>
            </a:r>
          </a:p>
          <a:p>
            <a:pPr marL="0" indent="0">
              <a:buNone/>
            </a:pPr>
            <a:r>
              <a:rPr lang="en-ZA" dirty="0"/>
              <a:t>Using the statistics on CO2 produced per kWh, we can determine that the Nissan Leaf would release 28.98 Kg’s of CO2 over the trip.</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ZA" dirty="0"/>
              <a:t> </a:t>
            </a:r>
          </a:p>
        </p:txBody>
      </p:sp>
      <p:sp>
        <p:nvSpPr>
          <p:cNvPr id="7" name="Title 6">
            <a:extLst>
              <a:ext uri="{FF2B5EF4-FFF2-40B4-BE49-F238E27FC236}">
                <a16:creationId xmlns:a16="http://schemas.microsoft.com/office/drawing/2014/main" id="{C95643CB-3CB0-4D92-AA80-CA5260FFB006}"/>
              </a:ext>
            </a:extLst>
          </p:cNvPr>
          <p:cNvSpPr>
            <a:spLocks noGrp="1"/>
          </p:cNvSpPr>
          <p:nvPr>
            <p:ph type="title"/>
          </p:nvPr>
        </p:nvSpPr>
        <p:spPr/>
        <p:txBody>
          <a:bodyPr/>
          <a:lstStyle/>
          <a:p>
            <a:r>
              <a:rPr lang="en-NZ" sz="4000" dirty="0"/>
              <a:t>Nissan Leaf Electric car</a:t>
            </a:r>
          </a:p>
        </p:txBody>
      </p:sp>
      <p:sp>
        <p:nvSpPr>
          <p:cNvPr id="8" name="Rectangle 7">
            <a:extLst>
              <a:ext uri="{FF2B5EF4-FFF2-40B4-BE49-F238E27FC236}">
                <a16:creationId xmlns:a16="http://schemas.microsoft.com/office/drawing/2014/main" id="{DF9290AF-61E5-4A6A-870C-C2C34E222783}"/>
              </a:ext>
            </a:extLst>
          </p:cNvPr>
          <p:cNvSpPr/>
          <p:nvPr/>
        </p:nvSpPr>
        <p:spPr>
          <a:xfrm>
            <a:off x="9807878" y="6371350"/>
            <a:ext cx="2384121"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9735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35884" y="1685961"/>
            <a:ext cx="5472000" cy="2999426"/>
          </a:xfrm>
        </p:spPr>
        <p:txBody>
          <a:bodyPr anchor="t"/>
          <a:lstStyle/>
          <a:p>
            <a:pPr>
              <a:buFontTx/>
              <a:buChar char="-"/>
            </a:pPr>
            <a:endParaRPr lang="en-ZA" dirty="0"/>
          </a:p>
          <a:p>
            <a:pPr marL="0" indent="0">
              <a:buNone/>
            </a:pPr>
            <a:r>
              <a:rPr lang="en-ZA" dirty="0"/>
              <a:t>A plane flight averages 0.16kg of CO2/km per passenger, assuming maximum efficiency (that every seat is occupied). From this we can determine that a plane will release 153 kg’s of CO2 per person on the flight. </a:t>
            </a:r>
          </a:p>
          <a:p>
            <a:pPr marL="0" indent="0">
              <a:buNone/>
            </a:pPr>
            <a:r>
              <a:rPr lang="en-ZA" dirty="0"/>
              <a:t>The total time for the plane flights will be close to three hours. </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ZA" dirty="0"/>
              <a:t> </a:t>
            </a:r>
          </a:p>
        </p:txBody>
      </p:sp>
      <p:sp>
        <p:nvSpPr>
          <p:cNvPr id="7" name="Title 6">
            <a:extLst>
              <a:ext uri="{FF2B5EF4-FFF2-40B4-BE49-F238E27FC236}">
                <a16:creationId xmlns:a16="http://schemas.microsoft.com/office/drawing/2014/main" id="{C95643CB-3CB0-4D92-AA80-CA5260FFB006}"/>
              </a:ext>
            </a:extLst>
          </p:cNvPr>
          <p:cNvSpPr>
            <a:spLocks noGrp="1"/>
          </p:cNvSpPr>
          <p:nvPr>
            <p:ph type="title"/>
          </p:nvPr>
        </p:nvSpPr>
        <p:spPr>
          <a:xfrm>
            <a:off x="7111800" y="3802899"/>
            <a:ext cx="4648200" cy="985000"/>
          </a:xfrm>
        </p:spPr>
        <p:txBody>
          <a:bodyPr/>
          <a:lstStyle/>
          <a:p>
            <a:r>
              <a:rPr lang="en-NZ" sz="4000" dirty="0"/>
              <a:t>Plane Flight’s</a:t>
            </a:r>
          </a:p>
        </p:txBody>
      </p:sp>
      <p:sp>
        <p:nvSpPr>
          <p:cNvPr id="8" name="Rectangle 7">
            <a:extLst>
              <a:ext uri="{FF2B5EF4-FFF2-40B4-BE49-F238E27FC236}">
                <a16:creationId xmlns:a16="http://schemas.microsoft.com/office/drawing/2014/main" id="{DF9290AF-61E5-4A6A-870C-C2C34E222783}"/>
              </a:ext>
            </a:extLst>
          </p:cNvPr>
          <p:cNvSpPr/>
          <p:nvPr/>
        </p:nvSpPr>
        <p:spPr>
          <a:xfrm>
            <a:off x="9807878" y="6371350"/>
            <a:ext cx="2384121"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19249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35884" y="1685961"/>
            <a:ext cx="5472000" cy="2999426"/>
          </a:xfrm>
        </p:spPr>
        <p:txBody>
          <a:bodyPr anchor="t"/>
          <a:lstStyle/>
          <a:p>
            <a:pPr marL="0" indent="0">
              <a:buNone/>
            </a:pPr>
            <a:r>
              <a:rPr lang="en-ZA" dirty="0"/>
              <a:t>The option with the greatest carbon efficiency is clearly the Nissan Leaf, releasing only a small fraction of the overall CO2 of any other option. However, the Nissan will require many short trips with long charging breaks in-between, making it infeasible.</a:t>
            </a:r>
          </a:p>
          <a:p>
            <a:pPr marL="0" indent="0">
              <a:buNone/>
            </a:pPr>
            <a:endParaRPr lang="en-ZA" dirty="0"/>
          </a:p>
          <a:p>
            <a:pPr marL="0" indent="0">
              <a:buNone/>
            </a:pPr>
            <a:r>
              <a:rPr lang="en-ZA" dirty="0"/>
              <a:t>The plane However is the next most carbon efficient option, and is also the most time efficient. Because of this it is clearly the best choice if the company is to book monthly flights too and from Auckland.</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ZA" dirty="0"/>
              <a:t> </a:t>
            </a:r>
          </a:p>
        </p:txBody>
      </p:sp>
      <p:sp>
        <p:nvSpPr>
          <p:cNvPr id="7" name="Title 6">
            <a:extLst>
              <a:ext uri="{FF2B5EF4-FFF2-40B4-BE49-F238E27FC236}">
                <a16:creationId xmlns:a16="http://schemas.microsoft.com/office/drawing/2014/main" id="{C95643CB-3CB0-4D92-AA80-CA5260FFB006}"/>
              </a:ext>
            </a:extLst>
          </p:cNvPr>
          <p:cNvSpPr>
            <a:spLocks noGrp="1"/>
          </p:cNvSpPr>
          <p:nvPr>
            <p:ph type="title"/>
          </p:nvPr>
        </p:nvSpPr>
        <p:spPr>
          <a:xfrm>
            <a:off x="7111800" y="3802899"/>
            <a:ext cx="4648200" cy="985000"/>
          </a:xfrm>
        </p:spPr>
        <p:txBody>
          <a:bodyPr/>
          <a:lstStyle/>
          <a:p>
            <a:r>
              <a:rPr lang="en-NZ" sz="4000" dirty="0"/>
              <a:t>Comparison </a:t>
            </a:r>
          </a:p>
        </p:txBody>
      </p:sp>
      <p:sp>
        <p:nvSpPr>
          <p:cNvPr id="8" name="Rectangle 7">
            <a:extLst>
              <a:ext uri="{FF2B5EF4-FFF2-40B4-BE49-F238E27FC236}">
                <a16:creationId xmlns:a16="http://schemas.microsoft.com/office/drawing/2014/main" id="{DF9290AF-61E5-4A6A-870C-C2C34E222783}"/>
              </a:ext>
            </a:extLst>
          </p:cNvPr>
          <p:cNvSpPr/>
          <p:nvPr/>
        </p:nvSpPr>
        <p:spPr>
          <a:xfrm>
            <a:off x="9807878" y="6371350"/>
            <a:ext cx="2384121"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07665924"/>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3" id="{ECEABEBF-5D77-477B-BEA0-DA742D2B1736}" vid="{7E70A968-1FD2-44B9-994F-E640CA02D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A13E14-93A6-4341-AB87-A59B2D9E0065}">
  <ds:schemaRefs>
    <ds:schemaRef ds:uri="http://schemas.microsoft.com/sharepoint/v3/contenttype/forms"/>
  </ds:schemaRefs>
</ds:datastoreItem>
</file>

<file path=customXml/itemProps2.xml><?xml version="1.0" encoding="utf-8"?>
<ds:datastoreItem xmlns:ds="http://schemas.openxmlformats.org/officeDocument/2006/customXml" ds:itemID="{EB2218FC-8412-44B9-9E82-D51F1F531141}">
  <ds:schemaRefs>
    <ds:schemaRef ds:uri="http://purl.org/dc/terms/"/>
    <ds:schemaRef ds:uri="fb0879af-3eba-417a-a55a-ffe6dcd6ca77"/>
    <ds:schemaRef ds:uri="http://schemas.microsoft.com/office/2006/documentManagement/types"/>
    <ds:schemaRef ds:uri="http://schemas.microsoft.com/sharepoint/v3"/>
    <ds:schemaRef ds:uri="http://purl.org/dc/elements/1.1/"/>
    <ds:schemaRef ds:uri="http://schemas.openxmlformats.org/package/2006/metadata/core-properties"/>
    <ds:schemaRef ds:uri="6dc4bcd6-49db-4c07-9060-8acfc67cef9f"/>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357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Candara</vt:lpstr>
      <vt:lpstr>Corbel</vt:lpstr>
      <vt:lpstr>Times New Roman</vt:lpstr>
      <vt:lpstr>Office Theme</vt:lpstr>
      <vt:lpstr>A Presentation Title</vt:lpstr>
      <vt:lpstr>Transport efficiency  </vt:lpstr>
      <vt:lpstr>Skoda Fabia Petrol Car</vt:lpstr>
      <vt:lpstr>Nissan Leaf Electric car</vt:lpstr>
      <vt:lpstr>Plane Flight’s</vt:lpstr>
      <vt:lpstr>Comparison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2018-07-19T07:11:01Z</dcterms:created>
  <dcterms:modified xsi:type="dcterms:W3CDTF">2018-07-20T10:29:00Z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2018-06-05T01:06:04.7732720Z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