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xabay.com/de/microsoft-flagge-windows-7-win-7-237843/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://en.wikipedia.org/wiki/file:looking_glass_hexagonal_icon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de.wikipedia.org/wiki/datei:microsoft_sql_server_logo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xabay.com/de/microsoft-flagge-windows-7-win-7-237843/" TargetMode="External"/><Relationship Id="rId1" Type="http://schemas.openxmlformats.org/officeDocument/2006/relationships/image" Target="../media/image1.png"/><Relationship Id="rId6" Type="http://schemas.openxmlformats.org/officeDocument/2006/relationships/hyperlink" Target="http://en.wikipedia.org/wiki/file:looking_glass_hexagonal_icon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de.wikipedia.org/wiki/datei:microsoft_sql_server_logo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A666-C2AA-44F5-AE5E-B6D075A8A01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90FF3-1826-421D-BEB6-E5A90514D83B}">
      <dgm:prSet phldrT="[Text]"/>
      <dgm:spPr/>
      <dgm:t>
        <a:bodyPr/>
        <a:lstStyle/>
        <a:p>
          <a:r>
            <a:rPr lang="en-US" dirty="0"/>
            <a:t>IaaS</a:t>
          </a:r>
        </a:p>
      </dgm:t>
    </dgm:pt>
    <dgm:pt modelId="{88E1844D-0365-4E7C-BD39-76FE50E71BF5}" type="parTrans" cxnId="{B0D0894B-4937-4AAD-84E4-CE7853B096D9}">
      <dgm:prSet/>
      <dgm:spPr/>
      <dgm:t>
        <a:bodyPr/>
        <a:lstStyle/>
        <a:p>
          <a:endParaRPr lang="en-US"/>
        </a:p>
      </dgm:t>
    </dgm:pt>
    <dgm:pt modelId="{C95D1DD7-0EDC-46B7-8BF5-4F95326559DE}" type="sibTrans" cxnId="{B0D0894B-4937-4AAD-84E4-CE7853B096D9}">
      <dgm:prSet/>
      <dgm:spPr/>
      <dgm:t>
        <a:bodyPr/>
        <a:lstStyle/>
        <a:p>
          <a:endParaRPr lang="en-US"/>
        </a:p>
      </dgm:t>
    </dgm:pt>
    <dgm:pt modelId="{6D1F28D4-8D5D-4B03-A721-F738DD9B1E47}">
      <dgm:prSet phldrT="[Text]"/>
      <dgm:spPr/>
      <dgm:t>
        <a:bodyPr/>
        <a:lstStyle/>
        <a:p>
          <a:r>
            <a:rPr lang="en-US" dirty="0"/>
            <a:t>Windows Server</a:t>
          </a:r>
        </a:p>
      </dgm:t>
    </dgm:pt>
    <dgm:pt modelId="{115113F1-FE04-4A21-8D5C-C5E1406CDD89}" type="parTrans" cxnId="{D9BE93D9-1D40-4AB3-B12C-367EEDD95285}">
      <dgm:prSet/>
      <dgm:spPr/>
      <dgm:t>
        <a:bodyPr/>
        <a:lstStyle/>
        <a:p>
          <a:endParaRPr lang="en-US"/>
        </a:p>
      </dgm:t>
    </dgm:pt>
    <dgm:pt modelId="{D417D9D3-01CB-4526-B11F-13946FB8F382}" type="sibTrans" cxnId="{D9BE93D9-1D40-4AB3-B12C-367EEDD95285}">
      <dgm:prSet/>
      <dgm:spPr/>
      <dgm:t>
        <a:bodyPr/>
        <a:lstStyle/>
        <a:p>
          <a:endParaRPr lang="en-US"/>
        </a:p>
      </dgm:t>
    </dgm:pt>
    <dgm:pt modelId="{04006EDA-2BF5-4C38-9697-E35D1BE6F788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AB7E6199-DAE5-4D7C-BE73-504E5F99CF48}" type="parTrans" cxnId="{1AB7B8D3-6750-410B-B19F-4E394E8A8E98}">
      <dgm:prSet/>
      <dgm:spPr/>
      <dgm:t>
        <a:bodyPr/>
        <a:lstStyle/>
        <a:p>
          <a:endParaRPr lang="en-US"/>
        </a:p>
      </dgm:t>
    </dgm:pt>
    <dgm:pt modelId="{E9DFBE2F-70C1-4681-BCA4-B5A7AD772FB1}" type="sibTrans" cxnId="{1AB7B8D3-6750-410B-B19F-4E394E8A8E98}">
      <dgm:prSet/>
      <dgm:spPr/>
      <dgm:t>
        <a:bodyPr/>
        <a:lstStyle/>
        <a:p>
          <a:endParaRPr lang="en-US"/>
        </a:p>
      </dgm:t>
    </dgm:pt>
    <dgm:pt modelId="{C034EC04-B203-443F-A9D8-F90ED877BF90}">
      <dgm:prSet phldrT="[Text]"/>
      <dgm:spPr/>
      <dgm:t>
        <a:bodyPr/>
        <a:lstStyle/>
        <a:p>
          <a:r>
            <a:rPr lang="en-US" dirty="0" err="1"/>
            <a:t>Paas</a:t>
          </a:r>
          <a:endParaRPr lang="en-US" dirty="0"/>
        </a:p>
      </dgm:t>
    </dgm:pt>
    <dgm:pt modelId="{5A59EE8C-DC49-4496-A478-D4313C925BE0}" type="parTrans" cxnId="{0A43277B-B237-4AF7-B817-81AC490AA24C}">
      <dgm:prSet/>
      <dgm:spPr/>
      <dgm:t>
        <a:bodyPr/>
        <a:lstStyle/>
        <a:p>
          <a:endParaRPr lang="en-US"/>
        </a:p>
      </dgm:t>
    </dgm:pt>
    <dgm:pt modelId="{658121F9-2E8E-4D3F-B3C8-3D169BEA42ED}" type="sibTrans" cxnId="{0A43277B-B237-4AF7-B817-81AC490AA24C}">
      <dgm:prSet/>
      <dgm:spPr/>
      <dgm:t>
        <a:bodyPr/>
        <a:lstStyle/>
        <a:p>
          <a:endParaRPr lang="en-US"/>
        </a:p>
      </dgm:t>
    </dgm:pt>
    <dgm:pt modelId="{6D45BA2D-E184-4086-8512-FB27F8237481}">
      <dgm:prSet phldrT="[Text]"/>
      <dgm:spPr/>
      <dgm:t>
        <a:bodyPr/>
        <a:lstStyle/>
        <a:p>
          <a:r>
            <a:rPr lang="en-US" dirty="0"/>
            <a:t>MSSQL DB</a:t>
          </a:r>
        </a:p>
      </dgm:t>
    </dgm:pt>
    <dgm:pt modelId="{8668F935-A42A-4CC2-87B4-9F23AF36CF72}" type="parTrans" cxnId="{1B20238B-A041-44B3-A262-2A30C7D24112}">
      <dgm:prSet/>
      <dgm:spPr/>
      <dgm:t>
        <a:bodyPr/>
        <a:lstStyle/>
        <a:p>
          <a:endParaRPr lang="en-US"/>
        </a:p>
      </dgm:t>
    </dgm:pt>
    <dgm:pt modelId="{2CB775F8-CFF0-442A-B255-1695D820A057}" type="sibTrans" cxnId="{1B20238B-A041-44B3-A262-2A30C7D24112}">
      <dgm:prSet/>
      <dgm:spPr/>
      <dgm:t>
        <a:bodyPr/>
        <a:lstStyle/>
        <a:p>
          <a:endParaRPr lang="en-US"/>
        </a:p>
      </dgm:t>
    </dgm:pt>
    <dgm:pt modelId="{A94EAA3D-7B6F-4A83-A98F-6C0FD17FA262}">
      <dgm:prSet phldrT="[Text]"/>
      <dgm:spPr/>
      <dgm:t>
        <a:bodyPr/>
        <a:lstStyle/>
        <a:p>
          <a:r>
            <a:rPr lang="en-US" dirty="0"/>
            <a:t>MSSQL AS</a:t>
          </a:r>
        </a:p>
      </dgm:t>
    </dgm:pt>
    <dgm:pt modelId="{63EBB3FE-039E-40E6-B31A-7FB56BE36F7E}" type="parTrans" cxnId="{8135EDEA-C71C-4B0E-B0D4-587B02635B20}">
      <dgm:prSet/>
      <dgm:spPr/>
      <dgm:t>
        <a:bodyPr/>
        <a:lstStyle/>
        <a:p>
          <a:endParaRPr lang="en-US"/>
        </a:p>
      </dgm:t>
    </dgm:pt>
    <dgm:pt modelId="{233399FB-C1C2-44A2-AD1A-D92C614D2C79}" type="sibTrans" cxnId="{8135EDEA-C71C-4B0E-B0D4-587B02635B20}">
      <dgm:prSet/>
      <dgm:spPr/>
      <dgm:t>
        <a:bodyPr/>
        <a:lstStyle/>
        <a:p>
          <a:endParaRPr lang="en-US"/>
        </a:p>
      </dgm:t>
    </dgm:pt>
    <dgm:pt modelId="{1030C787-CF10-4D56-BEA0-03E3012FACA6}">
      <dgm:prSet phldrT="[Text]"/>
      <dgm:spPr/>
      <dgm:t>
        <a:bodyPr/>
        <a:lstStyle/>
        <a:p>
          <a:r>
            <a:rPr lang="en-US" dirty="0" err="1"/>
            <a:t>Analyse</a:t>
          </a:r>
          <a:endParaRPr lang="en-US" dirty="0"/>
        </a:p>
      </dgm:t>
    </dgm:pt>
    <dgm:pt modelId="{165EE207-D862-4881-B0D4-0C2F4FDF701C}" type="parTrans" cxnId="{0971E744-EC1F-4C34-9DF9-56DBFA0E2A7A}">
      <dgm:prSet/>
      <dgm:spPr/>
      <dgm:t>
        <a:bodyPr/>
        <a:lstStyle/>
        <a:p>
          <a:endParaRPr lang="en-US"/>
        </a:p>
      </dgm:t>
    </dgm:pt>
    <dgm:pt modelId="{036930CE-FC33-4EAB-A8A2-479BB2151777}" type="sibTrans" cxnId="{0971E744-EC1F-4C34-9DF9-56DBFA0E2A7A}">
      <dgm:prSet/>
      <dgm:spPr/>
      <dgm:t>
        <a:bodyPr/>
        <a:lstStyle/>
        <a:p>
          <a:endParaRPr lang="en-US"/>
        </a:p>
      </dgm:t>
    </dgm:pt>
    <dgm:pt modelId="{654BF433-E40F-45B9-A37E-C8F9FD609154}">
      <dgm:prSet phldrT="[Text]"/>
      <dgm:spPr/>
      <dgm:t>
        <a:bodyPr/>
        <a:lstStyle/>
        <a:p>
          <a:r>
            <a:rPr lang="en-US" dirty="0"/>
            <a:t>Configuration</a:t>
          </a:r>
        </a:p>
      </dgm:t>
    </dgm:pt>
    <dgm:pt modelId="{1C66D073-6ED8-44D1-A482-2906E6D29200}" type="parTrans" cxnId="{9F6CB526-0FD1-469F-AD5B-25D2A99749EF}">
      <dgm:prSet/>
      <dgm:spPr/>
      <dgm:t>
        <a:bodyPr/>
        <a:lstStyle/>
        <a:p>
          <a:endParaRPr lang="en-US"/>
        </a:p>
      </dgm:t>
    </dgm:pt>
    <dgm:pt modelId="{85E969D4-CA78-47B2-AA0D-436740DA8D17}" type="sibTrans" cxnId="{9F6CB526-0FD1-469F-AD5B-25D2A99749EF}">
      <dgm:prSet/>
      <dgm:spPr/>
      <dgm:t>
        <a:bodyPr/>
        <a:lstStyle/>
        <a:p>
          <a:endParaRPr lang="en-US"/>
        </a:p>
      </dgm:t>
    </dgm:pt>
    <dgm:pt modelId="{B30B9DC9-B2EF-49C5-85EF-9A113BD4D6DA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9ABDB4B9-D0D2-4580-B123-C5D627E33AD0}" type="parTrans" cxnId="{C76E8C3A-55F6-4AB3-951E-2D03D09E2D2F}">
      <dgm:prSet/>
      <dgm:spPr/>
      <dgm:t>
        <a:bodyPr/>
        <a:lstStyle/>
        <a:p>
          <a:endParaRPr lang="en-US"/>
        </a:p>
      </dgm:t>
    </dgm:pt>
    <dgm:pt modelId="{3B96826D-6CE1-4467-9B34-06119139FA08}" type="sibTrans" cxnId="{C76E8C3A-55F6-4AB3-951E-2D03D09E2D2F}">
      <dgm:prSet/>
      <dgm:spPr/>
      <dgm:t>
        <a:bodyPr/>
        <a:lstStyle/>
        <a:p>
          <a:endParaRPr lang="en-US"/>
        </a:p>
      </dgm:t>
    </dgm:pt>
    <dgm:pt modelId="{883735A2-714B-48EE-A800-768FAD84BB90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C832555F-D2F1-4C64-B824-87FD640DD6C5}" type="parTrans" cxnId="{B60D025D-7E13-40D3-8B3D-E30A91483CB1}">
      <dgm:prSet/>
      <dgm:spPr/>
      <dgm:t>
        <a:bodyPr/>
        <a:lstStyle/>
        <a:p>
          <a:endParaRPr lang="en-US"/>
        </a:p>
      </dgm:t>
    </dgm:pt>
    <dgm:pt modelId="{8DBB98AB-BD23-4E7D-A2D4-3DA77953100C}" type="sibTrans" cxnId="{B60D025D-7E13-40D3-8B3D-E30A91483CB1}">
      <dgm:prSet/>
      <dgm:spPr/>
      <dgm:t>
        <a:bodyPr/>
        <a:lstStyle/>
        <a:p>
          <a:endParaRPr lang="en-US"/>
        </a:p>
      </dgm:t>
    </dgm:pt>
    <dgm:pt modelId="{1D7F6ABF-BF36-432F-A5B6-1097B1359EDB}">
      <dgm:prSet phldrT="[Text]"/>
      <dgm:spPr/>
      <dgm:t>
        <a:bodyPr/>
        <a:lstStyle/>
        <a:p>
          <a:r>
            <a:rPr lang="en-US" dirty="0" err="1"/>
            <a:t>etc</a:t>
          </a:r>
          <a:r>
            <a:rPr lang="en-US" dirty="0"/>
            <a:t>…</a:t>
          </a:r>
        </a:p>
      </dgm:t>
    </dgm:pt>
    <dgm:pt modelId="{A2C8E860-456A-4586-8DCD-CDF4681217F2}" type="parTrans" cxnId="{FA7E4660-163D-4C5E-9A06-8253FE4D46A3}">
      <dgm:prSet/>
      <dgm:spPr/>
      <dgm:t>
        <a:bodyPr/>
        <a:lstStyle/>
        <a:p>
          <a:endParaRPr lang="en-US"/>
        </a:p>
      </dgm:t>
    </dgm:pt>
    <dgm:pt modelId="{F00D09BD-0D97-4452-BD4E-A86F94DD7A90}" type="sibTrans" cxnId="{FA7E4660-163D-4C5E-9A06-8253FE4D46A3}">
      <dgm:prSet/>
      <dgm:spPr/>
      <dgm:t>
        <a:bodyPr/>
        <a:lstStyle/>
        <a:p>
          <a:endParaRPr lang="en-US"/>
        </a:p>
      </dgm:t>
    </dgm:pt>
    <dgm:pt modelId="{7410EC99-AE52-4CA9-9C4E-07B0CA008843}">
      <dgm:prSet phldrT="[Text]"/>
      <dgm:spPr/>
      <dgm:t>
        <a:bodyPr/>
        <a:lstStyle/>
        <a:p>
          <a:r>
            <a:rPr lang="en-US" dirty="0"/>
            <a:t>Recovery</a:t>
          </a:r>
        </a:p>
      </dgm:t>
    </dgm:pt>
    <dgm:pt modelId="{96675D0E-C636-49E8-AD84-8AE65E040B6B}" type="parTrans" cxnId="{92534C50-60D2-466B-9DDA-98EED1BB00DA}">
      <dgm:prSet/>
      <dgm:spPr/>
      <dgm:t>
        <a:bodyPr/>
        <a:lstStyle/>
        <a:p>
          <a:endParaRPr lang="en-US"/>
        </a:p>
      </dgm:t>
    </dgm:pt>
    <dgm:pt modelId="{E6468721-A96A-4327-9AC8-2BAB26C9EBF6}" type="sibTrans" cxnId="{92534C50-60D2-466B-9DDA-98EED1BB00DA}">
      <dgm:prSet/>
      <dgm:spPr/>
      <dgm:t>
        <a:bodyPr/>
        <a:lstStyle/>
        <a:p>
          <a:endParaRPr lang="en-US"/>
        </a:p>
      </dgm:t>
    </dgm:pt>
    <dgm:pt modelId="{69C55802-23EA-4B44-9F38-7EC100B71B20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41F885F9-154D-413C-91DA-C1FA141C22D8}" type="parTrans" cxnId="{061F7D3A-964A-42E2-B0EC-02937F06B58C}">
      <dgm:prSet/>
      <dgm:spPr/>
      <dgm:t>
        <a:bodyPr/>
        <a:lstStyle/>
        <a:p>
          <a:endParaRPr lang="en-US"/>
        </a:p>
      </dgm:t>
    </dgm:pt>
    <dgm:pt modelId="{22F9CF2D-E206-4AA7-9D67-9FBD7A6BCE80}" type="sibTrans" cxnId="{061F7D3A-964A-42E2-B0EC-02937F06B58C}">
      <dgm:prSet/>
      <dgm:spPr/>
      <dgm:t>
        <a:bodyPr/>
        <a:lstStyle/>
        <a:p>
          <a:endParaRPr lang="en-US"/>
        </a:p>
      </dgm:t>
    </dgm:pt>
    <dgm:pt modelId="{FC2E7C28-996D-4FE3-AF8A-5E76B248663F}">
      <dgm:prSet phldrT="[Text]"/>
      <dgm:spPr/>
      <dgm:t>
        <a:bodyPr/>
        <a:lstStyle/>
        <a:p>
          <a:r>
            <a:rPr lang="en-US" dirty="0"/>
            <a:t>System</a:t>
          </a:r>
        </a:p>
      </dgm:t>
    </dgm:pt>
    <dgm:pt modelId="{EDA1BB94-32A2-4B65-B177-CB898BED7EC9}" type="parTrans" cxnId="{05A9871B-4757-4DA1-9455-1D2534C82B6B}">
      <dgm:prSet/>
      <dgm:spPr/>
      <dgm:t>
        <a:bodyPr/>
        <a:lstStyle/>
        <a:p>
          <a:endParaRPr lang="en-US"/>
        </a:p>
      </dgm:t>
    </dgm:pt>
    <dgm:pt modelId="{0E06B3AC-2410-4725-AC42-7E083779CD7E}" type="sibTrans" cxnId="{05A9871B-4757-4DA1-9455-1D2534C82B6B}">
      <dgm:prSet/>
      <dgm:spPr/>
      <dgm:t>
        <a:bodyPr/>
        <a:lstStyle/>
        <a:p>
          <a:endParaRPr lang="en-US"/>
        </a:p>
      </dgm:t>
    </dgm:pt>
    <dgm:pt modelId="{BCD8641E-439E-4199-B666-B95A3BE37B1A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FFE12A04-1403-4A2E-B4F4-13CE057E3FC0}" type="parTrans" cxnId="{397A3EB4-FABD-4E38-86C4-6AE7CCACE725}">
      <dgm:prSet/>
      <dgm:spPr/>
      <dgm:t>
        <a:bodyPr/>
        <a:lstStyle/>
        <a:p>
          <a:endParaRPr lang="en-US"/>
        </a:p>
      </dgm:t>
    </dgm:pt>
    <dgm:pt modelId="{99B8820B-A826-4E6F-9E64-BD7D45963766}" type="sibTrans" cxnId="{397A3EB4-FABD-4E38-86C4-6AE7CCACE725}">
      <dgm:prSet/>
      <dgm:spPr/>
      <dgm:t>
        <a:bodyPr/>
        <a:lstStyle/>
        <a:p>
          <a:endParaRPr lang="en-US"/>
        </a:p>
      </dgm:t>
    </dgm:pt>
    <dgm:pt modelId="{EC1343D2-3E7C-4518-842F-A256DE48FAFB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07838837-B470-47F3-B25E-C17613B828AF}" type="parTrans" cxnId="{94B877CC-A29B-4DED-A7E4-40EEA8C9FFCF}">
      <dgm:prSet/>
      <dgm:spPr/>
      <dgm:t>
        <a:bodyPr/>
        <a:lstStyle/>
        <a:p>
          <a:endParaRPr lang="en-US"/>
        </a:p>
      </dgm:t>
    </dgm:pt>
    <dgm:pt modelId="{EBD89D4E-0987-4904-8CC2-C12561561E47}" type="sibTrans" cxnId="{94B877CC-A29B-4DED-A7E4-40EEA8C9FFCF}">
      <dgm:prSet/>
      <dgm:spPr/>
      <dgm:t>
        <a:bodyPr/>
        <a:lstStyle/>
        <a:p>
          <a:endParaRPr lang="en-US"/>
        </a:p>
      </dgm:t>
    </dgm:pt>
    <dgm:pt modelId="{47291841-0B8F-4DD0-B587-1F2849BE57E7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1E4D9393-7E4A-425D-9F94-7A381BD6C001}" type="parTrans" cxnId="{10296E77-8473-4A95-B84D-14B48090ACD7}">
      <dgm:prSet/>
      <dgm:spPr/>
      <dgm:t>
        <a:bodyPr/>
        <a:lstStyle/>
        <a:p>
          <a:endParaRPr lang="en-US"/>
        </a:p>
      </dgm:t>
    </dgm:pt>
    <dgm:pt modelId="{6D82CE98-B6C8-4C6D-AF9C-699904EAAB11}" type="sibTrans" cxnId="{10296E77-8473-4A95-B84D-14B48090ACD7}">
      <dgm:prSet/>
      <dgm:spPr/>
      <dgm:t>
        <a:bodyPr/>
        <a:lstStyle/>
        <a:p>
          <a:endParaRPr lang="en-US"/>
        </a:p>
      </dgm:t>
    </dgm:pt>
    <dgm:pt modelId="{C65C02F7-BB60-471E-BECB-19BA044FD2E1}">
      <dgm:prSet phldrT="[Text]"/>
      <dgm:spPr/>
      <dgm:t>
        <a:bodyPr/>
        <a:lstStyle/>
        <a:p>
          <a:r>
            <a:rPr lang="en-US" dirty="0"/>
            <a:t>History</a:t>
          </a:r>
        </a:p>
      </dgm:t>
    </dgm:pt>
    <dgm:pt modelId="{FEC7F497-71FF-4556-A558-B7C975AF9C6F}" type="parTrans" cxnId="{2078338C-EF49-43FE-96AC-BEF42DB18009}">
      <dgm:prSet/>
      <dgm:spPr/>
      <dgm:t>
        <a:bodyPr/>
        <a:lstStyle/>
        <a:p>
          <a:endParaRPr lang="en-US"/>
        </a:p>
      </dgm:t>
    </dgm:pt>
    <dgm:pt modelId="{98A11A4A-11DB-4258-82C1-F95B0EA1DA61}" type="sibTrans" cxnId="{2078338C-EF49-43FE-96AC-BEF42DB18009}">
      <dgm:prSet/>
      <dgm:spPr/>
      <dgm:t>
        <a:bodyPr/>
        <a:lstStyle/>
        <a:p>
          <a:endParaRPr lang="en-US"/>
        </a:p>
      </dgm:t>
    </dgm:pt>
    <dgm:pt modelId="{F90E83AB-31C8-4813-82DD-2C756B83D980}">
      <dgm:prSet phldrT="[Text]"/>
      <dgm:spPr/>
      <dgm:t>
        <a:bodyPr/>
        <a:lstStyle/>
        <a:p>
          <a:r>
            <a:rPr lang="en-US" dirty="0"/>
            <a:t>Status</a:t>
          </a:r>
        </a:p>
      </dgm:t>
    </dgm:pt>
    <dgm:pt modelId="{780D48F1-7ECB-441F-8877-E21C729612B2}" type="parTrans" cxnId="{CA56C0E2-8E21-4D2C-84E6-7AD46CFEE393}">
      <dgm:prSet/>
      <dgm:spPr/>
      <dgm:t>
        <a:bodyPr/>
        <a:lstStyle/>
        <a:p>
          <a:endParaRPr lang="en-US"/>
        </a:p>
      </dgm:t>
    </dgm:pt>
    <dgm:pt modelId="{25E8DF75-3CD9-4229-9A36-79BDD683B3FD}" type="sibTrans" cxnId="{CA56C0E2-8E21-4D2C-84E6-7AD46CFEE393}">
      <dgm:prSet/>
      <dgm:spPr/>
      <dgm:t>
        <a:bodyPr/>
        <a:lstStyle/>
        <a:p>
          <a:endParaRPr lang="en-US"/>
        </a:p>
      </dgm:t>
    </dgm:pt>
    <dgm:pt modelId="{486D9A37-AB3F-4BD7-A508-0857317AB0AB}" type="pres">
      <dgm:prSet presAssocID="{05A2A666-C2AA-44F5-AE5E-B6D075A8A01C}" presName="Name0" presStyleCnt="0">
        <dgm:presLayoutVars>
          <dgm:dir/>
          <dgm:resizeHandles val="exact"/>
        </dgm:presLayoutVars>
      </dgm:prSet>
      <dgm:spPr/>
    </dgm:pt>
    <dgm:pt modelId="{3576EF7E-452E-43B9-8448-94628F10529B}" type="pres">
      <dgm:prSet presAssocID="{F4790FF3-1826-421D-BEB6-E5A90514D83B}" presName="composite" presStyleCnt="0"/>
      <dgm:spPr/>
    </dgm:pt>
    <dgm:pt modelId="{0EE031CF-09EC-4211-B419-9A75B30AA316}" type="pres">
      <dgm:prSet presAssocID="{F4790FF3-1826-421D-BEB6-E5A90514D83B}" presName="imagSh" presStyleLbl="b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96B4A9A9-9508-4DDC-BDDD-6C847151EA0D}" type="pres">
      <dgm:prSet presAssocID="{F4790FF3-1826-421D-BEB6-E5A90514D83B}" presName="txNode" presStyleLbl="node1" presStyleIdx="0" presStyleCnt="7">
        <dgm:presLayoutVars>
          <dgm:bulletEnabled val="1"/>
        </dgm:presLayoutVars>
      </dgm:prSet>
      <dgm:spPr/>
    </dgm:pt>
    <dgm:pt modelId="{3BFE17F0-16D8-410B-9E73-9189BA87476A}" type="pres">
      <dgm:prSet presAssocID="{C95D1DD7-0EDC-46B7-8BF5-4F95326559DE}" presName="sibTrans" presStyleLbl="sibTrans2D1" presStyleIdx="0" presStyleCnt="6"/>
      <dgm:spPr/>
    </dgm:pt>
    <dgm:pt modelId="{9BB52CFD-5C58-411C-B16F-247FCA4BC3EF}" type="pres">
      <dgm:prSet presAssocID="{C95D1DD7-0EDC-46B7-8BF5-4F95326559DE}" presName="connTx" presStyleLbl="sibTrans2D1" presStyleIdx="0" presStyleCnt="6"/>
      <dgm:spPr/>
    </dgm:pt>
    <dgm:pt modelId="{02B9C748-C81A-45ED-99B8-DF816E44FBB5}" type="pres">
      <dgm:prSet presAssocID="{C034EC04-B203-443F-A9D8-F90ED877BF90}" presName="composite" presStyleCnt="0"/>
      <dgm:spPr/>
    </dgm:pt>
    <dgm:pt modelId="{C7F830C1-9D38-49F4-81F8-C1A18AECBC64}" type="pres">
      <dgm:prSet presAssocID="{C034EC04-B203-443F-A9D8-F90ED877BF90}" presName="imagSh" presStyleLbl="bgImgPlac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</dgm:spPr>
    </dgm:pt>
    <dgm:pt modelId="{0BC8C099-42B8-4C5C-970B-13AB533D1129}" type="pres">
      <dgm:prSet presAssocID="{C034EC04-B203-443F-A9D8-F90ED877BF90}" presName="txNode" presStyleLbl="node1" presStyleIdx="1" presStyleCnt="7">
        <dgm:presLayoutVars>
          <dgm:bulletEnabled val="1"/>
        </dgm:presLayoutVars>
      </dgm:prSet>
      <dgm:spPr/>
    </dgm:pt>
    <dgm:pt modelId="{DF0BE8DE-4ACD-4B7F-8F75-8D0EAF33EAA7}" type="pres">
      <dgm:prSet presAssocID="{658121F9-2E8E-4D3F-B3C8-3D169BEA42ED}" presName="sibTrans" presStyleLbl="sibTrans2D1" presStyleIdx="1" presStyleCnt="6"/>
      <dgm:spPr/>
    </dgm:pt>
    <dgm:pt modelId="{D973F9B2-5F24-42F7-9852-32072FFB50A0}" type="pres">
      <dgm:prSet presAssocID="{658121F9-2E8E-4D3F-B3C8-3D169BEA42ED}" presName="connTx" presStyleLbl="sibTrans2D1" presStyleIdx="1" presStyleCnt="6"/>
      <dgm:spPr/>
    </dgm:pt>
    <dgm:pt modelId="{BC2E6DEA-70AC-4ECD-98C8-45743CAFECD5}" type="pres">
      <dgm:prSet presAssocID="{1030C787-CF10-4D56-BEA0-03E3012FACA6}" presName="composite" presStyleCnt="0"/>
      <dgm:spPr/>
    </dgm:pt>
    <dgm:pt modelId="{63FAF388-BCC7-4659-830F-F530F99DB4FB}" type="pres">
      <dgm:prSet presAssocID="{1030C787-CF10-4D56-BEA0-03E3012FACA6}" presName="imagSh" presStyleLbl="bgImgPlac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000" r="-8000"/>
          </a:stretch>
        </a:blipFill>
      </dgm:spPr>
    </dgm:pt>
    <dgm:pt modelId="{58629720-F9FB-4C0D-8663-25F4AF4AA144}" type="pres">
      <dgm:prSet presAssocID="{1030C787-CF10-4D56-BEA0-03E3012FACA6}" presName="txNode" presStyleLbl="node1" presStyleIdx="2" presStyleCnt="7">
        <dgm:presLayoutVars>
          <dgm:bulletEnabled val="1"/>
        </dgm:presLayoutVars>
      </dgm:prSet>
      <dgm:spPr/>
    </dgm:pt>
    <dgm:pt modelId="{8941FD1B-4CC5-4B55-8CA7-66B40572A22F}" type="pres">
      <dgm:prSet presAssocID="{036930CE-FC33-4EAB-A8A2-479BB2151777}" presName="sibTrans" presStyleLbl="sibTrans2D1" presStyleIdx="2" presStyleCnt="6"/>
      <dgm:spPr/>
    </dgm:pt>
    <dgm:pt modelId="{A4479AA0-3086-4904-8542-F1D7EB519121}" type="pres">
      <dgm:prSet presAssocID="{036930CE-FC33-4EAB-A8A2-479BB2151777}" presName="connTx" presStyleLbl="sibTrans2D1" presStyleIdx="2" presStyleCnt="6"/>
      <dgm:spPr/>
    </dgm:pt>
    <dgm:pt modelId="{5199618C-8A79-4AB1-B3FE-8E26B2D4DC11}" type="pres">
      <dgm:prSet presAssocID="{7410EC99-AE52-4CA9-9C4E-07B0CA008843}" presName="composite" presStyleCnt="0"/>
      <dgm:spPr/>
    </dgm:pt>
    <dgm:pt modelId="{4144B52C-CC49-46A2-A8D9-F85B7C5CF275}" type="pres">
      <dgm:prSet presAssocID="{7410EC99-AE52-4CA9-9C4E-07B0CA008843}" presName="imagSh" presStyleLbl="bgImgPlace1" presStyleIdx="3" presStyleCnt="7"/>
      <dgm:spPr/>
    </dgm:pt>
    <dgm:pt modelId="{ECCD8E2B-A624-4082-B9F5-22F51A100E50}" type="pres">
      <dgm:prSet presAssocID="{7410EC99-AE52-4CA9-9C4E-07B0CA008843}" presName="txNode" presStyleLbl="node1" presStyleIdx="3" presStyleCnt="7">
        <dgm:presLayoutVars>
          <dgm:bulletEnabled val="1"/>
        </dgm:presLayoutVars>
      </dgm:prSet>
      <dgm:spPr/>
    </dgm:pt>
    <dgm:pt modelId="{B00397B1-61FD-4348-AAE0-9BCCC71B097A}" type="pres">
      <dgm:prSet presAssocID="{E6468721-A96A-4327-9AC8-2BAB26C9EBF6}" presName="sibTrans" presStyleLbl="sibTrans2D1" presStyleIdx="3" presStyleCnt="6"/>
      <dgm:spPr/>
    </dgm:pt>
    <dgm:pt modelId="{D3E1C650-9E88-4F7C-91F3-4126C21E3985}" type="pres">
      <dgm:prSet presAssocID="{E6468721-A96A-4327-9AC8-2BAB26C9EBF6}" presName="connTx" presStyleLbl="sibTrans2D1" presStyleIdx="3" presStyleCnt="6"/>
      <dgm:spPr/>
    </dgm:pt>
    <dgm:pt modelId="{7B8FFC7A-FE09-4E6C-8ADF-EEBB4EDCF926}" type="pres">
      <dgm:prSet presAssocID="{69C55802-23EA-4B44-9F38-7EC100B71B20}" presName="composite" presStyleCnt="0"/>
      <dgm:spPr/>
    </dgm:pt>
    <dgm:pt modelId="{9E90FAA2-7F73-47A6-9ECD-6B83C75E0D8D}" type="pres">
      <dgm:prSet presAssocID="{69C55802-23EA-4B44-9F38-7EC100B71B20}" presName="imagSh" presStyleLbl="bgImgPlace1" presStyleIdx="4" presStyleCnt="7"/>
      <dgm:spPr/>
    </dgm:pt>
    <dgm:pt modelId="{56910574-621B-47D8-9757-86E2FDBD47BC}" type="pres">
      <dgm:prSet presAssocID="{69C55802-23EA-4B44-9F38-7EC100B71B20}" presName="txNode" presStyleLbl="node1" presStyleIdx="4" presStyleCnt="7">
        <dgm:presLayoutVars>
          <dgm:bulletEnabled val="1"/>
        </dgm:presLayoutVars>
      </dgm:prSet>
      <dgm:spPr/>
    </dgm:pt>
    <dgm:pt modelId="{41FC4363-C730-4E78-A8DB-01F5BC2CA415}" type="pres">
      <dgm:prSet presAssocID="{22F9CF2D-E206-4AA7-9D67-9FBD7A6BCE80}" presName="sibTrans" presStyleLbl="sibTrans2D1" presStyleIdx="4" presStyleCnt="6"/>
      <dgm:spPr/>
    </dgm:pt>
    <dgm:pt modelId="{27C76371-14FF-49CA-A51A-82A1D54DA5A0}" type="pres">
      <dgm:prSet presAssocID="{22F9CF2D-E206-4AA7-9D67-9FBD7A6BCE80}" presName="connTx" presStyleLbl="sibTrans2D1" presStyleIdx="4" presStyleCnt="6"/>
      <dgm:spPr/>
    </dgm:pt>
    <dgm:pt modelId="{60531984-9833-4CF4-9329-49254376B9AA}" type="pres">
      <dgm:prSet presAssocID="{BCD8641E-439E-4199-B666-B95A3BE37B1A}" presName="composite" presStyleCnt="0"/>
      <dgm:spPr/>
    </dgm:pt>
    <dgm:pt modelId="{65A28B11-E8F9-4108-9737-E10393245391}" type="pres">
      <dgm:prSet presAssocID="{BCD8641E-439E-4199-B666-B95A3BE37B1A}" presName="imagSh" presStyleLbl="bgImgPlace1" presStyleIdx="5" presStyleCnt="7"/>
      <dgm:spPr/>
    </dgm:pt>
    <dgm:pt modelId="{427A4CCC-BF9A-457E-AC67-55BB7BE495F7}" type="pres">
      <dgm:prSet presAssocID="{BCD8641E-439E-4199-B666-B95A3BE37B1A}" presName="txNode" presStyleLbl="node1" presStyleIdx="5" presStyleCnt="7">
        <dgm:presLayoutVars>
          <dgm:bulletEnabled val="1"/>
        </dgm:presLayoutVars>
      </dgm:prSet>
      <dgm:spPr/>
    </dgm:pt>
    <dgm:pt modelId="{6496C8A7-1AAA-4520-9452-570B6004501A}" type="pres">
      <dgm:prSet presAssocID="{99B8820B-A826-4E6F-9E64-BD7D45963766}" presName="sibTrans" presStyleLbl="sibTrans2D1" presStyleIdx="5" presStyleCnt="6"/>
      <dgm:spPr/>
    </dgm:pt>
    <dgm:pt modelId="{EFCEE486-59F5-41C2-ACC9-152B7B5B0804}" type="pres">
      <dgm:prSet presAssocID="{99B8820B-A826-4E6F-9E64-BD7D45963766}" presName="connTx" presStyleLbl="sibTrans2D1" presStyleIdx="5" presStyleCnt="6"/>
      <dgm:spPr/>
    </dgm:pt>
    <dgm:pt modelId="{2E29F185-AFF2-4DCA-9225-AD2838FF2F1C}" type="pres">
      <dgm:prSet presAssocID="{47291841-0B8F-4DD0-B587-1F2849BE57E7}" presName="composite" presStyleCnt="0"/>
      <dgm:spPr/>
    </dgm:pt>
    <dgm:pt modelId="{678EB37A-483E-4CAF-8A44-DB356EA82EAF}" type="pres">
      <dgm:prSet presAssocID="{47291841-0B8F-4DD0-B587-1F2849BE57E7}" presName="imagSh" presStyleLbl="bgImgPlace1" presStyleIdx="6" presStyleCnt="7"/>
      <dgm:spPr/>
    </dgm:pt>
    <dgm:pt modelId="{C3D8E103-FFA8-410C-992B-7891964508CF}" type="pres">
      <dgm:prSet presAssocID="{47291841-0B8F-4DD0-B587-1F2849BE57E7}" presName="txNode" presStyleLbl="node1" presStyleIdx="6" presStyleCnt="7">
        <dgm:presLayoutVars>
          <dgm:bulletEnabled val="1"/>
        </dgm:presLayoutVars>
      </dgm:prSet>
      <dgm:spPr/>
    </dgm:pt>
  </dgm:ptLst>
  <dgm:cxnLst>
    <dgm:cxn modelId="{CFC0A504-CDBD-4313-B80B-006FA679B8EB}" type="presOf" srcId="{99B8820B-A826-4E6F-9E64-BD7D45963766}" destId="{6496C8A7-1AAA-4520-9452-570B6004501A}" srcOrd="0" destOrd="0" presId="urn:microsoft.com/office/officeart/2005/8/layout/hProcess10"/>
    <dgm:cxn modelId="{0D80F008-3BD1-4BDF-9AEC-0EBACCAF0612}" type="presOf" srcId="{22F9CF2D-E206-4AA7-9D67-9FBD7A6BCE80}" destId="{41FC4363-C730-4E78-A8DB-01F5BC2CA415}" srcOrd="0" destOrd="0" presId="urn:microsoft.com/office/officeart/2005/8/layout/hProcess10"/>
    <dgm:cxn modelId="{EFC56110-6254-4804-B895-00FB7F5D05E6}" type="presOf" srcId="{036930CE-FC33-4EAB-A8A2-479BB2151777}" destId="{8941FD1B-4CC5-4B55-8CA7-66B40572A22F}" srcOrd="0" destOrd="0" presId="urn:microsoft.com/office/officeart/2005/8/layout/hProcess10"/>
    <dgm:cxn modelId="{05A9871B-4757-4DA1-9455-1D2534C82B6B}" srcId="{69C55802-23EA-4B44-9F38-7EC100B71B20}" destId="{FC2E7C28-996D-4FE3-AF8A-5E76B248663F}" srcOrd="0" destOrd="0" parTransId="{EDA1BB94-32A2-4B65-B177-CB898BED7EC9}" sibTransId="{0E06B3AC-2410-4725-AC42-7E083779CD7E}"/>
    <dgm:cxn modelId="{73141020-3945-411F-A241-BC9220484465}" type="presOf" srcId="{F90E83AB-31C8-4813-82DD-2C756B83D980}" destId="{C3D8E103-FFA8-410C-992B-7891964508CF}" srcOrd="0" destOrd="2" presId="urn:microsoft.com/office/officeart/2005/8/layout/hProcess10"/>
    <dgm:cxn modelId="{73EDAA22-2D85-4F02-BA69-67A6AA46EDA5}" type="presOf" srcId="{1D7F6ABF-BF36-432F-A5B6-1097B1359EDB}" destId="{0BC8C099-42B8-4C5C-970B-13AB533D1129}" srcOrd="0" destOrd="3" presId="urn:microsoft.com/office/officeart/2005/8/layout/hProcess10"/>
    <dgm:cxn modelId="{9F6CB526-0FD1-469F-AD5B-25D2A99749EF}" srcId="{1030C787-CF10-4D56-BEA0-03E3012FACA6}" destId="{654BF433-E40F-45B9-A37E-C8F9FD609154}" srcOrd="0" destOrd="0" parTransId="{1C66D073-6ED8-44D1-A482-2906E6D29200}" sibTransId="{85E969D4-CA78-47B2-AA0D-436740DA8D17}"/>
    <dgm:cxn modelId="{EE7CD72C-3404-45A8-9D90-1F29013BA6C3}" type="presOf" srcId="{EC1343D2-3E7C-4518-842F-A256DE48FAFB}" destId="{427A4CCC-BF9A-457E-AC67-55BB7BE495F7}" srcOrd="0" destOrd="1" presId="urn:microsoft.com/office/officeart/2005/8/layout/hProcess10"/>
    <dgm:cxn modelId="{4C77CB30-C578-4FCF-8D62-7EA627615C3D}" type="presOf" srcId="{04006EDA-2BF5-4C38-9697-E35D1BE6F788}" destId="{96B4A9A9-9508-4DDC-BDDD-6C847151EA0D}" srcOrd="0" destOrd="2" presId="urn:microsoft.com/office/officeart/2005/8/layout/hProcess10"/>
    <dgm:cxn modelId="{BDEB7B38-D66B-481B-8253-C9BC16E4CF38}" type="presOf" srcId="{658121F9-2E8E-4D3F-B3C8-3D169BEA42ED}" destId="{D973F9B2-5F24-42F7-9852-32072FFB50A0}" srcOrd="1" destOrd="0" presId="urn:microsoft.com/office/officeart/2005/8/layout/hProcess10"/>
    <dgm:cxn modelId="{061F7D3A-964A-42E2-B0EC-02937F06B58C}" srcId="{05A2A666-C2AA-44F5-AE5E-B6D075A8A01C}" destId="{69C55802-23EA-4B44-9F38-7EC100B71B20}" srcOrd="4" destOrd="0" parTransId="{41F885F9-154D-413C-91DA-C1FA141C22D8}" sibTransId="{22F9CF2D-E206-4AA7-9D67-9FBD7A6BCE80}"/>
    <dgm:cxn modelId="{C76E8C3A-55F6-4AB3-951E-2D03D09E2D2F}" srcId="{1030C787-CF10-4D56-BEA0-03E3012FACA6}" destId="{B30B9DC9-B2EF-49C5-85EF-9A113BD4D6DA}" srcOrd="1" destOrd="0" parTransId="{9ABDB4B9-D0D2-4580-B123-C5D627E33AD0}" sibTransId="{3B96826D-6CE1-4467-9B34-06119139FA08}"/>
    <dgm:cxn modelId="{B60D025D-7E13-40D3-8B3D-E30A91483CB1}" srcId="{F4790FF3-1826-421D-BEB6-E5A90514D83B}" destId="{883735A2-714B-48EE-A800-768FAD84BB90}" srcOrd="2" destOrd="0" parTransId="{C832555F-D2F1-4C64-B824-87FD640DD6C5}" sibTransId="{8DBB98AB-BD23-4E7D-A2D4-3DA77953100C}"/>
    <dgm:cxn modelId="{DDEC7C5D-7805-4F28-B4C1-D9D1A746AE63}" type="presOf" srcId="{FC2E7C28-996D-4FE3-AF8A-5E76B248663F}" destId="{56910574-621B-47D8-9757-86E2FDBD47BC}" srcOrd="0" destOrd="1" presId="urn:microsoft.com/office/officeart/2005/8/layout/hProcess10"/>
    <dgm:cxn modelId="{FA7E4660-163D-4C5E-9A06-8253FE4D46A3}" srcId="{C034EC04-B203-443F-A9D8-F90ED877BF90}" destId="{1D7F6ABF-BF36-432F-A5B6-1097B1359EDB}" srcOrd="2" destOrd="0" parTransId="{A2C8E860-456A-4586-8DCD-CDF4681217F2}" sibTransId="{F00D09BD-0D97-4452-BD4E-A86F94DD7A90}"/>
    <dgm:cxn modelId="{0971E744-EC1F-4C34-9DF9-56DBFA0E2A7A}" srcId="{05A2A666-C2AA-44F5-AE5E-B6D075A8A01C}" destId="{1030C787-CF10-4D56-BEA0-03E3012FACA6}" srcOrd="2" destOrd="0" parTransId="{165EE207-D862-4881-B0D4-0C2F4FDF701C}" sibTransId="{036930CE-FC33-4EAB-A8A2-479BB2151777}"/>
    <dgm:cxn modelId="{F622DC45-1115-4651-B32B-D2823EEABBEC}" type="presOf" srcId="{99B8820B-A826-4E6F-9E64-BD7D45963766}" destId="{EFCEE486-59F5-41C2-ACC9-152B7B5B0804}" srcOrd="1" destOrd="0" presId="urn:microsoft.com/office/officeart/2005/8/layout/hProcess10"/>
    <dgm:cxn modelId="{E693EA6A-257D-4F14-8F8D-008102F0ACCE}" type="presOf" srcId="{7410EC99-AE52-4CA9-9C4E-07B0CA008843}" destId="{ECCD8E2B-A624-4082-B9F5-22F51A100E50}" srcOrd="0" destOrd="0" presId="urn:microsoft.com/office/officeart/2005/8/layout/hProcess10"/>
    <dgm:cxn modelId="{B0D0894B-4937-4AAD-84E4-CE7853B096D9}" srcId="{05A2A666-C2AA-44F5-AE5E-B6D075A8A01C}" destId="{F4790FF3-1826-421D-BEB6-E5A90514D83B}" srcOrd="0" destOrd="0" parTransId="{88E1844D-0365-4E7C-BD39-76FE50E71BF5}" sibTransId="{C95D1DD7-0EDC-46B7-8BF5-4F95326559DE}"/>
    <dgm:cxn modelId="{3A925A4E-D938-4FEA-B67F-4F04145B0A9A}" type="presOf" srcId="{47291841-0B8F-4DD0-B587-1F2849BE57E7}" destId="{C3D8E103-FFA8-410C-992B-7891964508CF}" srcOrd="0" destOrd="0" presId="urn:microsoft.com/office/officeart/2005/8/layout/hProcess10"/>
    <dgm:cxn modelId="{6F0BE46F-3EB2-4617-B47C-37E12B21F801}" type="presOf" srcId="{6D1F28D4-8D5D-4B03-A721-F738DD9B1E47}" destId="{96B4A9A9-9508-4DDC-BDDD-6C847151EA0D}" srcOrd="0" destOrd="1" presId="urn:microsoft.com/office/officeart/2005/8/layout/hProcess10"/>
    <dgm:cxn modelId="{92534C50-60D2-466B-9DDA-98EED1BB00DA}" srcId="{05A2A666-C2AA-44F5-AE5E-B6D075A8A01C}" destId="{7410EC99-AE52-4CA9-9C4E-07B0CA008843}" srcOrd="3" destOrd="0" parTransId="{96675D0E-C636-49E8-AD84-8AE65E040B6B}" sibTransId="{E6468721-A96A-4327-9AC8-2BAB26C9EBF6}"/>
    <dgm:cxn modelId="{585C0F72-A7BF-40CA-9AAD-7D16DF6FB912}" type="presOf" srcId="{B30B9DC9-B2EF-49C5-85EF-9A113BD4D6DA}" destId="{58629720-F9FB-4C0D-8663-25F4AF4AA144}" srcOrd="0" destOrd="2" presId="urn:microsoft.com/office/officeart/2005/8/layout/hProcess10"/>
    <dgm:cxn modelId="{64543855-49C1-4636-B683-3B7FF1C1ED98}" type="presOf" srcId="{F4790FF3-1826-421D-BEB6-E5A90514D83B}" destId="{96B4A9A9-9508-4DDC-BDDD-6C847151EA0D}" srcOrd="0" destOrd="0" presId="urn:microsoft.com/office/officeart/2005/8/layout/hProcess10"/>
    <dgm:cxn modelId="{10296E77-8473-4A95-B84D-14B48090ACD7}" srcId="{05A2A666-C2AA-44F5-AE5E-B6D075A8A01C}" destId="{47291841-0B8F-4DD0-B587-1F2849BE57E7}" srcOrd="6" destOrd="0" parTransId="{1E4D9393-7E4A-425D-9F94-7A381BD6C001}" sibTransId="{6D82CE98-B6C8-4C6D-AF9C-699904EAAB11}"/>
    <dgm:cxn modelId="{0A43277B-B237-4AF7-B817-81AC490AA24C}" srcId="{05A2A666-C2AA-44F5-AE5E-B6D075A8A01C}" destId="{C034EC04-B203-443F-A9D8-F90ED877BF90}" srcOrd="1" destOrd="0" parTransId="{5A59EE8C-DC49-4496-A478-D4313C925BE0}" sibTransId="{658121F9-2E8E-4D3F-B3C8-3D169BEA42ED}"/>
    <dgm:cxn modelId="{9BDC4181-9ABA-47F5-9854-D43361681DB5}" type="presOf" srcId="{C65C02F7-BB60-471E-BECB-19BA044FD2E1}" destId="{C3D8E103-FFA8-410C-992B-7891964508CF}" srcOrd="0" destOrd="1" presId="urn:microsoft.com/office/officeart/2005/8/layout/hProcess10"/>
    <dgm:cxn modelId="{96D9AE85-FFD2-4DDC-9F0E-84AD0D3DF97A}" type="presOf" srcId="{E6468721-A96A-4327-9AC8-2BAB26C9EBF6}" destId="{D3E1C650-9E88-4F7C-91F3-4126C21E3985}" srcOrd="1" destOrd="0" presId="urn:microsoft.com/office/officeart/2005/8/layout/hProcess10"/>
    <dgm:cxn modelId="{CAAB6689-7BDF-40B6-A735-6B6C9994A812}" type="presOf" srcId="{1030C787-CF10-4D56-BEA0-03E3012FACA6}" destId="{58629720-F9FB-4C0D-8663-25F4AF4AA144}" srcOrd="0" destOrd="0" presId="urn:microsoft.com/office/officeart/2005/8/layout/hProcess10"/>
    <dgm:cxn modelId="{1B20238B-A041-44B3-A262-2A30C7D24112}" srcId="{C034EC04-B203-443F-A9D8-F90ED877BF90}" destId="{6D45BA2D-E184-4086-8512-FB27F8237481}" srcOrd="0" destOrd="0" parTransId="{8668F935-A42A-4CC2-87B4-9F23AF36CF72}" sibTransId="{2CB775F8-CFF0-442A-B255-1695D820A057}"/>
    <dgm:cxn modelId="{2078338C-EF49-43FE-96AC-BEF42DB18009}" srcId="{47291841-0B8F-4DD0-B587-1F2849BE57E7}" destId="{C65C02F7-BB60-471E-BECB-19BA044FD2E1}" srcOrd="0" destOrd="0" parTransId="{FEC7F497-71FF-4556-A558-B7C975AF9C6F}" sibTransId="{98A11A4A-11DB-4258-82C1-F95B0EA1DA61}"/>
    <dgm:cxn modelId="{96A6FD8E-96DB-425A-9756-BE87EFEA1945}" type="presOf" srcId="{036930CE-FC33-4EAB-A8A2-479BB2151777}" destId="{A4479AA0-3086-4904-8542-F1D7EB519121}" srcOrd="1" destOrd="0" presId="urn:microsoft.com/office/officeart/2005/8/layout/hProcess10"/>
    <dgm:cxn modelId="{D91F6390-AD21-4A7F-B33C-037DDBD1EF73}" type="presOf" srcId="{E6468721-A96A-4327-9AC8-2BAB26C9EBF6}" destId="{B00397B1-61FD-4348-AAE0-9BCCC71B097A}" srcOrd="0" destOrd="0" presId="urn:microsoft.com/office/officeart/2005/8/layout/hProcess10"/>
    <dgm:cxn modelId="{75127699-D2D2-4059-911C-7D8CAD75C7A5}" type="presOf" srcId="{C95D1DD7-0EDC-46B7-8BF5-4F95326559DE}" destId="{9BB52CFD-5C58-411C-B16F-247FCA4BC3EF}" srcOrd="1" destOrd="0" presId="urn:microsoft.com/office/officeart/2005/8/layout/hProcess10"/>
    <dgm:cxn modelId="{0DC912A0-36C7-427B-B35C-A581F7E752F5}" type="presOf" srcId="{22F9CF2D-E206-4AA7-9D67-9FBD7A6BCE80}" destId="{27C76371-14FF-49CA-A51A-82A1D54DA5A0}" srcOrd="1" destOrd="0" presId="urn:microsoft.com/office/officeart/2005/8/layout/hProcess10"/>
    <dgm:cxn modelId="{4F0244A4-3C0D-40C6-BE43-807235BE09B4}" type="presOf" srcId="{6D45BA2D-E184-4086-8512-FB27F8237481}" destId="{0BC8C099-42B8-4C5C-970B-13AB533D1129}" srcOrd="0" destOrd="1" presId="urn:microsoft.com/office/officeart/2005/8/layout/hProcess10"/>
    <dgm:cxn modelId="{98C0C1A9-2A51-4ACC-BA15-44225AAEE321}" type="presOf" srcId="{883735A2-714B-48EE-A800-768FAD84BB90}" destId="{96B4A9A9-9508-4DDC-BDDD-6C847151EA0D}" srcOrd="0" destOrd="3" presId="urn:microsoft.com/office/officeart/2005/8/layout/hProcess10"/>
    <dgm:cxn modelId="{AB7E9DAF-EB49-416F-9D02-C77BE9F9DA12}" type="presOf" srcId="{C034EC04-B203-443F-A9D8-F90ED877BF90}" destId="{0BC8C099-42B8-4C5C-970B-13AB533D1129}" srcOrd="0" destOrd="0" presId="urn:microsoft.com/office/officeart/2005/8/layout/hProcess10"/>
    <dgm:cxn modelId="{9E6F72B0-7D90-4BD4-8EC6-3129AA0BBDEF}" type="presOf" srcId="{C95D1DD7-0EDC-46B7-8BF5-4F95326559DE}" destId="{3BFE17F0-16D8-410B-9E73-9189BA87476A}" srcOrd="0" destOrd="0" presId="urn:microsoft.com/office/officeart/2005/8/layout/hProcess10"/>
    <dgm:cxn modelId="{397A3EB4-FABD-4E38-86C4-6AE7CCACE725}" srcId="{05A2A666-C2AA-44F5-AE5E-B6D075A8A01C}" destId="{BCD8641E-439E-4199-B666-B95A3BE37B1A}" srcOrd="5" destOrd="0" parTransId="{FFE12A04-1403-4A2E-B4F4-13CE057E3FC0}" sibTransId="{99B8820B-A826-4E6F-9E64-BD7D45963766}"/>
    <dgm:cxn modelId="{94B877CC-A29B-4DED-A7E4-40EEA8C9FFCF}" srcId="{BCD8641E-439E-4199-B666-B95A3BE37B1A}" destId="{EC1343D2-3E7C-4518-842F-A256DE48FAFB}" srcOrd="0" destOrd="0" parTransId="{07838837-B470-47F3-B25E-C17613B828AF}" sibTransId="{EBD89D4E-0987-4904-8CC2-C12561561E47}"/>
    <dgm:cxn modelId="{2A7603CE-8E74-4E8A-9708-9F6D4DF56AB7}" type="presOf" srcId="{05A2A666-C2AA-44F5-AE5E-B6D075A8A01C}" destId="{486D9A37-AB3F-4BD7-A508-0857317AB0AB}" srcOrd="0" destOrd="0" presId="urn:microsoft.com/office/officeart/2005/8/layout/hProcess10"/>
    <dgm:cxn modelId="{1AB7B8D3-6750-410B-B19F-4E394E8A8E98}" srcId="{F4790FF3-1826-421D-BEB6-E5A90514D83B}" destId="{04006EDA-2BF5-4C38-9697-E35D1BE6F788}" srcOrd="1" destOrd="0" parTransId="{AB7E6199-DAE5-4D7C-BE73-504E5F99CF48}" sibTransId="{E9DFBE2F-70C1-4681-BCA4-B5A7AD772FB1}"/>
    <dgm:cxn modelId="{46ACD4D3-93FE-4F41-B7D2-E564C2578835}" type="presOf" srcId="{69C55802-23EA-4B44-9F38-7EC100B71B20}" destId="{56910574-621B-47D8-9757-86E2FDBD47BC}" srcOrd="0" destOrd="0" presId="urn:microsoft.com/office/officeart/2005/8/layout/hProcess10"/>
    <dgm:cxn modelId="{DA9014D7-69B8-4FC2-AA41-64E6E9A58B50}" type="presOf" srcId="{BCD8641E-439E-4199-B666-B95A3BE37B1A}" destId="{427A4CCC-BF9A-457E-AC67-55BB7BE495F7}" srcOrd="0" destOrd="0" presId="urn:microsoft.com/office/officeart/2005/8/layout/hProcess10"/>
    <dgm:cxn modelId="{D9BE93D9-1D40-4AB3-B12C-367EEDD95285}" srcId="{F4790FF3-1826-421D-BEB6-E5A90514D83B}" destId="{6D1F28D4-8D5D-4B03-A721-F738DD9B1E47}" srcOrd="0" destOrd="0" parTransId="{115113F1-FE04-4A21-8D5C-C5E1406CDD89}" sibTransId="{D417D9D3-01CB-4526-B11F-13946FB8F382}"/>
    <dgm:cxn modelId="{256D71E1-BA08-422C-AFAD-65BFE81D825C}" type="presOf" srcId="{A94EAA3D-7B6F-4A83-A98F-6C0FD17FA262}" destId="{0BC8C099-42B8-4C5C-970B-13AB533D1129}" srcOrd="0" destOrd="2" presId="urn:microsoft.com/office/officeart/2005/8/layout/hProcess10"/>
    <dgm:cxn modelId="{CA56C0E2-8E21-4D2C-84E6-7AD46CFEE393}" srcId="{47291841-0B8F-4DD0-B587-1F2849BE57E7}" destId="{F90E83AB-31C8-4813-82DD-2C756B83D980}" srcOrd="1" destOrd="0" parTransId="{780D48F1-7ECB-441F-8877-E21C729612B2}" sibTransId="{25E8DF75-3CD9-4229-9A36-79BDD683B3FD}"/>
    <dgm:cxn modelId="{1B60D9E5-B7FE-4A3D-A28F-7ACE54D71AF0}" type="presOf" srcId="{658121F9-2E8E-4D3F-B3C8-3D169BEA42ED}" destId="{DF0BE8DE-4ACD-4B7F-8F75-8D0EAF33EAA7}" srcOrd="0" destOrd="0" presId="urn:microsoft.com/office/officeart/2005/8/layout/hProcess10"/>
    <dgm:cxn modelId="{8135EDEA-C71C-4B0E-B0D4-587B02635B20}" srcId="{C034EC04-B203-443F-A9D8-F90ED877BF90}" destId="{A94EAA3D-7B6F-4A83-A98F-6C0FD17FA262}" srcOrd="1" destOrd="0" parTransId="{63EBB3FE-039E-40E6-B31A-7FB56BE36F7E}" sibTransId="{233399FB-C1C2-44A2-AD1A-D92C614D2C79}"/>
    <dgm:cxn modelId="{4ACEFDFA-8EAE-4412-952F-FF5C579BB6AC}" type="presOf" srcId="{654BF433-E40F-45B9-A37E-C8F9FD609154}" destId="{58629720-F9FB-4C0D-8663-25F4AF4AA144}" srcOrd="0" destOrd="1" presId="urn:microsoft.com/office/officeart/2005/8/layout/hProcess10"/>
    <dgm:cxn modelId="{3AD7BE45-C6F3-469D-A327-5E352599971C}" type="presParOf" srcId="{486D9A37-AB3F-4BD7-A508-0857317AB0AB}" destId="{3576EF7E-452E-43B9-8448-94628F10529B}" srcOrd="0" destOrd="0" presId="urn:microsoft.com/office/officeart/2005/8/layout/hProcess10"/>
    <dgm:cxn modelId="{793CE07E-C32B-4181-B9CE-52697F2DBEE9}" type="presParOf" srcId="{3576EF7E-452E-43B9-8448-94628F10529B}" destId="{0EE031CF-09EC-4211-B419-9A75B30AA316}" srcOrd="0" destOrd="0" presId="urn:microsoft.com/office/officeart/2005/8/layout/hProcess10"/>
    <dgm:cxn modelId="{6E0C57A4-5FDD-4888-8591-8EE37ABB7921}" type="presParOf" srcId="{3576EF7E-452E-43B9-8448-94628F10529B}" destId="{96B4A9A9-9508-4DDC-BDDD-6C847151EA0D}" srcOrd="1" destOrd="0" presId="urn:microsoft.com/office/officeart/2005/8/layout/hProcess10"/>
    <dgm:cxn modelId="{42636C6D-D33B-476F-B11D-DBBFDB759B79}" type="presParOf" srcId="{486D9A37-AB3F-4BD7-A508-0857317AB0AB}" destId="{3BFE17F0-16D8-410B-9E73-9189BA87476A}" srcOrd="1" destOrd="0" presId="urn:microsoft.com/office/officeart/2005/8/layout/hProcess10"/>
    <dgm:cxn modelId="{0075805C-300A-4DB8-8B32-303BFDC5BBD1}" type="presParOf" srcId="{3BFE17F0-16D8-410B-9E73-9189BA87476A}" destId="{9BB52CFD-5C58-411C-B16F-247FCA4BC3EF}" srcOrd="0" destOrd="0" presId="urn:microsoft.com/office/officeart/2005/8/layout/hProcess10"/>
    <dgm:cxn modelId="{96655E83-BA7C-4E51-B604-B5AEFC6A3774}" type="presParOf" srcId="{486D9A37-AB3F-4BD7-A508-0857317AB0AB}" destId="{02B9C748-C81A-45ED-99B8-DF816E44FBB5}" srcOrd="2" destOrd="0" presId="urn:microsoft.com/office/officeart/2005/8/layout/hProcess10"/>
    <dgm:cxn modelId="{862BB1B4-99B2-4E6F-9F54-29F077B8BAE1}" type="presParOf" srcId="{02B9C748-C81A-45ED-99B8-DF816E44FBB5}" destId="{C7F830C1-9D38-49F4-81F8-C1A18AECBC64}" srcOrd="0" destOrd="0" presId="urn:microsoft.com/office/officeart/2005/8/layout/hProcess10"/>
    <dgm:cxn modelId="{8294F081-8BEC-462B-9BF3-289D1193E35F}" type="presParOf" srcId="{02B9C748-C81A-45ED-99B8-DF816E44FBB5}" destId="{0BC8C099-42B8-4C5C-970B-13AB533D1129}" srcOrd="1" destOrd="0" presId="urn:microsoft.com/office/officeart/2005/8/layout/hProcess10"/>
    <dgm:cxn modelId="{E12C0510-5A0E-47A1-B5A3-F9C0EAFD0003}" type="presParOf" srcId="{486D9A37-AB3F-4BD7-A508-0857317AB0AB}" destId="{DF0BE8DE-4ACD-4B7F-8F75-8D0EAF33EAA7}" srcOrd="3" destOrd="0" presId="urn:microsoft.com/office/officeart/2005/8/layout/hProcess10"/>
    <dgm:cxn modelId="{365CFDF3-0A54-447F-A5A6-768BE8095B3B}" type="presParOf" srcId="{DF0BE8DE-4ACD-4B7F-8F75-8D0EAF33EAA7}" destId="{D973F9B2-5F24-42F7-9852-32072FFB50A0}" srcOrd="0" destOrd="0" presId="urn:microsoft.com/office/officeart/2005/8/layout/hProcess10"/>
    <dgm:cxn modelId="{A20400A2-8349-4E6B-A12A-4778A3564C51}" type="presParOf" srcId="{486D9A37-AB3F-4BD7-A508-0857317AB0AB}" destId="{BC2E6DEA-70AC-4ECD-98C8-45743CAFECD5}" srcOrd="4" destOrd="0" presId="urn:microsoft.com/office/officeart/2005/8/layout/hProcess10"/>
    <dgm:cxn modelId="{715EB32C-0391-4E7D-9939-7277870D93BB}" type="presParOf" srcId="{BC2E6DEA-70AC-4ECD-98C8-45743CAFECD5}" destId="{63FAF388-BCC7-4659-830F-F530F99DB4FB}" srcOrd="0" destOrd="0" presId="urn:microsoft.com/office/officeart/2005/8/layout/hProcess10"/>
    <dgm:cxn modelId="{B1E0C021-A781-4FD8-AABD-29368F428F93}" type="presParOf" srcId="{BC2E6DEA-70AC-4ECD-98C8-45743CAFECD5}" destId="{58629720-F9FB-4C0D-8663-25F4AF4AA144}" srcOrd="1" destOrd="0" presId="urn:microsoft.com/office/officeart/2005/8/layout/hProcess10"/>
    <dgm:cxn modelId="{6789B246-7957-47D2-81EC-AE713BC21012}" type="presParOf" srcId="{486D9A37-AB3F-4BD7-A508-0857317AB0AB}" destId="{8941FD1B-4CC5-4B55-8CA7-66B40572A22F}" srcOrd="5" destOrd="0" presId="urn:microsoft.com/office/officeart/2005/8/layout/hProcess10"/>
    <dgm:cxn modelId="{488ED957-E620-4A8F-9AA3-4CC4B95B2065}" type="presParOf" srcId="{8941FD1B-4CC5-4B55-8CA7-66B40572A22F}" destId="{A4479AA0-3086-4904-8542-F1D7EB519121}" srcOrd="0" destOrd="0" presId="urn:microsoft.com/office/officeart/2005/8/layout/hProcess10"/>
    <dgm:cxn modelId="{754A549D-933C-4CD6-A26C-26DFB0EF058C}" type="presParOf" srcId="{486D9A37-AB3F-4BD7-A508-0857317AB0AB}" destId="{5199618C-8A79-4AB1-B3FE-8E26B2D4DC11}" srcOrd="6" destOrd="0" presId="urn:microsoft.com/office/officeart/2005/8/layout/hProcess10"/>
    <dgm:cxn modelId="{0C8B1172-22C6-47CA-82A6-78B194B4F007}" type="presParOf" srcId="{5199618C-8A79-4AB1-B3FE-8E26B2D4DC11}" destId="{4144B52C-CC49-46A2-A8D9-F85B7C5CF275}" srcOrd="0" destOrd="0" presId="urn:microsoft.com/office/officeart/2005/8/layout/hProcess10"/>
    <dgm:cxn modelId="{3B83DACD-1E29-4C6B-9D1C-251712E33C08}" type="presParOf" srcId="{5199618C-8A79-4AB1-B3FE-8E26B2D4DC11}" destId="{ECCD8E2B-A624-4082-B9F5-22F51A100E50}" srcOrd="1" destOrd="0" presId="urn:microsoft.com/office/officeart/2005/8/layout/hProcess10"/>
    <dgm:cxn modelId="{C07D4BD0-9091-445E-9FC1-335E3B97FF51}" type="presParOf" srcId="{486D9A37-AB3F-4BD7-A508-0857317AB0AB}" destId="{B00397B1-61FD-4348-AAE0-9BCCC71B097A}" srcOrd="7" destOrd="0" presId="urn:microsoft.com/office/officeart/2005/8/layout/hProcess10"/>
    <dgm:cxn modelId="{08C1A33C-E1C1-4AB3-AE2B-D32F16A04A56}" type="presParOf" srcId="{B00397B1-61FD-4348-AAE0-9BCCC71B097A}" destId="{D3E1C650-9E88-4F7C-91F3-4126C21E3985}" srcOrd="0" destOrd="0" presId="urn:microsoft.com/office/officeart/2005/8/layout/hProcess10"/>
    <dgm:cxn modelId="{68D2AED8-5C56-4A85-A1BD-3017CB272FB2}" type="presParOf" srcId="{486D9A37-AB3F-4BD7-A508-0857317AB0AB}" destId="{7B8FFC7A-FE09-4E6C-8ADF-EEBB4EDCF926}" srcOrd="8" destOrd="0" presId="urn:microsoft.com/office/officeart/2005/8/layout/hProcess10"/>
    <dgm:cxn modelId="{1DD4D53B-1834-4BFA-8695-72DECAA62461}" type="presParOf" srcId="{7B8FFC7A-FE09-4E6C-8ADF-EEBB4EDCF926}" destId="{9E90FAA2-7F73-47A6-9ECD-6B83C75E0D8D}" srcOrd="0" destOrd="0" presId="urn:microsoft.com/office/officeart/2005/8/layout/hProcess10"/>
    <dgm:cxn modelId="{C9027AAD-1AAC-45E3-A513-2CDC670C1425}" type="presParOf" srcId="{7B8FFC7A-FE09-4E6C-8ADF-EEBB4EDCF926}" destId="{56910574-621B-47D8-9757-86E2FDBD47BC}" srcOrd="1" destOrd="0" presId="urn:microsoft.com/office/officeart/2005/8/layout/hProcess10"/>
    <dgm:cxn modelId="{8042E8E1-C5FC-433B-BA69-8E09836C928E}" type="presParOf" srcId="{486D9A37-AB3F-4BD7-A508-0857317AB0AB}" destId="{41FC4363-C730-4E78-A8DB-01F5BC2CA415}" srcOrd="9" destOrd="0" presId="urn:microsoft.com/office/officeart/2005/8/layout/hProcess10"/>
    <dgm:cxn modelId="{FED85170-27F9-41C1-AB00-1889B4E90604}" type="presParOf" srcId="{41FC4363-C730-4E78-A8DB-01F5BC2CA415}" destId="{27C76371-14FF-49CA-A51A-82A1D54DA5A0}" srcOrd="0" destOrd="0" presId="urn:microsoft.com/office/officeart/2005/8/layout/hProcess10"/>
    <dgm:cxn modelId="{A2C6E130-527F-4B3D-A67B-CF1FA8433633}" type="presParOf" srcId="{486D9A37-AB3F-4BD7-A508-0857317AB0AB}" destId="{60531984-9833-4CF4-9329-49254376B9AA}" srcOrd="10" destOrd="0" presId="urn:microsoft.com/office/officeart/2005/8/layout/hProcess10"/>
    <dgm:cxn modelId="{1FB49DC7-B94E-46D4-A9EA-A9A8A62CC088}" type="presParOf" srcId="{60531984-9833-4CF4-9329-49254376B9AA}" destId="{65A28B11-E8F9-4108-9737-E10393245391}" srcOrd="0" destOrd="0" presId="urn:microsoft.com/office/officeart/2005/8/layout/hProcess10"/>
    <dgm:cxn modelId="{E2D89102-C5DB-4C3D-8C26-54C94D2DE522}" type="presParOf" srcId="{60531984-9833-4CF4-9329-49254376B9AA}" destId="{427A4CCC-BF9A-457E-AC67-55BB7BE495F7}" srcOrd="1" destOrd="0" presId="urn:microsoft.com/office/officeart/2005/8/layout/hProcess10"/>
    <dgm:cxn modelId="{179671F4-DD55-494B-89DB-5AC3BE78457D}" type="presParOf" srcId="{486D9A37-AB3F-4BD7-A508-0857317AB0AB}" destId="{6496C8A7-1AAA-4520-9452-570B6004501A}" srcOrd="11" destOrd="0" presId="urn:microsoft.com/office/officeart/2005/8/layout/hProcess10"/>
    <dgm:cxn modelId="{22EB376C-014D-4D8E-8D28-C004E2A2E421}" type="presParOf" srcId="{6496C8A7-1AAA-4520-9452-570B6004501A}" destId="{EFCEE486-59F5-41C2-ACC9-152B7B5B0804}" srcOrd="0" destOrd="0" presId="urn:microsoft.com/office/officeart/2005/8/layout/hProcess10"/>
    <dgm:cxn modelId="{18A42892-23B0-424D-A6EF-306859D626A3}" type="presParOf" srcId="{486D9A37-AB3F-4BD7-A508-0857317AB0AB}" destId="{2E29F185-AFF2-4DCA-9225-AD2838FF2F1C}" srcOrd="12" destOrd="0" presId="urn:microsoft.com/office/officeart/2005/8/layout/hProcess10"/>
    <dgm:cxn modelId="{EACB2D58-0EA0-422D-99FB-8DE148A694FF}" type="presParOf" srcId="{2E29F185-AFF2-4DCA-9225-AD2838FF2F1C}" destId="{678EB37A-483E-4CAF-8A44-DB356EA82EAF}" srcOrd="0" destOrd="0" presId="urn:microsoft.com/office/officeart/2005/8/layout/hProcess10"/>
    <dgm:cxn modelId="{EC9024D8-35C8-4B52-B7F9-9B0C3EF974C6}" type="presParOf" srcId="{2E29F185-AFF2-4DCA-9225-AD2838FF2F1C}" destId="{C3D8E103-FFA8-410C-992B-7891964508C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031CF-09EC-4211-B419-9A75B30AA316}">
      <dsp:nvSpPr>
        <dsp:cNvPr id="0" name=""/>
        <dsp:cNvSpPr/>
      </dsp:nvSpPr>
      <dsp:spPr>
        <a:xfrm>
          <a:off x="1096" y="1634027"/>
          <a:ext cx="786192" cy="7861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A9A9-9508-4DDC-BDDD-6C847151EA0D}">
      <dsp:nvSpPr>
        <dsp:cNvPr id="0" name=""/>
        <dsp:cNvSpPr/>
      </dsp:nvSpPr>
      <dsp:spPr>
        <a:xfrm>
          <a:off x="129080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IaaS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Windows Server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Linux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container</a:t>
          </a:r>
        </a:p>
      </dsp:txBody>
      <dsp:txXfrm>
        <a:off x="152107" y="2128770"/>
        <a:ext cx="740138" cy="740138"/>
      </dsp:txXfrm>
    </dsp:sp>
    <dsp:sp modelId="{3BFE17F0-16D8-410B-9E73-9189BA87476A}">
      <dsp:nvSpPr>
        <dsp:cNvPr id="0" name=""/>
        <dsp:cNvSpPr/>
      </dsp:nvSpPr>
      <dsp:spPr>
        <a:xfrm>
          <a:off x="938725" y="1932668"/>
          <a:ext cx="151437" cy="188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938725" y="1970450"/>
        <a:ext cx="106006" cy="113346"/>
      </dsp:txXfrm>
    </dsp:sp>
    <dsp:sp modelId="{C7F830C1-9D38-49F4-81F8-C1A18AECBC64}">
      <dsp:nvSpPr>
        <dsp:cNvPr id="0" name=""/>
        <dsp:cNvSpPr/>
      </dsp:nvSpPr>
      <dsp:spPr>
        <a:xfrm>
          <a:off x="1219967" y="1634027"/>
          <a:ext cx="786192" cy="7861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8C099-42B8-4C5C-970B-13AB533D1129}">
      <dsp:nvSpPr>
        <dsp:cNvPr id="0" name=""/>
        <dsp:cNvSpPr/>
      </dsp:nvSpPr>
      <dsp:spPr>
        <a:xfrm>
          <a:off x="1347952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Paas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MSSQL DB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MSSQL AS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etc</a:t>
          </a:r>
          <a:r>
            <a:rPr lang="en-US" sz="700" kern="1200" dirty="0"/>
            <a:t>…</a:t>
          </a:r>
        </a:p>
      </dsp:txBody>
      <dsp:txXfrm>
        <a:off x="1370979" y="2128770"/>
        <a:ext cx="740138" cy="740138"/>
      </dsp:txXfrm>
    </dsp:sp>
    <dsp:sp modelId="{DF0BE8DE-4ACD-4B7F-8F75-8D0EAF33EAA7}">
      <dsp:nvSpPr>
        <dsp:cNvPr id="0" name=""/>
        <dsp:cNvSpPr/>
      </dsp:nvSpPr>
      <dsp:spPr>
        <a:xfrm>
          <a:off x="2157597" y="1932668"/>
          <a:ext cx="151437" cy="188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157597" y="1970450"/>
        <a:ext cx="106006" cy="113346"/>
      </dsp:txXfrm>
    </dsp:sp>
    <dsp:sp modelId="{63FAF388-BCC7-4659-830F-F530F99DB4FB}">
      <dsp:nvSpPr>
        <dsp:cNvPr id="0" name=""/>
        <dsp:cNvSpPr/>
      </dsp:nvSpPr>
      <dsp:spPr>
        <a:xfrm>
          <a:off x="2438839" y="1634027"/>
          <a:ext cx="786192" cy="7861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29720-F9FB-4C0D-8663-25F4AF4AA144}">
      <dsp:nvSpPr>
        <dsp:cNvPr id="0" name=""/>
        <dsp:cNvSpPr/>
      </dsp:nvSpPr>
      <dsp:spPr>
        <a:xfrm>
          <a:off x="2566824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Analyse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Configuration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Capacity</a:t>
          </a:r>
        </a:p>
      </dsp:txBody>
      <dsp:txXfrm>
        <a:off x="2589851" y="2128770"/>
        <a:ext cx="740138" cy="740138"/>
      </dsp:txXfrm>
    </dsp:sp>
    <dsp:sp modelId="{8941FD1B-4CC5-4B55-8CA7-66B40572A22F}">
      <dsp:nvSpPr>
        <dsp:cNvPr id="0" name=""/>
        <dsp:cNvSpPr/>
      </dsp:nvSpPr>
      <dsp:spPr>
        <a:xfrm>
          <a:off x="3376469" y="1932668"/>
          <a:ext cx="151437" cy="188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76469" y="1970450"/>
        <a:ext cx="106006" cy="113346"/>
      </dsp:txXfrm>
    </dsp:sp>
    <dsp:sp modelId="{4144B52C-CC49-46A2-A8D9-F85B7C5CF275}">
      <dsp:nvSpPr>
        <dsp:cNvPr id="0" name=""/>
        <dsp:cNvSpPr/>
      </dsp:nvSpPr>
      <dsp:spPr>
        <a:xfrm>
          <a:off x="3657711" y="1634027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D8E2B-A624-4082-B9F5-22F51A100E50}">
      <dsp:nvSpPr>
        <dsp:cNvPr id="0" name=""/>
        <dsp:cNvSpPr/>
      </dsp:nvSpPr>
      <dsp:spPr>
        <a:xfrm>
          <a:off x="3785696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Recovery</a:t>
          </a:r>
        </a:p>
      </dsp:txBody>
      <dsp:txXfrm>
        <a:off x="3808723" y="2128770"/>
        <a:ext cx="740138" cy="740138"/>
      </dsp:txXfrm>
    </dsp:sp>
    <dsp:sp modelId="{B00397B1-61FD-4348-AAE0-9BCCC71B097A}">
      <dsp:nvSpPr>
        <dsp:cNvPr id="0" name=""/>
        <dsp:cNvSpPr/>
      </dsp:nvSpPr>
      <dsp:spPr>
        <a:xfrm>
          <a:off x="4595341" y="1932668"/>
          <a:ext cx="151437" cy="188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595341" y="1970450"/>
        <a:ext cx="106006" cy="113346"/>
      </dsp:txXfrm>
    </dsp:sp>
    <dsp:sp modelId="{9E90FAA2-7F73-47A6-9ECD-6B83C75E0D8D}">
      <dsp:nvSpPr>
        <dsp:cNvPr id="0" name=""/>
        <dsp:cNvSpPr/>
      </dsp:nvSpPr>
      <dsp:spPr>
        <a:xfrm>
          <a:off x="4876583" y="1634027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10574-621B-47D8-9757-86E2FDBD47BC}">
      <dsp:nvSpPr>
        <dsp:cNvPr id="0" name=""/>
        <dsp:cNvSpPr/>
      </dsp:nvSpPr>
      <dsp:spPr>
        <a:xfrm>
          <a:off x="5004568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System</a:t>
          </a:r>
        </a:p>
      </dsp:txBody>
      <dsp:txXfrm>
        <a:off x="5027595" y="2128770"/>
        <a:ext cx="740138" cy="740138"/>
      </dsp:txXfrm>
    </dsp:sp>
    <dsp:sp modelId="{41FC4363-C730-4E78-A8DB-01F5BC2CA415}">
      <dsp:nvSpPr>
        <dsp:cNvPr id="0" name=""/>
        <dsp:cNvSpPr/>
      </dsp:nvSpPr>
      <dsp:spPr>
        <a:xfrm>
          <a:off x="5814213" y="1932668"/>
          <a:ext cx="151437" cy="188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814213" y="1970450"/>
        <a:ext cx="106006" cy="113346"/>
      </dsp:txXfrm>
    </dsp:sp>
    <dsp:sp modelId="{65A28B11-E8F9-4108-9737-E10393245391}">
      <dsp:nvSpPr>
        <dsp:cNvPr id="0" name=""/>
        <dsp:cNvSpPr/>
      </dsp:nvSpPr>
      <dsp:spPr>
        <a:xfrm>
          <a:off x="6095455" y="1634027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A4CCC-BF9A-457E-AC67-55BB7BE495F7}">
      <dsp:nvSpPr>
        <dsp:cNvPr id="0" name=""/>
        <dsp:cNvSpPr/>
      </dsp:nvSpPr>
      <dsp:spPr>
        <a:xfrm>
          <a:off x="6223440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Customer</a:t>
          </a:r>
        </a:p>
      </dsp:txBody>
      <dsp:txXfrm>
        <a:off x="6246467" y="2128770"/>
        <a:ext cx="740138" cy="740138"/>
      </dsp:txXfrm>
    </dsp:sp>
    <dsp:sp modelId="{6496C8A7-1AAA-4520-9452-570B6004501A}">
      <dsp:nvSpPr>
        <dsp:cNvPr id="0" name=""/>
        <dsp:cNvSpPr/>
      </dsp:nvSpPr>
      <dsp:spPr>
        <a:xfrm>
          <a:off x="7033085" y="1932668"/>
          <a:ext cx="151437" cy="1889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033085" y="1970450"/>
        <a:ext cx="106006" cy="113346"/>
      </dsp:txXfrm>
    </dsp:sp>
    <dsp:sp modelId="{678EB37A-483E-4CAF-8A44-DB356EA82EAF}">
      <dsp:nvSpPr>
        <dsp:cNvPr id="0" name=""/>
        <dsp:cNvSpPr/>
      </dsp:nvSpPr>
      <dsp:spPr>
        <a:xfrm>
          <a:off x="7314327" y="1634027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8E103-FFA8-410C-992B-7891964508CF}">
      <dsp:nvSpPr>
        <dsp:cNvPr id="0" name=""/>
        <dsp:cNvSpPr/>
      </dsp:nvSpPr>
      <dsp:spPr>
        <a:xfrm>
          <a:off x="7442311" y="2105743"/>
          <a:ext cx="786192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Report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History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Status</a:t>
          </a:r>
        </a:p>
      </dsp:txBody>
      <dsp:txXfrm>
        <a:off x="7465338" y="2128770"/>
        <a:ext cx="740138" cy="74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D64-CD08-433F-98F5-C57505EE6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SQL Server Recovery 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19153-32B9-4DD9-A515-AE0106EE4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Ideas, Concepts &amp; Requirements</a:t>
            </a:r>
          </a:p>
        </p:txBody>
      </p:sp>
    </p:spTree>
    <p:extLst>
      <p:ext uri="{BB962C8B-B14F-4D97-AF65-F5344CB8AC3E}">
        <p14:creationId xmlns:p14="http://schemas.microsoft.com/office/powerpoint/2010/main" val="96063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0450-9EAA-4849-892F-08AFA971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Recorvery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E632-297C-4210-BC74-4E3AA7B9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Automated!</a:t>
            </a:r>
          </a:p>
          <a:p>
            <a:r>
              <a:rPr lang="da-DK" dirty="0"/>
              <a:t>Cloud – Azure (AWS)</a:t>
            </a:r>
          </a:p>
          <a:p>
            <a:pPr lvl="1"/>
            <a:r>
              <a:rPr lang="da-DK" dirty="0"/>
              <a:t>Be aware of sesitive data!</a:t>
            </a:r>
          </a:p>
          <a:p>
            <a:r>
              <a:rPr lang="da-DK" dirty="0"/>
              <a:t>Full history; log all details.</a:t>
            </a:r>
          </a:p>
        </p:txBody>
      </p:sp>
    </p:spTree>
    <p:extLst>
      <p:ext uri="{BB962C8B-B14F-4D97-AF65-F5344CB8AC3E}">
        <p14:creationId xmlns:p14="http://schemas.microsoft.com/office/powerpoint/2010/main" val="38212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7BFE-46FE-4C4A-8AA6-364F1C90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Automate!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6EEC7-5EFD-4933-978A-B0454FC30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133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65ECA1-8802-41E5-8CE2-C9171D28F6BE}"/>
              </a:ext>
            </a:extLst>
          </p:cNvPr>
          <p:cNvSpPr/>
          <p:nvPr/>
        </p:nvSpPr>
        <p:spPr>
          <a:xfrm>
            <a:off x="3390900" y="54102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Version Control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dirty="0"/>
              <a:t>Git...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dirty="0"/>
              <a:t>Public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E9A313-AC85-411D-A68D-C7C5D64E1684}"/>
              </a:ext>
            </a:extLst>
          </p:cNvPr>
          <p:cNvGrpSpPr/>
          <p:nvPr/>
        </p:nvGrpSpPr>
        <p:grpSpPr>
          <a:xfrm>
            <a:off x="990600" y="5029200"/>
            <a:ext cx="151437" cy="188910"/>
            <a:chOff x="938725" y="1932668"/>
            <a:chExt cx="151437" cy="18891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FF1D699-F12D-4061-B5E6-CCD729E16325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Right 4">
              <a:extLst>
                <a:ext uri="{FF2B5EF4-FFF2-40B4-BE49-F238E27FC236}">
                  <a16:creationId xmlns:a16="http://schemas.microsoft.com/office/drawing/2014/main" id="{96CB9F31-B5EC-464A-8F38-DA5719055283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604DDE-B5AD-4383-812D-D6A101F33A58}"/>
              </a:ext>
            </a:extLst>
          </p:cNvPr>
          <p:cNvGrpSpPr/>
          <p:nvPr/>
        </p:nvGrpSpPr>
        <p:grpSpPr>
          <a:xfrm rot="14630857">
            <a:off x="2086699" y="4942660"/>
            <a:ext cx="724984" cy="188910"/>
            <a:chOff x="938725" y="1932668"/>
            <a:chExt cx="151437" cy="18891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0D264F5-8914-4FA7-AE47-F05BA82F1C75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78529ED4-45A4-46D6-95F1-C53EACA32457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5B69BF-77AD-4C81-98C3-D1D20293D800}"/>
              </a:ext>
            </a:extLst>
          </p:cNvPr>
          <p:cNvGrpSpPr/>
          <p:nvPr/>
        </p:nvGrpSpPr>
        <p:grpSpPr>
          <a:xfrm rot="15340774">
            <a:off x="3293838" y="4795133"/>
            <a:ext cx="470972" cy="188910"/>
            <a:chOff x="938725" y="1932668"/>
            <a:chExt cx="151437" cy="18891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99D1AB9B-F8DC-4D40-905D-404E7D02E1CD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Right 4">
              <a:extLst>
                <a:ext uri="{FF2B5EF4-FFF2-40B4-BE49-F238E27FC236}">
                  <a16:creationId xmlns:a16="http://schemas.microsoft.com/office/drawing/2014/main" id="{B9953B4D-9F8A-4BFA-8BFA-0BDCD81135EB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75AED-2427-472A-BD0D-F55CB47988E6}"/>
              </a:ext>
            </a:extLst>
          </p:cNvPr>
          <p:cNvGrpSpPr/>
          <p:nvPr/>
        </p:nvGrpSpPr>
        <p:grpSpPr>
          <a:xfrm rot="16200000">
            <a:off x="4343761" y="4800961"/>
            <a:ext cx="456478" cy="188910"/>
            <a:chOff x="938725" y="1932668"/>
            <a:chExt cx="151437" cy="18891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073EBAF-B038-402F-8A95-CBF7E4D6ED6C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F7B23565-5B87-4A81-A76E-8482A81E7D77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564C5-8AF4-4DF1-843A-D38F373DEBC3}"/>
              </a:ext>
            </a:extLst>
          </p:cNvPr>
          <p:cNvGrpSpPr/>
          <p:nvPr/>
        </p:nvGrpSpPr>
        <p:grpSpPr>
          <a:xfrm>
            <a:off x="5753100" y="4934745"/>
            <a:ext cx="151437" cy="188910"/>
            <a:chOff x="938725" y="1932668"/>
            <a:chExt cx="151437" cy="188910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6ABAED7-5FA9-4F3C-AD82-B52060290E24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AD70622F-55AC-4234-87B5-E00EB86D4FDB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E1F37-BB01-48B2-95CA-AF602F666073}"/>
              </a:ext>
            </a:extLst>
          </p:cNvPr>
          <p:cNvGrpSpPr/>
          <p:nvPr/>
        </p:nvGrpSpPr>
        <p:grpSpPr>
          <a:xfrm>
            <a:off x="7020470" y="4962857"/>
            <a:ext cx="151437" cy="188910"/>
            <a:chOff x="938725" y="1932668"/>
            <a:chExt cx="151437" cy="188910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0351003-0DF2-49CF-9D75-F2289F5E9C6D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Right 4">
              <a:extLst>
                <a:ext uri="{FF2B5EF4-FFF2-40B4-BE49-F238E27FC236}">
                  <a16:creationId xmlns:a16="http://schemas.microsoft.com/office/drawing/2014/main" id="{0CBFD700-8916-4850-B641-1DE327590007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84A11E-F074-406C-AF08-EEFBB4D9DFB2}"/>
              </a:ext>
            </a:extLst>
          </p:cNvPr>
          <p:cNvGrpSpPr/>
          <p:nvPr/>
        </p:nvGrpSpPr>
        <p:grpSpPr>
          <a:xfrm>
            <a:off x="8166690" y="4962857"/>
            <a:ext cx="151437" cy="188910"/>
            <a:chOff x="938725" y="1932668"/>
            <a:chExt cx="151437" cy="188910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AD38A79-0529-4EFC-ABD1-E76AF977C9B3}"/>
                </a:ext>
              </a:extLst>
            </p:cNvPr>
            <p:cNvSpPr/>
            <p:nvPr/>
          </p:nvSpPr>
          <p:spPr>
            <a:xfrm>
              <a:off x="938725" y="1932668"/>
              <a:ext cx="151437" cy="18891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Right 4">
              <a:extLst>
                <a:ext uri="{FF2B5EF4-FFF2-40B4-BE49-F238E27FC236}">
                  <a16:creationId xmlns:a16="http://schemas.microsoft.com/office/drawing/2014/main" id="{6F13ED53-848D-4CB2-B849-D350A203C603}"/>
                </a:ext>
              </a:extLst>
            </p:cNvPr>
            <p:cNvSpPr txBox="1"/>
            <p:nvPr/>
          </p:nvSpPr>
          <p:spPr>
            <a:xfrm>
              <a:off x="938725" y="1970450"/>
              <a:ext cx="106006" cy="11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6611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38AA-7C59-4CF0-BB32-8914D418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Customer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4509-2079-416C-BD80-31B810DD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Use Case!</a:t>
            </a:r>
          </a:p>
          <a:p>
            <a:pPr lvl="1"/>
            <a:r>
              <a:rPr lang="da-DK" dirty="0"/>
              <a:t>Business Case</a:t>
            </a:r>
          </a:p>
          <a:p>
            <a:pPr lvl="1"/>
            <a:r>
              <a:rPr lang="da-DK" dirty="0"/>
              <a:t>Risk Analysis!</a:t>
            </a:r>
          </a:p>
          <a:p>
            <a:endParaRPr lang="da-DK" dirty="0"/>
          </a:p>
          <a:p>
            <a:r>
              <a:rPr lang="da-DK" dirty="0"/>
              <a:t>Handle backup set</a:t>
            </a:r>
          </a:p>
          <a:p>
            <a:r>
              <a:rPr lang="da-DK" dirty="0"/>
              <a:t>Cloud identity</a:t>
            </a:r>
          </a:p>
          <a:p>
            <a:r>
              <a:rPr lang="da-DK" dirty="0"/>
              <a:t>Customer test scripts</a:t>
            </a:r>
          </a:p>
        </p:txBody>
      </p:sp>
    </p:spTree>
    <p:extLst>
      <p:ext uri="{BB962C8B-B14F-4D97-AF65-F5344CB8AC3E}">
        <p14:creationId xmlns:p14="http://schemas.microsoft.com/office/powerpoint/2010/main" val="427371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7296-4EEE-4F77-943A-04A2DA2B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38D2-C920-4241-A24D-63CFD1D4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Transport</a:t>
            </a:r>
          </a:p>
          <a:p>
            <a:r>
              <a:rPr lang="da-DK" dirty="0"/>
              <a:t>Landing zone – Azure Blob Store</a:t>
            </a:r>
          </a:p>
          <a:p>
            <a:r>
              <a:rPr lang="da-DK" dirty="0"/>
              <a:t>Analysis – Metadata</a:t>
            </a:r>
          </a:p>
          <a:p>
            <a:r>
              <a:rPr lang="da-DK" dirty="0"/>
              <a:t>MSSQL engine support</a:t>
            </a:r>
          </a:p>
          <a:p>
            <a:r>
              <a:rPr lang="da-DK" dirty="0"/>
              <a:t>MSSQL 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27763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14B-BA88-494C-8764-BA3CDA85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1FF4-B6A4-489C-AA6D-1F1AA248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a-DK" dirty="0"/>
              <a:t>Identify</a:t>
            </a:r>
          </a:p>
          <a:p>
            <a:r>
              <a:rPr lang="da-DK" dirty="0"/>
              <a:t>Get backup set</a:t>
            </a:r>
          </a:p>
          <a:p>
            <a:pPr lvl="1"/>
            <a:r>
              <a:rPr lang="da-DK" dirty="0"/>
              <a:t>Get customer test – verify</a:t>
            </a:r>
          </a:p>
          <a:p>
            <a:r>
              <a:rPr lang="da-DK" dirty="0"/>
              <a:t>Analyse backup set; configuration, capacity etc.</a:t>
            </a:r>
          </a:p>
          <a:p>
            <a:pPr lvl="1"/>
            <a:r>
              <a:rPr lang="da-DK" dirty="0"/>
              <a:t>Get backup history from source?</a:t>
            </a:r>
          </a:p>
          <a:p>
            <a:r>
              <a:rPr lang="da-DK" dirty="0"/>
              <a:t>Build</a:t>
            </a:r>
          </a:p>
          <a:p>
            <a:pPr lvl="1"/>
            <a:r>
              <a:rPr lang="da-DK" dirty="0"/>
              <a:t>Infrastructure</a:t>
            </a:r>
          </a:p>
          <a:p>
            <a:pPr lvl="1"/>
            <a:r>
              <a:rPr lang="da-DK" dirty="0"/>
              <a:t>Platform</a:t>
            </a:r>
          </a:p>
          <a:p>
            <a:r>
              <a:rPr lang="da-DK" dirty="0"/>
              <a:t>Test backup set</a:t>
            </a:r>
          </a:p>
          <a:p>
            <a:r>
              <a:rPr lang="da-DK" dirty="0"/>
              <a:t>Recover Database</a:t>
            </a:r>
          </a:p>
          <a:p>
            <a:r>
              <a:rPr lang="da-DK" dirty="0"/>
              <a:t>Test database</a:t>
            </a:r>
          </a:p>
          <a:p>
            <a:pPr lvl="1"/>
            <a:r>
              <a:rPr lang="da-DK" dirty="0"/>
              <a:t>System test</a:t>
            </a:r>
          </a:p>
          <a:p>
            <a:pPr lvl="1"/>
            <a:r>
              <a:rPr lang="da-DK" dirty="0"/>
              <a:t>Customer test</a:t>
            </a:r>
          </a:p>
          <a:p>
            <a:r>
              <a:rPr lang="da-DK" dirty="0"/>
              <a:t>Report</a:t>
            </a:r>
          </a:p>
          <a:p>
            <a:pPr lvl="1"/>
            <a:r>
              <a:rPr lang="da-DK" dirty="0"/>
              <a:t>System</a:t>
            </a:r>
          </a:p>
          <a:p>
            <a:pPr lvl="1"/>
            <a:r>
              <a:rPr lang="da-DK" dirty="0"/>
              <a:t>Customer (business)</a:t>
            </a:r>
          </a:p>
          <a:p>
            <a:pPr lvl="1"/>
            <a:r>
              <a:rPr lang="da-DK" dirty="0"/>
              <a:t>Status</a:t>
            </a:r>
          </a:p>
          <a:p>
            <a:r>
              <a:rPr lang="da-DK" dirty="0"/>
              <a:t>Erase</a:t>
            </a:r>
          </a:p>
          <a:p>
            <a:pPr lvl="1"/>
            <a:r>
              <a:rPr lang="da-DK" dirty="0"/>
              <a:t>Platform</a:t>
            </a:r>
          </a:p>
          <a:p>
            <a:pPr lvl="1"/>
            <a:r>
              <a:rPr lang="da-DK" dirty="0"/>
              <a:t>Infrastructure</a:t>
            </a:r>
          </a:p>
          <a:p>
            <a:pPr lvl="1"/>
            <a:r>
              <a:rPr lang="da-DK" dirty="0"/>
              <a:t>Backup 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4F165F-9DAF-4DD1-9D66-7DC13752EFAD}"/>
              </a:ext>
            </a:extLst>
          </p:cNvPr>
          <p:cNvSpPr/>
          <p:nvPr/>
        </p:nvSpPr>
        <p:spPr>
          <a:xfrm>
            <a:off x="5867400" y="1417638"/>
            <a:ext cx="2438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Make</a:t>
            </a:r>
          </a:p>
          <a:p>
            <a:pPr algn="ctr"/>
            <a:r>
              <a:rPr lang="da-DK" dirty="0"/>
              <a:t>Swim-Lane model</a:t>
            </a:r>
          </a:p>
        </p:txBody>
      </p:sp>
    </p:spTree>
    <p:extLst>
      <p:ext uri="{BB962C8B-B14F-4D97-AF65-F5344CB8AC3E}">
        <p14:creationId xmlns:p14="http://schemas.microsoft.com/office/powerpoint/2010/main" val="240022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2207-FE65-432D-91A3-FD0E775C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67D8-1956-4B93-A4B6-3C0D5607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Risk Type { Business, Security }</a:t>
            </a:r>
          </a:p>
          <a:p>
            <a:r>
              <a:rPr lang="da-DK" dirty="0"/>
              <a:t>Asset; prose text</a:t>
            </a:r>
          </a:p>
          <a:p>
            <a:r>
              <a:rPr lang="da-DK" dirty="0"/>
              <a:t>Vulnability; prose text</a:t>
            </a:r>
          </a:p>
          <a:p>
            <a:r>
              <a:rPr lang="da-DK" dirty="0"/>
              <a:t>Exploit; prose text on vulnability</a:t>
            </a:r>
          </a:p>
          <a:p>
            <a:r>
              <a:rPr lang="da-DK" dirty="0"/>
              <a:t>Probability (p) { 1 - 5 }</a:t>
            </a:r>
          </a:p>
          <a:p>
            <a:pPr lvl="1"/>
            <a:r>
              <a:rPr lang="da-DK" dirty="0"/>
              <a:t>zero == certain</a:t>
            </a:r>
          </a:p>
          <a:p>
            <a:r>
              <a:rPr lang="da-DK" dirty="0"/>
              <a:t>Impact (I) { 1 -4 }</a:t>
            </a:r>
          </a:p>
          <a:p>
            <a:pPr lvl="1"/>
            <a:r>
              <a:rPr lang="da-DK" dirty="0"/>
              <a:t>zero == always</a:t>
            </a:r>
          </a:p>
          <a:p>
            <a:r>
              <a:rPr lang="da-DK" dirty="0"/>
              <a:t>Risk (R) = P * I { 1 – 20 }</a:t>
            </a:r>
          </a:p>
        </p:txBody>
      </p:sp>
    </p:spTree>
    <p:extLst>
      <p:ext uri="{BB962C8B-B14F-4D97-AF65-F5344CB8AC3E}">
        <p14:creationId xmlns:p14="http://schemas.microsoft.com/office/powerpoint/2010/main" val="338416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2D8E-5959-4E62-BA77-67858DA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C161-F64D-4017-B7E3-EF1CA04E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Acceptance</a:t>
            </a:r>
          </a:p>
          <a:p>
            <a:r>
              <a:rPr lang="da-DK" dirty="0"/>
              <a:t>Avoidance</a:t>
            </a:r>
          </a:p>
          <a:p>
            <a:r>
              <a:rPr lang="da-DK" dirty="0"/>
              <a:t>Transfer</a:t>
            </a:r>
          </a:p>
          <a:p>
            <a:r>
              <a:rPr lang="da-DK" dirty="0"/>
              <a:t>Mitigation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ref.: IT Infrastructure, sec 7.2</a:t>
            </a:r>
          </a:p>
        </p:txBody>
      </p:sp>
    </p:spTree>
    <p:extLst>
      <p:ext uri="{BB962C8B-B14F-4D97-AF65-F5344CB8AC3E}">
        <p14:creationId xmlns:p14="http://schemas.microsoft.com/office/powerpoint/2010/main" val="24004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2C67-BFD0-417D-A7A7-8AE37EC1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Recovery Test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4AE4-B99F-42D9-80AB-983CC970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Encryption: TDE, Always Encrypted, backup set</a:t>
            </a:r>
          </a:p>
          <a:p>
            <a:r>
              <a:rPr lang="da-DK" dirty="0"/>
              <a:t>Filestream: MSSQL, version</a:t>
            </a:r>
          </a:p>
          <a:p>
            <a:r>
              <a:rPr lang="da-DK" dirty="0"/>
              <a:t>Filegroup backup</a:t>
            </a:r>
          </a:p>
          <a:p>
            <a:r>
              <a:rPr lang="da-DK" dirty="0"/>
              <a:t>msdb (system database)</a:t>
            </a:r>
          </a:p>
          <a:p>
            <a:r>
              <a:rPr lang="da-DK" dirty="0"/>
              <a:t>master – unique recovery</a:t>
            </a:r>
          </a:p>
          <a:p>
            <a:r>
              <a:rPr lang="da-DK" dirty="0"/>
              <a:t>SSIS Catalog</a:t>
            </a:r>
          </a:p>
          <a:p>
            <a:r>
              <a:rPr lang="da-DK" dirty="0"/>
              <a:t>MDS</a:t>
            </a:r>
          </a:p>
        </p:txBody>
      </p:sp>
    </p:spTree>
    <p:extLst>
      <p:ext uri="{BB962C8B-B14F-4D97-AF65-F5344CB8AC3E}">
        <p14:creationId xmlns:p14="http://schemas.microsoft.com/office/powerpoint/2010/main" val="233800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257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SQL Server Recovery Tester</vt:lpstr>
      <vt:lpstr>Data Recorvery Test</vt:lpstr>
      <vt:lpstr>Automate!</vt:lpstr>
      <vt:lpstr>Customer Portal</vt:lpstr>
      <vt:lpstr>Infrastructure</vt:lpstr>
      <vt:lpstr>Process</vt:lpstr>
      <vt:lpstr>Risk Analysis</vt:lpstr>
      <vt:lpstr>Handle Risk</vt:lpstr>
      <vt:lpstr>Recovery Test - Features</vt:lpstr>
    </vt:vector>
  </TitlesOfParts>
  <Company>(SQLAdmin)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Recovery Tester</dc:title>
  <dc:subject>SQL Server Recovery Test</dc:subject>
  <dc:creator>Niels Grove-Rasmussen (ADM)</dc:creator>
  <cp:keywords>SQL Server;Recovery</cp:keywords>
  <cp:lastModifiedBy>Niels PFA Grove-Rasmussen</cp:lastModifiedBy>
  <cp:revision>10</cp:revision>
  <dcterms:created xsi:type="dcterms:W3CDTF">2006-08-16T00:00:00Z</dcterms:created>
  <dcterms:modified xsi:type="dcterms:W3CDTF">2017-08-02T06:40:23Z</dcterms:modified>
</cp:coreProperties>
</file>