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AD64-CD08-433F-98F5-C57505EE6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SQL Server Recovery 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19153-32B9-4DD9-A515-AE0106EE4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Ideas, Concepts &amp;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063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SQL Server Recovery Tester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Recovery Tester</dc:title>
  <dc:creator>Niels Grove-Rasmussen (ADM)</dc:creator>
  <cp:lastModifiedBy>Niels PFA Grove-Rasmussen</cp:lastModifiedBy>
  <cp:revision>1</cp:revision>
  <dcterms:created xsi:type="dcterms:W3CDTF">2006-08-16T00:00:00Z</dcterms:created>
  <dcterms:modified xsi:type="dcterms:W3CDTF">2017-08-02T05:43:29Z</dcterms:modified>
</cp:coreProperties>
</file>