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57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6858000" cy="9906000" type="A4"/>
  <p:notesSz cx="6794500" cy="99314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1" autoAdjust="0"/>
    <p:restoredTop sz="94660"/>
  </p:normalViewPr>
  <p:slideViewPr>
    <p:cSldViewPr>
      <p:cViewPr varScale="1">
        <p:scale>
          <a:sx n="93" d="100"/>
          <a:sy n="93" d="100"/>
        </p:scale>
        <p:origin x="2412" y="78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26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56465-8170-47C3-B587-6EBADE0B2A4C}" type="datetimeFigureOut">
              <a:rPr lang="da-DK" smtClean="0"/>
              <a:t>05-01-2018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08200" y="744538"/>
            <a:ext cx="25781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51262-DBEA-40A2-B333-E5478AC6BC1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41767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08200" y="744538"/>
            <a:ext cx="2578100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51262-DBEA-40A2-B333-E5478AC6BC14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61682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08200" y="744538"/>
            <a:ext cx="2578100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51262-DBEA-40A2-B333-E5478AC6BC14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92960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08200" y="744538"/>
            <a:ext cx="2578100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51262-DBEA-40A2-B333-E5478AC6BC14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31280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08200" y="744538"/>
            <a:ext cx="2578100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51262-DBEA-40A2-B333-E5478AC6BC14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6682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08200" y="744538"/>
            <a:ext cx="2578100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51262-DBEA-40A2-B333-E5478AC6BC14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2777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08200" y="744538"/>
            <a:ext cx="2578100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51262-DBEA-40A2-B333-E5478AC6BC14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08178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51262-DBEA-40A2-B333-E5478AC6BC14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02378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subtitle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50C-1D76-42EB-B5E2-8CEEA3B060DC}" type="datetimeFigureOut">
              <a:rPr lang="da-DK" smtClean="0"/>
              <a:t>05-01-2018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937E-137B-4BD7-87C3-1490F7FFF13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02739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50C-1D76-42EB-B5E2-8CEEA3B060DC}" type="datetimeFigureOut">
              <a:rPr lang="da-DK" smtClean="0"/>
              <a:t>05-01-2018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937E-137B-4BD7-87C3-1490F7FFF13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22146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3"/>
          </a:xfrm>
        </p:spPr>
        <p:txBody>
          <a:bodyPr vert="eaVert"/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3"/>
          </a:xfrm>
        </p:spPr>
        <p:txBody>
          <a:bodyPr vert="eaVert"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50C-1D76-42EB-B5E2-8CEEA3B060DC}" type="datetimeFigureOut">
              <a:rPr lang="da-DK" smtClean="0"/>
              <a:t>05-01-2018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937E-137B-4BD7-87C3-1490F7FFF13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47419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50C-1D76-42EB-B5E2-8CEEA3B060DC}" type="datetimeFigureOut">
              <a:rPr lang="da-DK" smtClean="0"/>
              <a:t>05-01-2018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937E-137B-4BD7-87C3-1490F7FFF13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14036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50C-1D76-42EB-B5E2-8CEEA3B060DC}" type="datetimeFigureOut">
              <a:rPr lang="da-DK" smtClean="0"/>
              <a:t>05-01-2018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937E-137B-4BD7-87C3-1490F7FFF13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95262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50C-1D76-42EB-B5E2-8CEEA3B060DC}" type="datetimeFigureOut">
              <a:rPr lang="da-DK" smtClean="0"/>
              <a:t>05-01-2018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937E-137B-4BD7-87C3-1490F7FFF13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53395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50C-1D76-42EB-B5E2-8CEEA3B060DC}" type="datetimeFigureOut">
              <a:rPr lang="da-DK" smtClean="0"/>
              <a:t>05-01-2018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937E-137B-4BD7-87C3-1490F7FFF13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84693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50C-1D76-42EB-B5E2-8CEEA3B060DC}" type="datetimeFigureOut">
              <a:rPr lang="da-DK" smtClean="0"/>
              <a:t>05-01-2018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937E-137B-4BD7-87C3-1490F7FFF13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235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50C-1D76-42EB-B5E2-8CEEA3B060DC}" type="datetimeFigureOut">
              <a:rPr lang="da-DK" smtClean="0"/>
              <a:t>05-01-2018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937E-137B-4BD7-87C3-1490F7FFF13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90079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50C-1D76-42EB-B5E2-8CEEA3B060DC}" type="datetimeFigureOut">
              <a:rPr lang="da-DK" smtClean="0"/>
              <a:t>05-01-2018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937E-137B-4BD7-87C3-1490F7FFF13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7099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50C-1D76-42EB-B5E2-8CEEA3B060DC}" type="datetimeFigureOut">
              <a:rPr lang="da-DK" smtClean="0"/>
              <a:t>05-01-2018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937E-137B-4BD7-87C3-1490F7FFF13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4319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6B50C-1D76-42EB-B5E2-8CEEA3B060DC}" type="datetimeFigureOut">
              <a:rPr lang="da-DK" smtClean="0"/>
              <a:t>05-01-2018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937E-137B-4BD7-87C3-1490F7FFF13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349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>
            <a:off x="1268760" y="1064568"/>
            <a:ext cx="108012" cy="859635"/>
            <a:chOff x="1268760" y="1064568"/>
            <a:chExt cx="108012" cy="859635"/>
          </a:xfrm>
        </p:grpSpPr>
        <p:sp>
          <p:nvSpPr>
            <p:cNvPr id="4" name="Rectangle 3"/>
            <p:cNvSpPr/>
            <p:nvPr/>
          </p:nvSpPr>
          <p:spPr>
            <a:xfrm>
              <a:off x="1268760" y="1064568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268760" y="1171552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68760" y="1279552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68760" y="1386536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268760" y="1494235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268760" y="1601219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68760" y="1709219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68760" y="1816203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556792" y="1065238"/>
            <a:ext cx="54006" cy="859635"/>
            <a:chOff x="1268760" y="1064568"/>
            <a:chExt cx="108012" cy="859635"/>
          </a:xfrm>
        </p:grpSpPr>
        <p:grpSp>
          <p:nvGrpSpPr>
            <p:cNvPr id="21" name="Group 20"/>
            <p:cNvGrpSpPr/>
            <p:nvPr/>
          </p:nvGrpSpPr>
          <p:grpSpPr>
            <a:xfrm>
              <a:off x="1268760" y="1064568"/>
              <a:ext cx="108012" cy="429968"/>
              <a:chOff x="1268760" y="1064568"/>
              <a:chExt cx="108012" cy="429968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1268760" y="1064568"/>
                <a:ext cx="108012" cy="214984"/>
                <a:chOff x="1268760" y="1064568"/>
                <a:chExt cx="108012" cy="214984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1268760" y="1064568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1268760" y="1171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1268760" y="1279552"/>
                <a:ext cx="108012" cy="214984"/>
                <a:chOff x="1268760" y="1064568"/>
                <a:chExt cx="108012" cy="214984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1268760" y="1064568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1268760" y="1171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</p:grpSp>
        <p:grpSp>
          <p:nvGrpSpPr>
            <p:cNvPr id="22" name="Group 21"/>
            <p:cNvGrpSpPr/>
            <p:nvPr/>
          </p:nvGrpSpPr>
          <p:grpSpPr>
            <a:xfrm>
              <a:off x="1268760" y="1494235"/>
              <a:ext cx="108012" cy="429968"/>
              <a:chOff x="1268760" y="1064568"/>
              <a:chExt cx="108012" cy="429968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1268760" y="1064568"/>
                <a:ext cx="108012" cy="214984"/>
                <a:chOff x="1268760" y="1064568"/>
                <a:chExt cx="108012" cy="214984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1268760" y="1064568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1268760" y="1171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1268760" y="1279552"/>
                <a:ext cx="108012" cy="214984"/>
                <a:chOff x="1268760" y="1064568"/>
                <a:chExt cx="108012" cy="214984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1268760" y="1064568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1268760" y="1171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</p:grpSp>
      </p:grpSp>
      <p:grpSp>
        <p:nvGrpSpPr>
          <p:cNvPr id="35" name="Group 34"/>
          <p:cNvGrpSpPr/>
          <p:nvPr/>
        </p:nvGrpSpPr>
        <p:grpSpPr>
          <a:xfrm>
            <a:off x="1034009" y="1065388"/>
            <a:ext cx="54006" cy="859635"/>
            <a:chOff x="1268760" y="1064568"/>
            <a:chExt cx="108012" cy="859635"/>
          </a:xfrm>
        </p:grpSpPr>
        <p:grpSp>
          <p:nvGrpSpPr>
            <p:cNvPr id="36" name="Group 35"/>
            <p:cNvGrpSpPr/>
            <p:nvPr/>
          </p:nvGrpSpPr>
          <p:grpSpPr>
            <a:xfrm>
              <a:off x="1268760" y="1064568"/>
              <a:ext cx="108012" cy="429968"/>
              <a:chOff x="1268760" y="1064568"/>
              <a:chExt cx="108012" cy="429968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1268760" y="1064568"/>
                <a:ext cx="108012" cy="214984"/>
                <a:chOff x="1268760" y="1064568"/>
                <a:chExt cx="108012" cy="214984"/>
              </a:xfrm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1268760" y="1064568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1268760" y="1171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45" name="Group 44"/>
              <p:cNvGrpSpPr/>
              <p:nvPr/>
            </p:nvGrpSpPr>
            <p:grpSpPr>
              <a:xfrm>
                <a:off x="1268760" y="1279552"/>
                <a:ext cx="108012" cy="214984"/>
                <a:chOff x="1268760" y="1064568"/>
                <a:chExt cx="108012" cy="214984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1268760" y="1064568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1268760" y="1171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</p:grpSp>
        <p:grpSp>
          <p:nvGrpSpPr>
            <p:cNvPr id="37" name="Group 36"/>
            <p:cNvGrpSpPr/>
            <p:nvPr/>
          </p:nvGrpSpPr>
          <p:grpSpPr>
            <a:xfrm>
              <a:off x="1268760" y="1494235"/>
              <a:ext cx="108012" cy="429968"/>
              <a:chOff x="1268760" y="1064568"/>
              <a:chExt cx="108012" cy="429968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1268760" y="1064568"/>
                <a:ext cx="108012" cy="214984"/>
                <a:chOff x="1268760" y="1064568"/>
                <a:chExt cx="108012" cy="214984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1268760" y="1064568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1268760" y="1171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9" name="Group 38"/>
              <p:cNvGrpSpPr/>
              <p:nvPr/>
            </p:nvGrpSpPr>
            <p:grpSpPr>
              <a:xfrm>
                <a:off x="1268760" y="1279552"/>
                <a:ext cx="108012" cy="214984"/>
                <a:chOff x="1268760" y="1064568"/>
                <a:chExt cx="108012" cy="214984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1268760" y="1064568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1268760" y="1171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</p:grpSp>
      </p:grpSp>
      <p:sp>
        <p:nvSpPr>
          <p:cNvPr id="50" name="Rectangle 49"/>
          <p:cNvSpPr/>
          <p:nvPr/>
        </p:nvSpPr>
        <p:spPr>
          <a:xfrm>
            <a:off x="1034009" y="875854"/>
            <a:ext cx="108012" cy="10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2" name="Rectangle 51"/>
          <p:cNvSpPr/>
          <p:nvPr/>
        </p:nvSpPr>
        <p:spPr>
          <a:xfrm>
            <a:off x="1502786" y="2000672"/>
            <a:ext cx="108012" cy="10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54" name="Curved Connector 53"/>
          <p:cNvCxnSpPr>
            <a:stCxn id="50" idx="3"/>
            <a:endCxn id="4" idx="0"/>
          </p:cNvCxnSpPr>
          <p:nvPr/>
        </p:nvCxnSpPr>
        <p:spPr>
          <a:xfrm>
            <a:off x="1142021" y="929854"/>
            <a:ext cx="180745" cy="134714"/>
          </a:xfrm>
          <a:prstGeom prst="curvedConnector2">
            <a:avLst/>
          </a:prstGeom>
          <a:ln>
            <a:solidFill>
              <a:schemeClr val="bg2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16" idx="2"/>
            <a:endCxn id="52" idx="1"/>
          </p:cNvCxnSpPr>
          <p:nvPr/>
        </p:nvCxnSpPr>
        <p:spPr>
          <a:xfrm rot="16200000" flipH="1">
            <a:off x="1347542" y="1899427"/>
            <a:ext cx="130469" cy="180020"/>
          </a:xfrm>
          <a:prstGeom prst="curvedConnector2">
            <a:avLst/>
          </a:prstGeom>
          <a:ln>
            <a:solidFill>
              <a:schemeClr val="bg2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05178" y="822132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/>
              <a:t>inflow</a:t>
            </a:r>
            <a:endParaRPr lang="da-DK" sz="800"/>
          </a:p>
        </p:txBody>
      </p:sp>
      <p:sp>
        <p:nvSpPr>
          <p:cNvPr id="63" name="TextBox 62"/>
          <p:cNvSpPr txBox="1"/>
          <p:nvPr/>
        </p:nvSpPr>
        <p:spPr>
          <a:xfrm>
            <a:off x="1575840" y="1945873"/>
            <a:ext cx="511679" cy="217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/>
              <a:t>outflow</a:t>
            </a:r>
            <a:endParaRPr lang="da-DK" sz="800"/>
          </a:p>
        </p:txBody>
      </p:sp>
      <p:sp>
        <p:nvSpPr>
          <p:cNvPr id="64" name="Right Arrow 63"/>
          <p:cNvSpPr/>
          <p:nvPr/>
        </p:nvSpPr>
        <p:spPr>
          <a:xfrm>
            <a:off x="1119982" y="1437993"/>
            <a:ext cx="126739" cy="124447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5" name="Right Arrow 64"/>
          <p:cNvSpPr/>
          <p:nvPr/>
        </p:nvSpPr>
        <p:spPr>
          <a:xfrm>
            <a:off x="1408014" y="1437993"/>
            <a:ext cx="126739" cy="124447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6" name="TextBox 65"/>
          <p:cNvSpPr txBox="1"/>
          <p:nvPr/>
        </p:nvSpPr>
        <p:spPr>
          <a:xfrm>
            <a:off x="355109" y="1328960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/>
              <a:t>phaseInflow</a:t>
            </a:r>
            <a:endParaRPr lang="da-DK" sz="800"/>
          </a:p>
        </p:txBody>
      </p:sp>
      <p:sp>
        <p:nvSpPr>
          <p:cNvPr id="67" name="TextBox 66"/>
          <p:cNvSpPr txBox="1"/>
          <p:nvPr/>
        </p:nvSpPr>
        <p:spPr>
          <a:xfrm>
            <a:off x="1575840" y="1335011"/>
            <a:ext cx="7745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/>
              <a:t>phaseOutflow</a:t>
            </a:r>
            <a:endParaRPr lang="da-DK" sz="800"/>
          </a:p>
        </p:txBody>
      </p:sp>
    </p:spTree>
    <p:extLst>
      <p:ext uri="{BB962C8B-B14F-4D97-AF65-F5344CB8AC3E}">
        <p14:creationId xmlns:p14="http://schemas.microsoft.com/office/powerpoint/2010/main" val="259409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>
          <a:xfrm>
            <a:off x="1538941" y="2624298"/>
            <a:ext cx="216024" cy="1897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0" name="TextBox 1039"/>
          <p:cNvSpPr txBox="1"/>
          <p:nvPr/>
        </p:nvSpPr>
        <p:spPr>
          <a:xfrm>
            <a:off x="1925688" y="2574330"/>
            <a:ext cx="2087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da-DK" sz="8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99809" y="2847375"/>
            <a:ext cx="105917" cy="133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7" name="TextBox 436"/>
          <p:cNvSpPr txBox="1"/>
          <p:nvPr/>
        </p:nvSpPr>
        <p:spPr>
          <a:xfrm>
            <a:off x="1347572" y="2791021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/>
              <a:t>A</a:t>
            </a:r>
            <a:endParaRPr lang="da-DK" sz="800"/>
          </a:p>
        </p:txBody>
      </p:sp>
      <p:sp>
        <p:nvSpPr>
          <p:cNvPr id="470" name="TextBox 469"/>
          <p:cNvSpPr txBox="1"/>
          <p:nvPr/>
        </p:nvSpPr>
        <p:spPr>
          <a:xfrm>
            <a:off x="1032900" y="1058647"/>
            <a:ext cx="256802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da-DK" sz="1200" b="1" smtClean="0">
                <a:solidFill>
                  <a:schemeClr val="accent2">
                    <a:lumMod val="50000"/>
                  </a:schemeClr>
                </a:solidFill>
              </a:rPr>
              <a:t>S</a:t>
            </a:r>
            <a:endParaRPr lang="da-DK" sz="1200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71" name="TextBox 470"/>
          <p:cNvSpPr txBox="1"/>
          <p:nvPr/>
        </p:nvSpPr>
        <p:spPr>
          <a:xfrm>
            <a:off x="2994874" y="1058647"/>
            <a:ext cx="226344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da-DK" sz="1200" b="1" smtClean="0">
                <a:solidFill>
                  <a:schemeClr val="accent2">
                    <a:lumMod val="50000"/>
                  </a:schemeClr>
                </a:solidFill>
              </a:rPr>
              <a:t>I</a:t>
            </a:r>
            <a:endParaRPr lang="da-DK" sz="1200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72" name="TextBox 471"/>
          <p:cNvSpPr txBox="1"/>
          <p:nvPr/>
        </p:nvSpPr>
        <p:spPr>
          <a:xfrm>
            <a:off x="1937774" y="1058647"/>
            <a:ext cx="260008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da-DK" sz="1200" b="1" smtClean="0">
                <a:solidFill>
                  <a:schemeClr val="accent2">
                    <a:lumMod val="50000"/>
                  </a:schemeClr>
                </a:solidFill>
              </a:rPr>
              <a:t>E</a:t>
            </a:r>
            <a:endParaRPr lang="da-DK" sz="1200" b="1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806963" y="2792760"/>
            <a:ext cx="734829" cy="1120262"/>
            <a:chOff x="1714013" y="2792760"/>
            <a:chExt cx="734829" cy="1120262"/>
          </a:xfrm>
        </p:grpSpPr>
        <p:grpSp>
          <p:nvGrpSpPr>
            <p:cNvPr id="77" name="Group 76"/>
            <p:cNvGrpSpPr/>
            <p:nvPr/>
          </p:nvGrpSpPr>
          <p:grpSpPr>
            <a:xfrm>
              <a:off x="1714013" y="2849420"/>
              <a:ext cx="540060" cy="859635"/>
              <a:chOff x="1268760" y="1064568"/>
              <a:chExt cx="540060" cy="859635"/>
            </a:xfrm>
          </p:grpSpPr>
          <p:grpSp>
            <p:nvGrpSpPr>
              <p:cNvPr id="82" name="Group 81"/>
              <p:cNvGrpSpPr/>
              <p:nvPr/>
            </p:nvGrpSpPr>
            <p:grpSpPr>
              <a:xfrm>
                <a:off x="1268760" y="1064568"/>
                <a:ext cx="217103" cy="859635"/>
                <a:chOff x="1268760" y="1064568"/>
                <a:chExt cx="217103" cy="859635"/>
              </a:xfrm>
            </p:grpSpPr>
            <p:grpSp>
              <p:nvGrpSpPr>
                <p:cNvPr id="110" name="Group 109"/>
                <p:cNvGrpSpPr/>
                <p:nvPr/>
              </p:nvGrpSpPr>
              <p:grpSpPr>
                <a:xfrm>
                  <a:off x="1268760" y="1064568"/>
                  <a:ext cx="108012" cy="859635"/>
                  <a:chOff x="1268760" y="1064568"/>
                  <a:chExt cx="108012" cy="859635"/>
                </a:xfrm>
              </p:grpSpPr>
              <p:sp>
                <p:nvSpPr>
                  <p:cNvPr id="120" name="Rectangle 119"/>
                  <p:cNvSpPr/>
                  <p:nvPr/>
                </p:nvSpPr>
                <p:spPr>
                  <a:xfrm>
                    <a:off x="1268760" y="1064568"/>
                    <a:ext cx="108012" cy="108000"/>
                  </a:xfrm>
                  <a:prstGeom prst="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121" name="Rectangle 120"/>
                  <p:cNvSpPr/>
                  <p:nvPr/>
                </p:nvSpPr>
                <p:spPr>
                  <a:xfrm>
                    <a:off x="1268760" y="1171552"/>
                    <a:ext cx="108012" cy="108000"/>
                  </a:xfrm>
                  <a:prstGeom prst="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122" name="Rectangle 121"/>
                  <p:cNvSpPr/>
                  <p:nvPr/>
                </p:nvSpPr>
                <p:spPr>
                  <a:xfrm>
                    <a:off x="1268760" y="1279552"/>
                    <a:ext cx="108012" cy="108000"/>
                  </a:xfrm>
                  <a:prstGeom prst="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123" name="Rectangle 122"/>
                  <p:cNvSpPr/>
                  <p:nvPr/>
                </p:nvSpPr>
                <p:spPr>
                  <a:xfrm>
                    <a:off x="1268760" y="1386536"/>
                    <a:ext cx="108012" cy="108000"/>
                  </a:xfrm>
                  <a:prstGeom prst="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124" name="Rectangle 123"/>
                  <p:cNvSpPr/>
                  <p:nvPr/>
                </p:nvSpPr>
                <p:spPr>
                  <a:xfrm>
                    <a:off x="1268760" y="1494235"/>
                    <a:ext cx="108012" cy="108000"/>
                  </a:xfrm>
                  <a:prstGeom prst="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125" name="Rectangle 124"/>
                  <p:cNvSpPr/>
                  <p:nvPr/>
                </p:nvSpPr>
                <p:spPr>
                  <a:xfrm>
                    <a:off x="1268760" y="1601219"/>
                    <a:ext cx="108012" cy="108000"/>
                  </a:xfrm>
                  <a:prstGeom prst="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126" name="Rectangle 125"/>
                  <p:cNvSpPr/>
                  <p:nvPr/>
                </p:nvSpPr>
                <p:spPr>
                  <a:xfrm>
                    <a:off x="1268760" y="1709219"/>
                    <a:ext cx="108012" cy="108000"/>
                  </a:xfrm>
                  <a:prstGeom prst="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127" name="Rectangle 126"/>
                  <p:cNvSpPr/>
                  <p:nvPr/>
                </p:nvSpPr>
                <p:spPr>
                  <a:xfrm>
                    <a:off x="1268760" y="1816203"/>
                    <a:ext cx="108012" cy="108000"/>
                  </a:xfrm>
                  <a:prstGeom prst="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111" name="Group 110"/>
                <p:cNvGrpSpPr/>
                <p:nvPr/>
              </p:nvGrpSpPr>
              <p:grpSpPr>
                <a:xfrm>
                  <a:off x="1377851" y="1064568"/>
                  <a:ext cx="108012" cy="859635"/>
                  <a:chOff x="1268760" y="1064568"/>
                  <a:chExt cx="108012" cy="859635"/>
                </a:xfrm>
              </p:grpSpPr>
              <p:sp>
                <p:nvSpPr>
                  <p:cNvPr id="112" name="Rectangle 111"/>
                  <p:cNvSpPr/>
                  <p:nvPr/>
                </p:nvSpPr>
                <p:spPr>
                  <a:xfrm>
                    <a:off x="1268760" y="1064568"/>
                    <a:ext cx="108012" cy="108000"/>
                  </a:xfrm>
                  <a:prstGeom prst="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113" name="Rectangle 112"/>
                  <p:cNvSpPr/>
                  <p:nvPr/>
                </p:nvSpPr>
                <p:spPr>
                  <a:xfrm>
                    <a:off x="1268760" y="1171552"/>
                    <a:ext cx="108012" cy="108000"/>
                  </a:xfrm>
                  <a:prstGeom prst="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114" name="Rectangle 113"/>
                  <p:cNvSpPr/>
                  <p:nvPr/>
                </p:nvSpPr>
                <p:spPr>
                  <a:xfrm>
                    <a:off x="1268760" y="1279552"/>
                    <a:ext cx="108012" cy="108000"/>
                  </a:xfrm>
                  <a:prstGeom prst="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115" name="Rectangle 114"/>
                  <p:cNvSpPr/>
                  <p:nvPr/>
                </p:nvSpPr>
                <p:spPr>
                  <a:xfrm>
                    <a:off x="1268760" y="1386536"/>
                    <a:ext cx="108012" cy="108000"/>
                  </a:xfrm>
                  <a:prstGeom prst="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116" name="Rectangle 115"/>
                  <p:cNvSpPr/>
                  <p:nvPr/>
                </p:nvSpPr>
                <p:spPr>
                  <a:xfrm>
                    <a:off x="1268760" y="1494235"/>
                    <a:ext cx="108012" cy="108000"/>
                  </a:xfrm>
                  <a:prstGeom prst="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117" name="Rectangle 116"/>
                  <p:cNvSpPr/>
                  <p:nvPr/>
                </p:nvSpPr>
                <p:spPr>
                  <a:xfrm>
                    <a:off x="1268760" y="1601219"/>
                    <a:ext cx="108012" cy="108000"/>
                  </a:xfrm>
                  <a:prstGeom prst="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118" name="Rectangle 117"/>
                  <p:cNvSpPr/>
                  <p:nvPr/>
                </p:nvSpPr>
                <p:spPr>
                  <a:xfrm>
                    <a:off x="1268760" y="1709219"/>
                    <a:ext cx="108012" cy="108000"/>
                  </a:xfrm>
                  <a:prstGeom prst="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119" name="Rectangle 118"/>
                  <p:cNvSpPr/>
                  <p:nvPr/>
                </p:nvSpPr>
                <p:spPr>
                  <a:xfrm>
                    <a:off x="1268760" y="1816203"/>
                    <a:ext cx="108012" cy="108000"/>
                  </a:xfrm>
                  <a:prstGeom prst="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</p:grpSp>
          <p:grpSp>
            <p:nvGrpSpPr>
              <p:cNvPr id="83" name="Group 82"/>
              <p:cNvGrpSpPr/>
              <p:nvPr/>
            </p:nvGrpSpPr>
            <p:grpSpPr>
              <a:xfrm>
                <a:off x="1485863" y="1064568"/>
                <a:ext cx="108012" cy="859635"/>
                <a:chOff x="1268760" y="1064568"/>
                <a:chExt cx="108012" cy="859635"/>
              </a:xfrm>
            </p:grpSpPr>
            <p:sp>
              <p:nvSpPr>
                <p:cNvPr id="102" name="Rectangle 101"/>
                <p:cNvSpPr/>
                <p:nvPr/>
              </p:nvSpPr>
              <p:spPr>
                <a:xfrm>
                  <a:off x="1268760" y="1064568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1268760" y="1171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1268760" y="1279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1268760" y="1386536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>
                  <a:off x="1268760" y="1494235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1268760" y="1601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1268760" y="1709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1268760" y="1816203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1594954" y="1064568"/>
                <a:ext cx="108012" cy="859635"/>
                <a:chOff x="1268760" y="1064568"/>
                <a:chExt cx="108012" cy="859635"/>
              </a:xfrm>
            </p:grpSpPr>
            <p:sp>
              <p:nvSpPr>
                <p:cNvPr id="94" name="Rectangle 93"/>
                <p:cNvSpPr/>
                <p:nvPr/>
              </p:nvSpPr>
              <p:spPr>
                <a:xfrm>
                  <a:off x="1268760" y="1064568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5" name="Rectangle 94"/>
                <p:cNvSpPr/>
                <p:nvPr/>
              </p:nvSpPr>
              <p:spPr>
                <a:xfrm>
                  <a:off x="1268760" y="1171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1268760" y="1279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1268760" y="1386536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1268760" y="1494235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1268760" y="1601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1268760" y="1709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1268760" y="1816203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1700808" y="1064568"/>
                <a:ext cx="108012" cy="859635"/>
                <a:chOff x="1268760" y="1064568"/>
                <a:chExt cx="108012" cy="859635"/>
              </a:xfrm>
            </p:grpSpPr>
            <p:sp>
              <p:nvSpPr>
                <p:cNvPr id="86" name="Rectangle 85"/>
                <p:cNvSpPr/>
                <p:nvPr/>
              </p:nvSpPr>
              <p:spPr>
                <a:xfrm>
                  <a:off x="1268760" y="1064568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1268760" y="1171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1268760" y="1279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9" name="Rectangle 88"/>
                <p:cNvSpPr/>
                <p:nvPr/>
              </p:nvSpPr>
              <p:spPr>
                <a:xfrm>
                  <a:off x="1268760" y="1386536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0" name="Rectangle 89"/>
                <p:cNvSpPr/>
                <p:nvPr/>
              </p:nvSpPr>
              <p:spPr>
                <a:xfrm>
                  <a:off x="1268760" y="1494235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1268760" y="1601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1268760" y="1709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1268760" y="1816203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</p:grpSp>
        <p:sp>
          <p:nvSpPr>
            <p:cNvPr id="78" name="TextBox 77"/>
            <p:cNvSpPr txBox="1"/>
            <p:nvPr/>
          </p:nvSpPr>
          <p:spPr>
            <a:xfrm>
              <a:off x="2204864" y="2792760"/>
              <a:ext cx="2439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800" smtClean="0"/>
                <a:t>A</a:t>
              </a:r>
              <a:endParaRPr lang="da-DK" sz="800"/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2031836" y="3773172"/>
              <a:ext cx="232723" cy="139850"/>
              <a:chOff x="2116157" y="3661022"/>
              <a:chExt cx="232723" cy="139850"/>
            </a:xfrm>
          </p:grpSpPr>
          <p:sp>
            <p:nvSpPr>
              <p:cNvPr id="80" name="Cloud 79"/>
              <p:cNvSpPr>
                <a:spLocks/>
              </p:cNvSpPr>
              <p:nvPr/>
            </p:nvSpPr>
            <p:spPr>
              <a:xfrm>
                <a:off x="2204864" y="3693150"/>
                <a:ext cx="144016" cy="107722"/>
              </a:xfrm>
              <a:prstGeom prst="cloud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1" name="Curved Connector 80"/>
              <p:cNvCxnSpPr/>
              <p:nvPr/>
            </p:nvCxnSpPr>
            <p:spPr>
              <a:xfrm rot="5400000" flipH="1" flipV="1">
                <a:off x="2099602" y="3677577"/>
                <a:ext cx="112292" cy="79182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bg2">
                    <a:lumMod val="50000"/>
                  </a:schemeClr>
                </a:solidFill>
                <a:tailEnd type="triangle" w="sm" len="sm"/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5" name="Group 294"/>
          <p:cNvGrpSpPr/>
          <p:nvPr/>
        </p:nvGrpSpPr>
        <p:grpSpPr>
          <a:xfrm>
            <a:off x="2817975" y="2847945"/>
            <a:ext cx="540060" cy="859635"/>
            <a:chOff x="1268760" y="1064568"/>
            <a:chExt cx="540060" cy="859635"/>
          </a:xfrm>
        </p:grpSpPr>
        <p:grpSp>
          <p:nvGrpSpPr>
            <p:cNvPr id="349" name="Group 348"/>
            <p:cNvGrpSpPr/>
            <p:nvPr/>
          </p:nvGrpSpPr>
          <p:grpSpPr>
            <a:xfrm>
              <a:off x="1268760" y="1064568"/>
              <a:ext cx="217103" cy="859635"/>
              <a:chOff x="1268760" y="1064568"/>
              <a:chExt cx="217103" cy="859635"/>
            </a:xfrm>
          </p:grpSpPr>
          <p:grpSp>
            <p:nvGrpSpPr>
              <p:cNvPr id="377" name="Group 376"/>
              <p:cNvGrpSpPr/>
              <p:nvPr/>
            </p:nvGrpSpPr>
            <p:grpSpPr>
              <a:xfrm>
                <a:off x="1268760" y="1064568"/>
                <a:ext cx="108012" cy="859635"/>
                <a:chOff x="1268760" y="1064568"/>
                <a:chExt cx="108012" cy="859635"/>
              </a:xfrm>
            </p:grpSpPr>
            <p:sp>
              <p:nvSpPr>
                <p:cNvPr id="387" name="Rectangle 386"/>
                <p:cNvSpPr/>
                <p:nvPr/>
              </p:nvSpPr>
              <p:spPr>
                <a:xfrm>
                  <a:off x="1268760" y="1064568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88" name="Rectangle 387"/>
                <p:cNvSpPr/>
                <p:nvPr/>
              </p:nvSpPr>
              <p:spPr>
                <a:xfrm>
                  <a:off x="1268760" y="1171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89" name="Rectangle 388"/>
                <p:cNvSpPr/>
                <p:nvPr/>
              </p:nvSpPr>
              <p:spPr>
                <a:xfrm>
                  <a:off x="1268760" y="1279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90" name="Rectangle 389"/>
                <p:cNvSpPr/>
                <p:nvPr/>
              </p:nvSpPr>
              <p:spPr>
                <a:xfrm>
                  <a:off x="1268760" y="1386536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91" name="Rectangle 390"/>
                <p:cNvSpPr/>
                <p:nvPr/>
              </p:nvSpPr>
              <p:spPr>
                <a:xfrm>
                  <a:off x="1268760" y="1494235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92" name="Rectangle 391"/>
                <p:cNvSpPr/>
                <p:nvPr/>
              </p:nvSpPr>
              <p:spPr>
                <a:xfrm>
                  <a:off x="1268760" y="1601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93" name="Rectangle 392"/>
                <p:cNvSpPr/>
                <p:nvPr/>
              </p:nvSpPr>
              <p:spPr>
                <a:xfrm>
                  <a:off x="1268760" y="1709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94" name="Rectangle 393"/>
                <p:cNvSpPr/>
                <p:nvPr/>
              </p:nvSpPr>
              <p:spPr>
                <a:xfrm>
                  <a:off x="1268760" y="1816203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78" name="Group 377"/>
              <p:cNvGrpSpPr/>
              <p:nvPr/>
            </p:nvGrpSpPr>
            <p:grpSpPr>
              <a:xfrm>
                <a:off x="1377851" y="1064568"/>
                <a:ext cx="108012" cy="859635"/>
                <a:chOff x="1268760" y="1064568"/>
                <a:chExt cx="108012" cy="859635"/>
              </a:xfrm>
            </p:grpSpPr>
            <p:sp>
              <p:nvSpPr>
                <p:cNvPr id="379" name="Rectangle 378"/>
                <p:cNvSpPr/>
                <p:nvPr/>
              </p:nvSpPr>
              <p:spPr>
                <a:xfrm>
                  <a:off x="1268760" y="1064568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80" name="Rectangle 379"/>
                <p:cNvSpPr/>
                <p:nvPr/>
              </p:nvSpPr>
              <p:spPr>
                <a:xfrm>
                  <a:off x="1268760" y="1171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81" name="Rectangle 380"/>
                <p:cNvSpPr/>
                <p:nvPr/>
              </p:nvSpPr>
              <p:spPr>
                <a:xfrm>
                  <a:off x="1268760" y="1279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82" name="Rectangle 381"/>
                <p:cNvSpPr/>
                <p:nvPr/>
              </p:nvSpPr>
              <p:spPr>
                <a:xfrm>
                  <a:off x="1268760" y="1386536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83" name="Rectangle 382"/>
                <p:cNvSpPr/>
                <p:nvPr/>
              </p:nvSpPr>
              <p:spPr>
                <a:xfrm>
                  <a:off x="1268760" y="1494235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84" name="Rectangle 383"/>
                <p:cNvSpPr/>
                <p:nvPr/>
              </p:nvSpPr>
              <p:spPr>
                <a:xfrm>
                  <a:off x="1268760" y="1601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85" name="Rectangle 384"/>
                <p:cNvSpPr/>
                <p:nvPr/>
              </p:nvSpPr>
              <p:spPr>
                <a:xfrm>
                  <a:off x="1268760" y="1709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86" name="Rectangle 385"/>
                <p:cNvSpPr/>
                <p:nvPr/>
              </p:nvSpPr>
              <p:spPr>
                <a:xfrm>
                  <a:off x="1268760" y="1816203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</p:grpSp>
        <p:grpSp>
          <p:nvGrpSpPr>
            <p:cNvPr id="350" name="Group 349"/>
            <p:cNvGrpSpPr/>
            <p:nvPr/>
          </p:nvGrpSpPr>
          <p:grpSpPr>
            <a:xfrm>
              <a:off x="1485863" y="1064568"/>
              <a:ext cx="108012" cy="859635"/>
              <a:chOff x="1268760" y="1064568"/>
              <a:chExt cx="108012" cy="859635"/>
            </a:xfrm>
          </p:grpSpPr>
          <p:sp>
            <p:nvSpPr>
              <p:cNvPr id="369" name="Rectangle 368"/>
              <p:cNvSpPr/>
              <p:nvPr/>
            </p:nvSpPr>
            <p:spPr>
              <a:xfrm>
                <a:off x="1268760" y="1064568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70" name="Rectangle 369"/>
              <p:cNvSpPr/>
              <p:nvPr/>
            </p:nvSpPr>
            <p:spPr>
              <a:xfrm>
                <a:off x="1268760" y="1171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71" name="Rectangle 370"/>
              <p:cNvSpPr/>
              <p:nvPr/>
            </p:nvSpPr>
            <p:spPr>
              <a:xfrm>
                <a:off x="1268760" y="1279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72" name="Rectangle 371"/>
              <p:cNvSpPr/>
              <p:nvPr/>
            </p:nvSpPr>
            <p:spPr>
              <a:xfrm>
                <a:off x="1268760" y="1386536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73" name="Rectangle 372"/>
              <p:cNvSpPr/>
              <p:nvPr/>
            </p:nvSpPr>
            <p:spPr>
              <a:xfrm>
                <a:off x="1268760" y="1494235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74" name="Rectangle 373"/>
              <p:cNvSpPr/>
              <p:nvPr/>
            </p:nvSpPr>
            <p:spPr>
              <a:xfrm>
                <a:off x="1268760" y="1601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1268760" y="1709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76" name="Rectangle 375"/>
              <p:cNvSpPr/>
              <p:nvPr/>
            </p:nvSpPr>
            <p:spPr>
              <a:xfrm>
                <a:off x="1268760" y="1816203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51" name="Group 350"/>
            <p:cNvGrpSpPr/>
            <p:nvPr/>
          </p:nvGrpSpPr>
          <p:grpSpPr>
            <a:xfrm>
              <a:off x="1594954" y="1064568"/>
              <a:ext cx="108012" cy="859635"/>
              <a:chOff x="1268760" y="1064568"/>
              <a:chExt cx="108012" cy="859635"/>
            </a:xfrm>
          </p:grpSpPr>
          <p:sp>
            <p:nvSpPr>
              <p:cNvPr id="361" name="Rectangle 360"/>
              <p:cNvSpPr/>
              <p:nvPr/>
            </p:nvSpPr>
            <p:spPr>
              <a:xfrm>
                <a:off x="1268760" y="1064568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62" name="Rectangle 361"/>
              <p:cNvSpPr/>
              <p:nvPr/>
            </p:nvSpPr>
            <p:spPr>
              <a:xfrm>
                <a:off x="1268760" y="1171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63" name="Rectangle 362"/>
              <p:cNvSpPr/>
              <p:nvPr/>
            </p:nvSpPr>
            <p:spPr>
              <a:xfrm>
                <a:off x="1268760" y="1279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64" name="Rectangle 363"/>
              <p:cNvSpPr/>
              <p:nvPr/>
            </p:nvSpPr>
            <p:spPr>
              <a:xfrm>
                <a:off x="1268760" y="1386536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65" name="Rectangle 364"/>
              <p:cNvSpPr/>
              <p:nvPr/>
            </p:nvSpPr>
            <p:spPr>
              <a:xfrm>
                <a:off x="1268760" y="1494235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66" name="Rectangle 365"/>
              <p:cNvSpPr/>
              <p:nvPr/>
            </p:nvSpPr>
            <p:spPr>
              <a:xfrm>
                <a:off x="1268760" y="1601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67" name="Rectangle 366"/>
              <p:cNvSpPr/>
              <p:nvPr/>
            </p:nvSpPr>
            <p:spPr>
              <a:xfrm>
                <a:off x="1268760" y="1709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68" name="Rectangle 367"/>
              <p:cNvSpPr/>
              <p:nvPr/>
            </p:nvSpPr>
            <p:spPr>
              <a:xfrm>
                <a:off x="1268760" y="1816203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52" name="Group 351"/>
            <p:cNvGrpSpPr/>
            <p:nvPr/>
          </p:nvGrpSpPr>
          <p:grpSpPr>
            <a:xfrm>
              <a:off x="1700808" y="1064568"/>
              <a:ext cx="108012" cy="859635"/>
              <a:chOff x="1268760" y="1064568"/>
              <a:chExt cx="108012" cy="859635"/>
            </a:xfrm>
          </p:grpSpPr>
          <p:sp>
            <p:nvSpPr>
              <p:cNvPr id="353" name="Rectangle 352"/>
              <p:cNvSpPr/>
              <p:nvPr/>
            </p:nvSpPr>
            <p:spPr>
              <a:xfrm>
                <a:off x="1268760" y="1064568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54" name="Rectangle 353"/>
              <p:cNvSpPr/>
              <p:nvPr/>
            </p:nvSpPr>
            <p:spPr>
              <a:xfrm>
                <a:off x="1268760" y="1171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55" name="Rectangle 354"/>
              <p:cNvSpPr/>
              <p:nvPr/>
            </p:nvSpPr>
            <p:spPr>
              <a:xfrm>
                <a:off x="1268760" y="1279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56" name="Rectangle 355"/>
              <p:cNvSpPr/>
              <p:nvPr/>
            </p:nvSpPr>
            <p:spPr>
              <a:xfrm>
                <a:off x="1268760" y="1386536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57" name="Rectangle 356"/>
              <p:cNvSpPr/>
              <p:nvPr/>
            </p:nvSpPr>
            <p:spPr>
              <a:xfrm>
                <a:off x="1268760" y="1494235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58" name="Rectangle 357"/>
              <p:cNvSpPr/>
              <p:nvPr/>
            </p:nvSpPr>
            <p:spPr>
              <a:xfrm>
                <a:off x="1268760" y="1601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59" name="Rectangle 358"/>
              <p:cNvSpPr/>
              <p:nvPr/>
            </p:nvSpPr>
            <p:spPr>
              <a:xfrm>
                <a:off x="1268760" y="1709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60" name="Rectangle 359"/>
              <p:cNvSpPr/>
              <p:nvPr/>
            </p:nvSpPr>
            <p:spPr>
              <a:xfrm>
                <a:off x="1268760" y="1816203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</p:grpSp>
      <p:sp>
        <p:nvSpPr>
          <p:cNvPr id="296" name="TextBox 295"/>
          <p:cNvSpPr txBox="1"/>
          <p:nvPr/>
        </p:nvSpPr>
        <p:spPr>
          <a:xfrm>
            <a:off x="3310601" y="2791285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/>
              <a:t>A</a:t>
            </a:r>
            <a:endParaRPr lang="da-DK" sz="800"/>
          </a:p>
        </p:txBody>
      </p:sp>
      <p:grpSp>
        <p:nvGrpSpPr>
          <p:cNvPr id="297" name="Group 296"/>
          <p:cNvGrpSpPr/>
          <p:nvPr/>
        </p:nvGrpSpPr>
        <p:grpSpPr>
          <a:xfrm>
            <a:off x="3135798" y="3771697"/>
            <a:ext cx="232723" cy="139850"/>
            <a:chOff x="2116157" y="3661022"/>
            <a:chExt cx="232723" cy="139850"/>
          </a:xfrm>
        </p:grpSpPr>
        <p:sp>
          <p:nvSpPr>
            <p:cNvPr id="347" name="Cloud 346"/>
            <p:cNvSpPr>
              <a:spLocks/>
            </p:cNvSpPr>
            <p:nvPr/>
          </p:nvSpPr>
          <p:spPr>
            <a:xfrm>
              <a:off x="2204864" y="3693150"/>
              <a:ext cx="144016" cy="107722"/>
            </a:xfrm>
            <a:prstGeom prst="cloud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48" name="Curved Connector 347"/>
            <p:cNvCxnSpPr/>
            <p:nvPr/>
          </p:nvCxnSpPr>
          <p:spPr>
            <a:xfrm rot="5400000" flipH="1" flipV="1">
              <a:off x="2099602" y="3677577"/>
              <a:ext cx="112292" cy="7918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50000"/>
                </a:schemeClr>
              </a:solidFill>
              <a:tailEnd type="triangle" w="sm" len="sm"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6" name="Group 435"/>
          <p:cNvGrpSpPr/>
          <p:nvPr/>
        </p:nvGrpSpPr>
        <p:grpSpPr>
          <a:xfrm>
            <a:off x="1301599" y="2847681"/>
            <a:ext cx="108012" cy="859635"/>
            <a:chOff x="1268760" y="1064568"/>
            <a:chExt cx="108012" cy="859635"/>
          </a:xfrm>
        </p:grpSpPr>
        <p:sp>
          <p:nvSpPr>
            <p:cNvPr id="439" name="Rectangle 438"/>
            <p:cNvSpPr/>
            <p:nvPr/>
          </p:nvSpPr>
          <p:spPr>
            <a:xfrm>
              <a:off x="1268760" y="1064568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40" name="Rectangle 439"/>
            <p:cNvSpPr/>
            <p:nvPr/>
          </p:nvSpPr>
          <p:spPr>
            <a:xfrm>
              <a:off x="1268760" y="1171552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41" name="Rectangle 440"/>
            <p:cNvSpPr/>
            <p:nvPr/>
          </p:nvSpPr>
          <p:spPr>
            <a:xfrm>
              <a:off x="1268760" y="1279552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42" name="Rectangle 441"/>
            <p:cNvSpPr/>
            <p:nvPr/>
          </p:nvSpPr>
          <p:spPr>
            <a:xfrm>
              <a:off x="1268760" y="1386536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43" name="Rectangle 442"/>
            <p:cNvSpPr/>
            <p:nvPr/>
          </p:nvSpPr>
          <p:spPr>
            <a:xfrm>
              <a:off x="1268760" y="1494235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44" name="Rectangle 443"/>
            <p:cNvSpPr/>
            <p:nvPr/>
          </p:nvSpPr>
          <p:spPr>
            <a:xfrm>
              <a:off x="1268760" y="1601219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45" name="Rectangle 444"/>
            <p:cNvSpPr/>
            <p:nvPr/>
          </p:nvSpPr>
          <p:spPr>
            <a:xfrm>
              <a:off x="1268760" y="1709219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46" name="Rectangle 445"/>
            <p:cNvSpPr/>
            <p:nvPr/>
          </p:nvSpPr>
          <p:spPr>
            <a:xfrm>
              <a:off x="1268760" y="1816203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sp>
        <p:nvSpPr>
          <p:cNvPr id="438" name="Lightning Bolt 437"/>
          <p:cNvSpPr/>
          <p:nvPr/>
        </p:nvSpPr>
        <p:spPr>
          <a:xfrm rot="21046614">
            <a:off x="831817" y="2999521"/>
            <a:ext cx="144016" cy="144016"/>
          </a:xfrm>
          <a:prstGeom prst="lightningBol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24" name="Group 423"/>
          <p:cNvGrpSpPr/>
          <p:nvPr/>
        </p:nvGrpSpPr>
        <p:grpSpPr>
          <a:xfrm>
            <a:off x="992144" y="2791021"/>
            <a:ext cx="295452" cy="916295"/>
            <a:chOff x="870912" y="1010695"/>
            <a:chExt cx="295452" cy="916295"/>
          </a:xfrm>
        </p:grpSpPr>
        <p:grpSp>
          <p:nvGrpSpPr>
            <p:cNvPr id="426" name="Group 425"/>
            <p:cNvGrpSpPr/>
            <p:nvPr/>
          </p:nvGrpSpPr>
          <p:grpSpPr>
            <a:xfrm>
              <a:off x="870912" y="1067355"/>
              <a:ext cx="108012" cy="859635"/>
              <a:chOff x="1268760" y="1064568"/>
              <a:chExt cx="108012" cy="859635"/>
            </a:xfrm>
          </p:grpSpPr>
          <p:sp>
            <p:nvSpPr>
              <p:cNvPr id="428" name="Rectangle 427"/>
              <p:cNvSpPr/>
              <p:nvPr/>
            </p:nvSpPr>
            <p:spPr>
              <a:xfrm>
                <a:off x="1268760" y="1064568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9" name="Rectangle 428"/>
              <p:cNvSpPr/>
              <p:nvPr/>
            </p:nvSpPr>
            <p:spPr>
              <a:xfrm>
                <a:off x="1268760" y="1171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30" name="Rectangle 429"/>
              <p:cNvSpPr/>
              <p:nvPr/>
            </p:nvSpPr>
            <p:spPr>
              <a:xfrm>
                <a:off x="1268760" y="1279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31" name="Rectangle 430"/>
              <p:cNvSpPr/>
              <p:nvPr/>
            </p:nvSpPr>
            <p:spPr>
              <a:xfrm>
                <a:off x="1268760" y="1386536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32" name="Rectangle 431"/>
              <p:cNvSpPr/>
              <p:nvPr/>
            </p:nvSpPr>
            <p:spPr>
              <a:xfrm>
                <a:off x="1268760" y="1494235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33" name="Rectangle 432"/>
              <p:cNvSpPr/>
              <p:nvPr/>
            </p:nvSpPr>
            <p:spPr>
              <a:xfrm>
                <a:off x="1268760" y="1601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34" name="Rectangle 433"/>
              <p:cNvSpPr/>
              <p:nvPr/>
            </p:nvSpPr>
            <p:spPr>
              <a:xfrm>
                <a:off x="1268760" y="1709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35" name="Rectangle 434"/>
              <p:cNvSpPr/>
              <p:nvPr/>
            </p:nvSpPr>
            <p:spPr>
              <a:xfrm>
                <a:off x="1268760" y="1816203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sp>
          <p:nvSpPr>
            <p:cNvPr id="427" name="TextBox 426"/>
            <p:cNvSpPr txBox="1"/>
            <p:nvPr/>
          </p:nvSpPr>
          <p:spPr>
            <a:xfrm>
              <a:off x="925592" y="101069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800"/>
                <a:t>R</a:t>
              </a:r>
            </a:p>
          </p:txBody>
        </p:sp>
      </p:grpSp>
      <p:grpSp>
        <p:nvGrpSpPr>
          <p:cNvPr id="449" name="Group 448"/>
          <p:cNvGrpSpPr/>
          <p:nvPr/>
        </p:nvGrpSpPr>
        <p:grpSpPr>
          <a:xfrm>
            <a:off x="1296670" y="1735877"/>
            <a:ext cx="108012" cy="859635"/>
            <a:chOff x="1268760" y="1064568"/>
            <a:chExt cx="108012" cy="859635"/>
          </a:xfrm>
        </p:grpSpPr>
        <p:sp>
          <p:nvSpPr>
            <p:cNvPr id="454" name="Rectangle 453"/>
            <p:cNvSpPr/>
            <p:nvPr/>
          </p:nvSpPr>
          <p:spPr>
            <a:xfrm>
              <a:off x="1268760" y="1064568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55" name="Rectangle 454"/>
            <p:cNvSpPr/>
            <p:nvPr/>
          </p:nvSpPr>
          <p:spPr>
            <a:xfrm>
              <a:off x="1268760" y="1171552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56" name="Rectangle 455"/>
            <p:cNvSpPr/>
            <p:nvPr/>
          </p:nvSpPr>
          <p:spPr>
            <a:xfrm>
              <a:off x="1268760" y="1279552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57" name="Rectangle 456"/>
            <p:cNvSpPr/>
            <p:nvPr/>
          </p:nvSpPr>
          <p:spPr>
            <a:xfrm>
              <a:off x="1268760" y="1386536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58" name="Rectangle 457"/>
            <p:cNvSpPr/>
            <p:nvPr/>
          </p:nvSpPr>
          <p:spPr>
            <a:xfrm>
              <a:off x="1268760" y="1494235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1268760" y="1601219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1268760" y="1709219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1268760" y="1816203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450" name="Group 449"/>
          <p:cNvGrpSpPr/>
          <p:nvPr/>
        </p:nvGrpSpPr>
        <p:grpSpPr>
          <a:xfrm>
            <a:off x="1391883" y="1496616"/>
            <a:ext cx="189644" cy="223189"/>
            <a:chOff x="1370323" y="818957"/>
            <a:chExt cx="189644" cy="223189"/>
          </a:xfrm>
        </p:grpSpPr>
        <p:cxnSp>
          <p:nvCxnSpPr>
            <p:cNvPr id="452" name="Curved Connector 451"/>
            <p:cNvCxnSpPr/>
            <p:nvPr/>
          </p:nvCxnSpPr>
          <p:spPr>
            <a:xfrm rot="5400000" flipH="1" flipV="1">
              <a:off x="1353768" y="946409"/>
              <a:ext cx="112292" cy="7918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3" name="Cloud 452"/>
            <p:cNvSpPr>
              <a:spLocks/>
            </p:cNvSpPr>
            <p:nvPr/>
          </p:nvSpPr>
          <p:spPr>
            <a:xfrm>
              <a:off x="1415951" y="818957"/>
              <a:ext cx="144016" cy="107722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51" name="TextBox 450"/>
          <p:cNvSpPr txBox="1"/>
          <p:nvPr/>
        </p:nvSpPr>
        <p:spPr>
          <a:xfrm>
            <a:off x="1344465" y="1694009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/>
              <a:t>J</a:t>
            </a:r>
            <a:endParaRPr lang="da-DK" sz="800"/>
          </a:p>
        </p:txBody>
      </p:sp>
      <p:cxnSp>
        <p:nvCxnSpPr>
          <p:cNvPr id="464" name="Straight Arrow Connector 463"/>
          <p:cNvCxnSpPr>
            <a:stCxn id="461" idx="2"/>
          </p:cNvCxnSpPr>
          <p:nvPr/>
        </p:nvCxnSpPr>
        <p:spPr>
          <a:xfrm flipH="1">
            <a:off x="1046150" y="2595512"/>
            <a:ext cx="304526" cy="25216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Arrow Connector 466"/>
          <p:cNvCxnSpPr>
            <a:stCxn id="461" idx="2"/>
            <a:endCxn id="439" idx="0"/>
          </p:cNvCxnSpPr>
          <p:nvPr/>
        </p:nvCxnSpPr>
        <p:spPr>
          <a:xfrm>
            <a:off x="1350676" y="2595512"/>
            <a:ext cx="4929" cy="25216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Elbow Connector 478"/>
          <p:cNvCxnSpPr/>
          <p:nvPr/>
        </p:nvCxnSpPr>
        <p:spPr>
          <a:xfrm>
            <a:off x="775784" y="1552763"/>
            <a:ext cx="575127" cy="175535"/>
          </a:xfrm>
          <a:prstGeom prst="bentConnector3">
            <a:avLst>
              <a:gd name="adj1" fmla="val 99685"/>
            </a:avLst>
          </a:prstGeom>
          <a:ln>
            <a:solidFill>
              <a:schemeClr val="bg2">
                <a:lumMod val="50000"/>
              </a:schemeClr>
            </a:solidFill>
            <a:tailEnd type="triangle" w="sm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8" name="Elbow Connector 477"/>
          <p:cNvCxnSpPr>
            <a:stCxn id="435" idx="2"/>
          </p:cNvCxnSpPr>
          <p:nvPr/>
        </p:nvCxnSpPr>
        <p:spPr>
          <a:xfrm rot="5400000" flipH="1">
            <a:off x="-168320" y="2492846"/>
            <a:ext cx="2159248" cy="269692"/>
          </a:xfrm>
          <a:prstGeom prst="bentConnector3">
            <a:avLst>
              <a:gd name="adj1" fmla="val -10587"/>
            </a:avLst>
          </a:prstGeom>
          <a:ln>
            <a:solidFill>
              <a:schemeClr val="bg2">
                <a:lumMod val="50000"/>
              </a:schemeClr>
            </a:solidFill>
            <a:tailEnd type="none" w="sm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6" name="Rectangle 485"/>
          <p:cNvSpPr/>
          <p:nvPr/>
        </p:nvSpPr>
        <p:spPr>
          <a:xfrm>
            <a:off x="1557048" y="3217665"/>
            <a:ext cx="56494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7" name="Right Arrow 446"/>
          <p:cNvSpPr/>
          <p:nvPr/>
        </p:nvSpPr>
        <p:spPr>
          <a:xfrm>
            <a:off x="1553355" y="3222929"/>
            <a:ext cx="126739" cy="124447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15" name="TextBox 514"/>
          <p:cNvSpPr txBox="1"/>
          <p:nvPr/>
        </p:nvSpPr>
        <p:spPr>
          <a:xfrm>
            <a:off x="332656" y="2360712"/>
            <a:ext cx="282450" cy="6869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da-DK" sz="1200" b="1" smtClean="0">
                <a:solidFill>
                  <a:schemeClr val="accent2">
                    <a:lumMod val="50000"/>
                  </a:schemeClr>
                </a:solidFill>
              </a:rPr>
              <a:t>H</a:t>
            </a:r>
          </a:p>
          <a:p>
            <a:pPr algn="ctr">
              <a:lnSpc>
                <a:spcPct val="80000"/>
              </a:lnSpc>
            </a:pPr>
            <a:r>
              <a:rPr lang="da-DK" sz="1200" b="1" smtClean="0">
                <a:solidFill>
                  <a:schemeClr val="accent2">
                    <a:lumMod val="50000"/>
                  </a:schemeClr>
                </a:solidFill>
              </a:rPr>
              <a:t>o</a:t>
            </a:r>
          </a:p>
          <a:p>
            <a:pPr algn="ctr">
              <a:lnSpc>
                <a:spcPct val="80000"/>
              </a:lnSpc>
            </a:pPr>
            <a:r>
              <a:rPr lang="da-DK" sz="1200" b="1" smtClean="0">
                <a:solidFill>
                  <a:schemeClr val="accent2">
                    <a:lumMod val="50000"/>
                  </a:schemeClr>
                </a:solidFill>
              </a:rPr>
              <a:t>s</a:t>
            </a:r>
          </a:p>
          <a:p>
            <a:pPr algn="ctr">
              <a:lnSpc>
                <a:spcPct val="80000"/>
              </a:lnSpc>
            </a:pPr>
            <a:r>
              <a:rPr lang="da-DK" sz="1200" b="1" smtClean="0">
                <a:solidFill>
                  <a:schemeClr val="accent2">
                    <a:lumMod val="50000"/>
                  </a:schemeClr>
                </a:solidFill>
              </a:rPr>
              <a:t>t</a:t>
            </a:r>
          </a:p>
        </p:txBody>
      </p:sp>
      <p:sp>
        <p:nvSpPr>
          <p:cNvPr id="518" name="Lightning Bolt 517"/>
          <p:cNvSpPr/>
          <p:nvPr/>
        </p:nvSpPr>
        <p:spPr>
          <a:xfrm rot="21046614">
            <a:off x="2300252" y="6977729"/>
            <a:ext cx="144016" cy="144016"/>
          </a:xfrm>
          <a:prstGeom prst="lightningBol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19" name="Group 518"/>
          <p:cNvGrpSpPr/>
          <p:nvPr/>
        </p:nvGrpSpPr>
        <p:grpSpPr>
          <a:xfrm>
            <a:off x="1714013" y="6831144"/>
            <a:ext cx="540060" cy="859635"/>
            <a:chOff x="1268760" y="1064568"/>
            <a:chExt cx="540060" cy="859635"/>
          </a:xfrm>
        </p:grpSpPr>
        <p:grpSp>
          <p:nvGrpSpPr>
            <p:cNvPr id="761" name="Group 760"/>
            <p:cNvGrpSpPr/>
            <p:nvPr/>
          </p:nvGrpSpPr>
          <p:grpSpPr>
            <a:xfrm>
              <a:off x="1268760" y="1064568"/>
              <a:ext cx="217103" cy="859635"/>
              <a:chOff x="1268760" y="1064568"/>
              <a:chExt cx="217103" cy="859635"/>
            </a:xfrm>
          </p:grpSpPr>
          <p:grpSp>
            <p:nvGrpSpPr>
              <p:cNvPr id="789" name="Group 788"/>
              <p:cNvGrpSpPr/>
              <p:nvPr/>
            </p:nvGrpSpPr>
            <p:grpSpPr>
              <a:xfrm>
                <a:off x="1268760" y="1064568"/>
                <a:ext cx="108012" cy="859635"/>
                <a:chOff x="1268760" y="1064568"/>
                <a:chExt cx="108012" cy="859635"/>
              </a:xfrm>
            </p:grpSpPr>
            <p:sp>
              <p:nvSpPr>
                <p:cNvPr id="799" name="Rectangle 798"/>
                <p:cNvSpPr/>
                <p:nvPr/>
              </p:nvSpPr>
              <p:spPr>
                <a:xfrm>
                  <a:off x="1268760" y="1064568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00" name="Rectangle 799"/>
                <p:cNvSpPr/>
                <p:nvPr/>
              </p:nvSpPr>
              <p:spPr>
                <a:xfrm>
                  <a:off x="1268760" y="1171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01" name="Rectangle 800"/>
                <p:cNvSpPr/>
                <p:nvPr/>
              </p:nvSpPr>
              <p:spPr>
                <a:xfrm>
                  <a:off x="1268760" y="1279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02" name="Rectangle 801"/>
                <p:cNvSpPr/>
                <p:nvPr/>
              </p:nvSpPr>
              <p:spPr>
                <a:xfrm>
                  <a:off x="1268760" y="1386536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03" name="Rectangle 802"/>
                <p:cNvSpPr/>
                <p:nvPr/>
              </p:nvSpPr>
              <p:spPr>
                <a:xfrm>
                  <a:off x="1268760" y="1494235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04" name="Rectangle 803"/>
                <p:cNvSpPr/>
                <p:nvPr/>
              </p:nvSpPr>
              <p:spPr>
                <a:xfrm>
                  <a:off x="1268760" y="1601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05" name="Rectangle 804"/>
                <p:cNvSpPr/>
                <p:nvPr/>
              </p:nvSpPr>
              <p:spPr>
                <a:xfrm>
                  <a:off x="1268760" y="1709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06" name="Rectangle 805"/>
                <p:cNvSpPr/>
                <p:nvPr/>
              </p:nvSpPr>
              <p:spPr>
                <a:xfrm>
                  <a:off x="1268760" y="1816203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790" name="Group 789"/>
              <p:cNvGrpSpPr/>
              <p:nvPr/>
            </p:nvGrpSpPr>
            <p:grpSpPr>
              <a:xfrm>
                <a:off x="1377851" y="1064568"/>
                <a:ext cx="108012" cy="859635"/>
                <a:chOff x="1268760" y="1064568"/>
                <a:chExt cx="108012" cy="859635"/>
              </a:xfrm>
            </p:grpSpPr>
            <p:sp>
              <p:nvSpPr>
                <p:cNvPr id="791" name="Rectangle 790"/>
                <p:cNvSpPr/>
                <p:nvPr/>
              </p:nvSpPr>
              <p:spPr>
                <a:xfrm>
                  <a:off x="1268760" y="1064568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92" name="Rectangle 791"/>
                <p:cNvSpPr/>
                <p:nvPr/>
              </p:nvSpPr>
              <p:spPr>
                <a:xfrm>
                  <a:off x="1268760" y="1171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93" name="Rectangle 792"/>
                <p:cNvSpPr/>
                <p:nvPr/>
              </p:nvSpPr>
              <p:spPr>
                <a:xfrm>
                  <a:off x="1268760" y="1279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94" name="Rectangle 793"/>
                <p:cNvSpPr/>
                <p:nvPr/>
              </p:nvSpPr>
              <p:spPr>
                <a:xfrm>
                  <a:off x="1268760" y="1386536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95" name="Rectangle 794"/>
                <p:cNvSpPr/>
                <p:nvPr/>
              </p:nvSpPr>
              <p:spPr>
                <a:xfrm>
                  <a:off x="1268760" y="1494235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96" name="Rectangle 795"/>
                <p:cNvSpPr/>
                <p:nvPr/>
              </p:nvSpPr>
              <p:spPr>
                <a:xfrm>
                  <a:off x="1268760" y="1601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97" name="Rectangle 796"/>
                <p:cNvSpPr/>
                <p:nvPr/>
              </p:nvSpPr>
              <p:spPr>
                <a:xfrm>
                  <a:off x="1268760" y="1709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98" name="Rectangle 797"/>
                <p:cNvSpPr/>
                <p:nvPr/>
              </p:nvSpPr>
              <p:spPr>
                <a:xfrm>
                  <a:off x="1268760" y="1816203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</p:grpSp>
        <p:grpSp>
          <p:nvGrpSpPr>
            <p:cNvPr id="762" name="Group 761"/>
            <p:cNvGrpSpPr/>
            <p:nvPr/>
          </p:nvGrpSpPr>
          <p:grpSpPr>
            <a:xfrm>
              <a:off x="1485863" y="1064568"/>
              <a:ext cx="108012" cy="859635"/>
              <a:chOff x="1268760" y="1064568"/>
              <a:chExt cx="108012" cy="859635"/>
            </a:xfrm>
          </p:grpSpPr>
          <p:sp>
            <p:nvSpPr>
              <p:cNvPr id="781" name="Rectangle 780"/>
              <p:cNvSpPr/>
              <p:nvPr/>
            </p:nvSpPr>
            <p:spPr>
              <a:xfrm>
                <a:off x="1268760" y="1064568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82" name="Rectangle 781"/>
              <p:cNvSpPr/>
              <p:nvPr/>
            </p:nvSpPr>
            <p:spPr>
              <a:xfrm>
                <a:off x="1268760" y="1171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83" name="Rectangle 782"/>
              <p:cNvSpPr/>
              <p:nvPr/>
            </p:nvSpPr>
            <p:spPr>
              <a:xfrm>
                <a:off x="1268760" y="1279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84" name="Rectangle 783"/>
              <p:cNvSpPr/>
              <p:nvPr/>
            </p:nvSpPr>
            <p:spPr>
              <a:xfrm>
                <a:off x="1268760" y="1386536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85" name="Rectangle 784"/>
              <p:cNvSpPr/>
              <p:nvPr/>
            </p:nvSpPr>
            <p:spPr>
              <a:xfrm>
                <a:off x="1268760" y="1494235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86" name="Rectangle 785"/>
              <p:cNvSpPr/>
              <p:nvPr/>
            </p:nvSpPr>
            <p:spPr>
              <a:xfrm>
                <a:off x="1268760" y="1601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87" name="Rectangle 786"/>
              <p:cNvSpPr/>
              <p:nvPr/>
            </p:nvSpPr>
            <p:spPr>
              <a:xfrm>
                <a:off x="1268760" y="1709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88" name="Rectangle 787"/>
              <p:cNvSpPr/>
              <p:nvPr/>
            </p:nvSpPr>
            <p:spPr>
              <a:xfrm>
                <a:off x="1268760" y="1816203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763" name="Group 762"/>
            <p:cNvGrpSpPr/>
            <p:nvPr/>
          </p:nvGrpSpPr>
          <p:grpSpPr>
            <a:xfrm>
              <a:off x="1594954" y="1064568"/>
              <a:ext cx="108012" cy="859635"/>
              <a:chOff x="1268760" y="1064568"/>
              <a:chExt cx="108012" cy="859635"/>
            </a:xfrm>
          </p:grpSpPr>
          <p:sp>
            <p:nvSpPr>
              <p:cNvPr id="773" name="Rectangle 772"/>
              <p:cNvSpPr/>
              <p:nvPr/>
            </p:nvSpPr>
            <p:spPr>
              <a:xfrm>
                <a:off x="1268760" y="1064568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74" name="Rectangle 773"/>
              <p:cNvSpPr/>
              <p:nvPr/>
            </p:nvSpPr>
            <p:spPr>
              <a:xfrm>
                <a:off x="1268760" y="1171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75" name="Rectangle 774"/>
              <p:cNvSpPr/>
              <p:nvPr/>
            </p:nvSpPr>
            <p:spPr>
              <a:xfrm>
                <a:off x="1268760" y="1279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76" name="Rectangle 775"/>
              <p:cNvSpPr/>
              <p:nvPr/>
            </p:nvSpPr>
            <p:spPr>
              <a:xfrm>
                <a:off x="1268760" y="1386536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77" name="Rectangle 776"/>
              <p:cNvSpPr/>
              <p:nvPr/>
            </p:nvSpPr>
            <p:spPr>
              <a:xfrm>
                <a:off x="1268760" y="1494235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78" name="Rectangle 777"/>
              <p:cNvSpPr/>
              <p:nvPr/>
            </p:nvSpPr>
            <p:spPr>
              <a:xfrm>
                <a:off x="1268760" y="1601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79" name="Rectangle 778"/>
              <p:cNvSpPr/>
              <p:nvPr/>
            </p:nvSpPr>
            <p:spPr>
              <a:xfrm>
                <a:off x="1268760" y="1709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80" name="Rectangle 779"/>
              <p:cNvSpPr/>
              <p:nvPr/>
            </p:nvSpPr>
            <p:spPr>
              <a:xfrm>
                <a:off x="1268760" y="1816203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764" name="Group 763"/>
            <p:cNvGrpSpPr/>
            <p:nvPr/>
          </p:nvGrpSpPr>
          <p:grpSpPr>
            <a:xfrm>
              <a:off x="1700808" y="1064568"/>
              <a:ext cx="108012" cy="859635"/>
              <a:chOff x="1268760" y="1064568"/>
              <a:chExt cx="108012" cy="859635"/>
            </a:xfrm>
          </p:grpSpPr>
          <p:sp>
            <p:nvSpPr>
              <p:cNvPr id="765" name="Rectangle 764"/>
              <p:cNvSpPr/>
              <p:nvPr/>
            </p:nvSpPr>
            <p:spPr>
              <a:xfrm>
                <a:off x="1268760" y="1064568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66" name="Rectangle 765"/>
              <p:cNvSpPr/>
              <p:nvPr/>
            </p:nvSpPr>
            <p:spPr>
              <a:xfrm>
                <a:off x="1268760" y="1171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67" name="Rectangle 766"/>
              <p:cNvSpPr/>
              <p:nvPr/>
            </p:nvSpPr>
            <p:spPr>
              <a:xfrm>
                <a:off x="1268760" y="1279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68" name="Rectangle 767"/>
              <p:cNvSpPr/>
              <p:nvPr/>
            </p:nvSpPr>
            <p:spPr>
              <a:xfrm>
                <a:off x="1268760" y="1386536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69" name="Rectangle 768"/>
              <p:cNvSpPr/>
              <p:nvPr/>
            </p:nvSpPr>
            <p:spPr>
              <a:xfrm>
                <a:off x="1268760" y="1494235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70" name="Rectangle 769"/>
              <p:cNvSpPr/>
              <p:nvPr/>
            </p:nvSpPr>
            <p:spPr>
              <a:xfrm>
                <a:off x="1268760" y="1601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71" name="Rectangle 770"/>
              <p:cNvSpPr/>
              <p:nvPr/>
            </p:nvSpPr>
            <p:spPr>
              <a:xfrm>
                <a:off x="1268760" y="1709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72" name="Rectangle 771"/>
              <p:cNvSpPr/>
              <p:nvPr/>
            </p:nvSpPr>
            <p:spPr>
              <a:xfrm>
                <a:off x="1268760" y="1816203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</p:grpSp>
      <p:sp>
        <p:nvSpPr>
          <p:cNvPr id="520" name="TextBox 519"/>
          <p:cNvSpPr txBox="1"/>
          <p:nvPr/>
        </p:nvSpPr>
        <p:spPr>
          <a:xfrm>
            <a:off x="2204864" y="6774484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/>
              <a:t>A</a:t>
            </a:r>
            <a:endParaRPr lang="da-DK" sz="800"/>
          </a:p>
        </p:txBody>
      </p:sp>
      <p:grpSp>
        <p:nvGrpSpPr>
          <p:cNvPr id="521" name="Group 520"/>
          <p:cNvGrpSpPr/>
          <p:nvPr/>
        </p:nvGrpSpPr>
        <p:grpSpPr>
          <a:xfrm>
            <a:off x="2031836" y="7754896"/>
            <a:ext cx="232723" cy="139850"/>
            <a:chOff x="2116157" y="3661022"/>
            <a:chExt cx="232723" cy="139850"/>
          </a:xfrm>
        </p:grpSpPr>
        <p:sp>
          <p:nvSpPr>
            <p:cNvPr id="759" name="Cloud 758"/>
            <p:cNvSpPr>
              <a:spLocks/>
            </p:cNvSpPr>
            <p:nvPr/>
          </p:nvSpPr>
          <p:spPr>
            <a:xfrm>
              <a:off x="2204864" y="3693150"/>
              <a:ext cx="144016" cy="107722"/>
            </a:xfrm>
            <a:prstGeom prst="cloud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60" name="Curved Connector 759"/>
            <p:cNvCxnSpPr/>
            <p:nvPr/>
          </p:nvCxnSpPr>
          <p:spPr>
            <a:xfrm rot="5400000" flipH="1" flipV="1">
              <a:off x="2099602" y="3677577"/>
              <a:ext cx="112292" cy="7918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50000"/>
                </a:schemeClr>
              </a:solidFill>
              <a:tailEnd type="triangle" w="sm" len="sm"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2" name="Group 521"/>
          <p:cNvGrpSpPr/>
          <p:nvPr/>
        </p:nvGrpSpPr>
        <p:grpSpPr>
          <a:xfrm>
            <a:off x="2465922" y="6831144"/>
            <a:ext cx="540060" cy="859635"/>
            <a:chOff x="1268760" y="1064568"/>
            <a:chExt cx="540060" cy="859635"/>
          </a:xfrm>
        </p:grpSpPr>
        <p:grpSp>
          <p:nvGrpSpPr>
            <p:cNvPr id="713" name="Group 712"/>
            <p:cNvGrpSpPr/>
            <p:nvPr/>
          </p:nvGrpSpPr>
          <p:grpSpPr>
            <a:xfrm>
              <a:off x="1268760" y="1064568"/>
              <a:ext cx="217103" cy="859635"/>
              <a:chOff x="1268760" y="1064568"/>
              <a:chExt cx="217103" cy="859635"/>
            </a:xfrm>
          </p:grpSpPr>
          <p:grpSp>
            <p:nvGrpSpPr>
              <p:cNvPr id="741" name="Group 740"/>
              <p:cNvGrpSpPr/>
              <p:nvPr/>
            </p:nvGrpSpPr>
            <p:grpSpPr>
              <a:xfrm>
                <a:off x="1268760" y="1064568"/>
                <a:ext cx="108012" cy="859635"/>
                <a:chOff x="1268760" y="1064568"/>
                <a:chExt cx="108012" cy="859635"/>
              </a:xfrm>
            </p:grpSpPr>
            <p:sp>
              <p:nvSpPr>
                <p:cNvPr id="751" name="Rectangle 750"/>
                <p:cNvSpPr/>
                <p:nvPr/>
              </p:nvSpPr>
              <p:spPr>
                <a:xfrm>
                  <a:off x="1268760" y="1064568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52" name="Rectangle 751"/>
                <p:cNvSpPr/>
                <p:nvPr/>
              </p:nvSpPr>
              <p:spPr>
                <a:xfrm>
                  <a:off x="1268760" y="1171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53" name="Rectangle 752"/>
                <p:cNvSpPr/>
                <p:nvPr/>
              </p:nvSpPr>
              <p:spPr>
                <a:xfrm>
                  <a:off x="1268760" y="1279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54" name="Rectangle 753"/>
                <p:cNvSpPr/>
                <p:nvPr/>
              </p:nvSpPr>
              <p:spPr>
                <a:xfrm>
                  <a:off x="1268760" y="1386536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55" name="Rectangle 754"/>
                <p:cNvSpPr/>
                <p:nvPr/>
              </p:nvSpPr>
              <p:spPr>
                <a:xfrm>
                  <a:off x="1268760" y="1494235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56" name="Rectangle 755"/>
                <p:cNvSpPr/>
                <p:nvPr/>
              </p:nvSpPr>
              <p:spPr>
                <a:xfrm>
                  <a:off x="1268760" y="1601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57" name="Rectangle 756"/>
                <p:cNvSpPr/>
                <p:nvPr/>
              </p:nvSpPr>
              <p:spPr>
                <a:xfrm>
                  <a:off x="1268760" y="1709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58" name="Rectangle 757"/>
                <p:cNvSpPr/>
                <p:nvPr/>
              </p:nvSpPr>
              <p:spPr>
                <a:xfrm>
                  <a:off x="1268760" y="1816203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742" name="Group 741"/>
              <p:cNvGrpSpPr/>
              <p:nvPr/>
            </p:nvGrpSpPr>
            <p:grpSpPr>
              <a:xfrm>
                <a:off x="1377851" y="1064568"/>
                <a:ext cx="108012" cy="859635"/>
                <a:chOff x="1268760" y="1064568"/>
                <a:chExt cx="108012" cy="859635"/>
              </a:xfrm>
            </p:grpSpPr>
            <p:sp>
              <p:nvSpPr>
                <p:cNvPr id="743" name="Rectangle 742"/>
                <p:cNvSpPr/>
                <p:nvPr/>
              </p:nvSpPr>
              <p:spPr>
                <a:xfrm>
                  <a:off x="1268760" y="1064568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44" name="Rectangle 743"/>
                <p:cNvSpPr/>
                <p:nvPr/>
              </p:nvSpPr>
              <p:spPr>
                <a:xfrm>
                  <a:off x="1268760" y="1171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45" name="Rectangle 744"/>
                <p:cNvSpPr/>
                <p:nvPr/>
              </p:nvSpPr>
              <p:spPr>
                <a:xfrm>
                  <a:off x="1268760" y="1279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46" name="Rectangle 745"/>
                <p:cNvSpPr/>
                <p:nvPr/>
              </p:nvSpPr>
              <p:spPr>
                <a:xfrm>
                  <a:off x="1268760" y="1386536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47" name="Rectangle 746"/>
                <p:cNvSpPr/>
                <p:nvPr/>
              </p:nvSpPr>
              <p:spPr>
                <a:xfrm>
                  <a:off x="1268760" y="1494235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48" name="Rectangle 747"/>
                <p:cNvSpPr/>
                <p:nvPr/>
              </p:nvSpPr>
              <p:spPr>
                <a:xfrm>
                  <a:off x="1268760" y="1601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49" name="Rectangle 748"/>
                <p:cNvSpPr/>
                <p:nvPr/>
              </p:nvSpPr>
              <p:spPr>
                <a:xfrm>
                  <a:off x="1268760" y="1709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50" name="Rectangle 749"/>
                <p:cNvSpPr/>
                <p:nvPr/>
              </p:nvSpPr>
              <p:spPr>
                <a:xfrm>
                  <a:off x="1268760" y="1816203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</p:grpSp>
        <p:grpSp>
          <p:nvGrpSpPr>
            <p:cNvPr id="714" name="Group 713"/>
            <p:cNvGrpSpPr/>
            <p:nvPr/>
          </p:nvGrpSpPr>
          <p:grpSpPr>
            <a:xfrm>
              <a:off x="1485863" y="1064568"/>
              <a:ext cx="108012" cy="859635"/>
              <a:chOff x="1268760" y="1064568"/>
              <a:chExt cx="108012" cy="859635"/>
            </a:xfrm>
          </p:grpSpPr>
          <p:sp>
            <p:nvSpPr>
              <p:cNvPr id="733" name="Rectangle 732"/>
              <p:cNvSpPr/>
              <p:nvPr/>
            </p:nvSpPr>
            <p:spPr>
              <a:xfrm>
                <a:off x="1268760" y="1064568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34" name="Rectangle 733"/>
              <p:cNvSpPr/>
              <p:nvPr/>
            </p:nvSpPr>
            <p:spPr>
              <a:xfrm>
                <a:off x="1268760" y="1171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35" name="Rectangle 734"/>
              <p:cNvSpPr/>
              <p:nvPr/>
            </p:nvSpPr>
            <p:spPr>
              <a:xfrm>
                <a:off x="1268760" y="1279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36" name="Rectangle 735"/>
              <p:cNvSpPr/>
              <p:nvPr/>
            </p:nvSpPr>
            <p:spPr>
              <a:xfrm>
                <a:off x="1268760" y="1386536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37" name="Rectangle 736"/>
              <p:cNvSpPr/>
              <p:nvPr/>
            </p:nvSpPr>
            <p:spPr>
              <a:xfrm>
                <a:off x="1268760" y="1494235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38" name="Rectangle 737"/>
              <p:cNvSpPr/>
              <p:nvPr/>
            </p:nvSpPr>
            <p:spPr>
              <a:xfrm>
                <a:off x="1268760" y="1601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39" name="Rectangle 738"/>
              <p:cNvSpPr/>
              <p:nvPr/>
            </p:nvSpPr>
            <p:spPr>
              <a:xfrm>
                <a:off x="1268760" y="1709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40" name="Rectangle 739"/>
              <p:cNvSpPr/>
              <p:nvPr/>
            </p:nvSpPr>
            <p:spPr>
              <a:xfrm>
                <a:off x="1268760" y="1816203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715" name="Group 714"/>
            <p:cNvGrpSpPr/>
            <p:nvPr/>
          </p:nvGrpSpPr>
          <p:grpSpPr>
            <a:xfrm>
              <a:off x="1594954" y="1064568"/>
              <a:ext cx="108012" cy="859635"/>
              <a:chOff x="1268760" y="1064568"/>
              <a:chExt cx="108012" cy="859635"/>
            </a:xfrm>
          </p:grpSpPr>
          <p:sp>
            <p:nvSpPr>
              <p:cNvPr id="725" name="Rectangle 724"/>
              <p:cNvSpPr/>
              <p:nvPr/>
            </p:nvSpPr>
            <p:spPr>
              <a:xfrm>
                <a:off x="1268760" y="1064568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26" name="Rectangle 725"/>
              <p:cNvSpPr/>
              <p:nvPr/>
            </p:nvSpPr>
            <p:spPr>
              <a:xfrm>
                <a:off x="1268760" y="1171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27" name="Rectangle 726"/>
              <p:cNvSpPr/>
              <p:nvPr/>
            </p:nvSpPr>
            <p:spPr>
              <a:xfrm>
                <a:off x="1268760" y="1279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28" name="Rectangle 727"/>
              <p:cNvSpPr/>
              <p:nvPr/>
            </p:nvSpPr>
            <p:spPr>
              <a:xfrm>
                <a:off x="1268760" y="1386536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29" name="Rectangle 728"/>
              <p:cNvSpPr/>
              <p:nvPr/>
            </p:nvSpPr>
            <p:spPr>
              <a:xfrm>
                <a:off x="1268760" y="1494235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30" name="Rectangle 729"/>
              <p:cNvSpPr/>
              <p:nvPr/>
            </p:nvSpPr>
            <p:spPr>
              <a:xfrm>
                <a:off x="1268760" y="1601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31" name="Rectangle 730"/>
              <p:cNvSpPr/>
              <p:nvPr/>
            </p:nvSpPr>
            <p:spPr>
              <a:xfrm>
                <a:off x="1268760" y="1709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32" name="Rectangle 731"/>
              <p:cNvSpPr/>
              <p:nvPr/>
            </p:nvSpPr>
            <p:spPr>
              <a:xfrm>
                <a:off x="1268760" y="1816203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716" name="Group 715"/>
            <p:cNvGrpSpPr/>
            <p:nvPr/>
          </p:nvGrpSpPr>
          <p:grpSpPr>
            <a:xfrm>
              <a:off x="1700808" y="1064568"/>
              <a:ext cx="108012" cy="859635"/>
              <a:chOff x="1268760" y="1064568"/>
              <a:chExt cx="108012" cy="859635"/>
            </a:xfrm>
          </p:grpSpPr>
          <p:sp>
            <p:nvSpPr>
              <p:cNvPr id="717" name="Rectangle 716"/>
              <p:cNvSpPr/>
              <p:nvPr/>
            </p:nvSpPr>
            <p:spPr>
              <a:xfrm>
                <a:off x="1268760" y="1064568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18" name="Rectangle 717"/>
              <p:cNvSpPr/>
              <p:nvPr/>
            </p:nvSpPr>
            <p:spPr>
              <a:xfrm>
                <a:off x="1268760" y="1171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19" name="Rectangle 718"/>
              <p:cNvSpPr/>
              <p:nvPr/>
            </p:nvSpPr>
            <p:spPr>
              <a:xfrm>
                <a:off x="1268760" y="1279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20" name="Rectangle 719"/>
              <p:cNvSpPr/>
              <p:nvPr/>
            </p:nvSpPr>
            <p:spPr>
              <a:xfrm>
                <a:off x="1268760" y="1386536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21" name="Rectangle 720"/>
              <p:cNvSpPr/>
              <p:nvPr/>
            </p:nvSpPr>
            <p:spPr>
              <a:xfrm>
                <a:off x="1268760" y="1494235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22" name="Rectangle 721"/>
              <p:cNvSpPr/>
              <p:nvPr/>
            </p:nvSpPr>
            <p:spPr>
              <a:xfrm>
                <a:off x="1268760" y="1601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23" name="Rectangle 722"/>
              <p:cNvSpPr/>
              <p:nvPr/>
            </p:nvSpPr>
            <p:spPr>
              <a:xfrm>
                <a:off x="1268760" y="1709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24" name="Rectangle 723"/>
              <p:cNvSpPr/>
              <p:nvPr/>
            </p:nvSpPr>
            <p:spPr>
              <a:xfrm>
                <a:off x="1268760" y="1816203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</p:grpSp>
      <p:sp>
        <p:nvSpPr>
          <p:cNvPr id="523" name="TextBox 522"/>
          <p:cNvSpPr txBox="1"/>
          <p:nvPr/>
        </p:nvSpPr>
        <p:spPr>
          <a:xfrm>
            <a:off x="2958388" y="6774484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/>
              <a:t>R</a:t>
            </a:r>
            <a:endParaRPr lang="da-DK" sz="800"/>
          </a:p>
        </p:txBody>
      </p:sp>
      <p:sp>
        <p:nvSpPr>
          <p:cNvPr id="524" name="Rounded Rectangle 523"/>
          <p:cNvSpPr/>
          <p:nvPr/>
        </p:nvSpPr>
        <p:spPr>
          <a:xfrm>
            <a:off x="1605953" y="6769721"/>
            <a:ext cx="1548783" cy="964418"/>
          </a:xfrm>
          <a:prstGeom prst="roundRect">
            <a:avLst/>
          </a:prstGeom>
          <a:noFill/>
          <a:ln w="952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3" name="Elbow Connector 552"/>
          <p:cNvCxnSpPr/>
          <p:nvPr/>
        </p:nvCxnSpPr>
        <p:spPr>
          <a:xfrm rot="5400000" flipH="1" flipV="1">
            <a:off x="1322139" y="5750272"/>
            <a:ext cx="3362044" cy="507847"/>
          </a:xfrm>
          <a:prstGeom prst="bentConnector3">
            <a:avLst>
              <a:gd name="adj1" fmla="val -3798"/>
            </a:avLst>
          </a:prstGeom>
          <a:ln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9" name="Straight Arrow Connector 548"/>
          <p:cNvCxnSpPr/>
          <p:nvPr/>
        </p:nvCxnSpPr>
        <p:spPr>
          <a:xfrm flipH="1">
            <a:off x="1497909" y="4323174"/>
            <a:ext cx="1762795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TextBox 551"/>
          <p:cNvSpPr txBox="1"/>
          <p:nvPr/>
        </p:nvSpPr>
        <p:spPr>
          <a:xfrm>
            <a:off x="338238" y="5649507"/>
            <a:ext cx="276038" cy="978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da-DK" sz="1200" b="1" smtClean="0">
                <a:solidFill>
                  <a:schemeClr val="accent2">
                    <a:lumMod val="50000"/>
                  </a:schemeClr>
                </a:solidFill>
              </a:rPr>
              <a:t>V</a:t>
            </a:r>
          </a:p>
          <a:p>
            <a:pPr algn="ctr">
              <a:lnSpc>
                <a:spcPct val="80000"/>
              </a:lnSpc>
            </a:pPr>
            <a:r>
              <a:rPr lang="da-DK" sz="1200" b="1" smtClean="0">
                <a:solidFill>
                  <a:schemeClr val="accent2">
                    <a:lumMod val="50000"/>
                  </a:schemeClr>
                </a:solidFill>
              </a:rPr>
              <a:t>e</a:t>
            </a:r>
          </a:p>
          <a:p>
            <a:pPr algn="ctr">
              <a:lnSpc>
                <a:spcPct val="80000"/>
              </a:lnSpc>
            </a:pPr>
            <a:r>
              <a:rPr lang="da-DK" sz="1200" b="1" smtClean="0">
                <a:solidFill>
                  <a:schemeClr val="accent2">
                    <a:lumMod val="50000"/>
                  </a:schemeClr>
                </a:solidFill>
              </a:rPr>
              <a:t>c</a:t>
            </a:r>
          </a:p>
          <a:p>
            <a:pPr algn="ctr">
              <a:lnSpc>
                <a:spcPct val="80000"/>
              </a:lnSpc>
            </a:pPr>
            <a:r>
              <a:rPr lang="da-DK" sz="1200" b="1" smtClean="0">
                <a:solidFill>
                  <a:schemeClr val="accent2">
                    <a:lumMod val="50000"/>
                  </a:schemeClr>
                </a:solidFill>
              </a:rPr>
              <a:t>t</a:t>
            </a:r>
          </a:p>
          <a:p>
            <a:pPr algn="ctr">
              <a:lnSpc>
                <a:spcPct val="80000"/>
              </a:lnSpc>
            </a:pPr>
            <a:r>
              <a:rPr lang="da-DK" sz="1200" b="1" smtClean="0">
                <a:solidFill>
                  <a:schemeClr val="accent2">
                    <a:lumMod val="50000"/>
                  </a:schemeClr>
                </a:solidFill>
              </a:rPr>
              <a:t>o</a:t>
            </a:r>
          </a:p>
          <a:p>
            <a:pPr algn="ctr">
              <a:lnSpc>
                <a:spcPct val="80000"/>
              </a:lnSpc>
            </a:pPr>
            <a:r>
              <a:rPr lang="da-DK" sz="1200" b="1" smtClean="0">
                <a:solidFill>
                  <a:schemeClr val="accent2">
                    <a:lumMod val="50000"/>
                  </a:schemeClr>
                </a:solidFill>
              </a:rPr>
              <a:t>r</a:t>
            </a:r>
          </a:p>
        </p:txBody>
      </p:sp>
      <p:grpSp>
        <p:nvGrpSpPr>
          <p:cNvPr id="533" name="Group 532"/>
          <p:cNvGrpSpPr/>
          <p:nvPr/>
        </p:nvGrpSpPr>
        <p:grpSpPr>
          <a:xfrm>
            <a:off x="836712" y="6765521"/>
            <a:ext cx="658682" cy="964418"/>
            <a:chOff x="4590654" y="2784061"/>
            <a:chExt cx="658682" cy="964418"/>
          </a:xfrm>
        </p:grpSpPr>
        <p:grpSp>
          <p:nvGrpSpPr>
            <p:cNvPr id="571" name="Group 570"/>
            <p:cNvGrpSpPr/>
            <p:nvPr/>
          </p:nvGrpSpPr>
          <p:grpSpPr>
            <a:xfrm>
              <a:off x="4797152" y="2791285"/>
              <a:ext cx="452184" cy="916295"/>
              <a:chOff x="2760792" y="1010695"/>
              <a:chExt cx="452184" cy="916295"/>
            </a:xfrm>
          </p:grpSpPr>
          <p:grpSp>
            <p:nvGrpSpPr>
              <p:cNvPr id="584" name="Group 583"/>
              <p:cNvGrpSpPr/>
              <p:nvPr/>
            </p:nvGrpSpPr>
            <p:grpSpPr>
              <a:xfrm>
                <a:off x="2926231" y="1067355"/>
                <a:ext cx="108012" cy="859635"/>
                <a:chOff x="1268760" y="1064568"/>
                <a:chExt cx="108012" cy="859635"/>
              </a:xfrm>
            </p:grpSpPr>
            <p:sp>
              <p:nvSpPr>
                <p:cNvPr id="587" name="Rectangle 586"/>
                <p:cNvSpPr/>
                <p:nvPr/>
              </p:nvSpPr>
              <p:spPr>
                <a:xfrm>
                  <a:off x="1268760" y="1064568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88" name="Rectangle 587"/>
                <p:cNvSpPr/>
                <p:nvPr/>
              </p:nvSpPr>
              <p:spPr>
                <a:xfrm>
                  <a:off x="1268760" y="1171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89" name="Rectangle 588"/>
                <p:cNvSpPr/>
                <p:nvPr/>
              </p:nvSpPr>
              <p:spPr>
                <a:xfrm>
                  <a:off x="1268760" y="1279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90" name="Rectangle 589"/>
                <p:cNvSpPr/>
                <p:nvPr/>
              </p:nvSpPr>
              <p:spPr>
                <a:xfrm>
                  <a:off x="1268760" y="1386536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91" name="Rectangle 590"/>
                <p:cNvSpPr/>
                <p:nvPr/>
              </p:nvSpPr>
              <p:spPr>
                <a:xfrm>
                  <a:off x="1268760" y="1494235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92" name="Rectangle 591"/>
                <p:cNvSpPr/>
                <p:nvPr/>
              </p:nvSpPr>
              <p:spPr>
                <a:xfrm>
                  <a:off x="1268760" y="1601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93" name="Rectangle 592"/>
                <p:cNvSpPr/>
                <p:nvPr/>
              </p:nvSpPr>
              <p:spPr>
                <a:xfrm>
                  <a:off x="1268760" y="1709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94" name="Rectangle 593"/>
                <p:cNvSpPr/>
                <p:nvPr/>
              </p:nvSpPr>
              <p:spPr>
                <a:xfrm>
                  <a:off x="1268760" y="1816203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sp>
            <p:nvSpPr>
              <p:cNvPr id="585" name="TextBox 584"/>
              <p:cNvSpPr txBox="1"/>
              <p:nvPr/>
            </p:nvSpPr>
            <p:spPr>
              <a:xfrm>
                <a:off x="2972204" y="1010695"/>
                <a:ext cx="24077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a-DK" sz="800" smtClean="0"/>
                  <a:t>R</a:t>
                </a:r>
                <a:endParaRPr lang="da-DK" sz="800"/>
              </a:p>
            </p:txBody>
          </p:sp>
          <p:sp>
            <p:nvSpPr>
              <p:cNvPr id="586" name="Lightning Bolt 585"/>
              <p:cNvSpPr/>
              <p:nvPr/>
            </p:nvSpPr>
            <p:spPr>
              <a:xfrm rot="21046614">
                <a:off x="2760792" y="1219195"/>
                <a:ext cx="144016" cy="144016"/>
              </a:xfrm>
              <a:prstGeom prst="lightningBol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72" name="Group 571"/>
            <p:cNvGrpSpPr/>
            <p:nvPr/>
          </p:nvGrpSpPr>
          <p:grpSpPr>
            <a:xfrm>
              <a:off x="4653136" y="2791285"/>
              <a:ext cx="298658" cy="916295"/>
              <a:chOff x="870912" y="1010695"/>
              <a:chExt cx="298658" cy="916295"/>
            </a:xfrm>
          </p:grpSpPr>
          <p:grpSp>
            <p:nvGrpSpPr>
              <p:cNvPr id="574" name="Group 573"/>
              <p:cNvGrpSpPr/>
              <p:nvPr/>
            </p:nvGrpSpPr>
            <p:grpSpPr>
              <a:xfrm>
                <a:off x="870912" y="1067355"/>
                <a:ext cx="108012" cy="859635"/>
                <a:chOff x="1268760" y="1064568"/>
                <a:chExt cx="108012" cy="859635"/>
              </a:xfrm>
            </p:grpSpPr>
            <p:sp>
              <p:nvSpPr>
                <p:cNvPr id="576" name="Rectangle 575"/>
                <p:cNvSpPr/>
                <p:nvPr/>
              </p:nvSpPr>
              <p:spPr>
                <a:xfrm>
                  <a:off x="1268760" y="1064568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77" name="Rectangle 576"/>
                <p:cNvSpPr/>
                <p:nvPr/>
              </p:nvSpPr>
              <p:spPr>
                <a:xfrm>
                  <a:off x="1268760" y="1171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78" name="Rectangle 577"/>
                <p:cNvSpPr/>
                <p:nvPr/>
              </p:nvSpPr>
              <p:spPr>
                <a:xfrm>
                  <a:off x="1268760" y="1279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79" name="Rectangle 578"/>
                <p:cNvSpPr/>
                <p:nvPr/>
              </p:nvSpPr>
              <p:spPr>
                <a:xfrm>
                  <a:off x="1268760" y="1386536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80" name="Rectangle 579"/>
                <p:cNvSpPr/>
                <p:nvPr/>
              </p:nvSpPr>
              <p:spPr>
                <a:xfrm>
                  <a:off x="1268760" y="1494235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81" name="Rectangle 580"/>
                <p:cNvSpPr/>
                <p:nvPr/>
              </p:nvSpPr>
              <p:spPr>
                <a:xfrm>
                  <a:off x="1268760" y="1601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82" name="Rectangle 581"/>
                <p:cNvSpPr/>
                <p:nvPr/>
              </p:nvSpPr>
              <p:spPr>
                <a:xfrm>
                  <a:off x="1268760" y="1709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83" name="Rectangle 582"/>
                <p:cNvSpPr/>
                <p:nvPr/>
              </p:nvSpPr>
              <p:spPr>
                <a:xfrm>
                  <a:off x="1268760" y="1816203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sp>
            <p:nvSpPr>
              <p:cNvPr id="575" name="TextBox 574"/>
              <p:cNvSpPr txBox="1"/>
              <p:nvPr/>
            </p:nvSpPr>
            <p:spPr>
              <a:xfrm>
                <a:off x="925592" y="1010695"/>
                <a:ext cx="24397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a-DK" sz="800" smtClean="0"/>
                  <a:t>A</a:t>
                </a:r>
                <a:endParaRPr lang="da-DK" sz="800"/>
              </a:p>
            </p:txBody>
          </p:sp>
        </p:grpSp>
        <p:sp>
          <p:nvSpPr>
            <p:cNvPr id="573" name="Rounded Rectangle 572"/>
            <p:cNvSpPr/>
            <p:nvPr/>
          </p:nvSpPr>
          <p:spPr>
            <a:xfrm>
              <a:off x="4590654" y="2784061"/>
              <a:ext cx="585590" cy="964418"/>
            </a:xfrm>
            <a:prstGeom prst="roundRect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08" name="Group 807"/>
          <p:cNvGrpSpPr/>
          <p:nvPr/>
        </p:nvGrpSpPr>
        <p:grpSpPr>
          <a:xfrm>
            <a:off x="898966" y="5478340"/>
            <a:ext cx="284857" cy="1098896"/>
            <a:chOff x="898966" y="5478340"/>
            <a:chExt cx="284857" cy="1098896"/>
          </a:xfrm>
        </p:grpSpPr>
        <p:grpSp>
          <p:nvGrpSpPr>
            <p:cNvPr id="534" name="Group 533"/>
            <p:cNvGrpSpPr/>
            <p:nvPr/>
          </p:nvGrpSpPr>
          <p:grpSpPr>
            <a:xfrm>
              <a:off x="898966" y="5717601"/>
              <a:ext cx="108012" cy="859635"/>
              <a:chOff x="1268760" y="1064568"/>
              <a:chExt cx="108012" cy="859635"/>
            </a:xfrm>
          </p:grpSpPr>
          <p:sp>
            <p:nvSpPr>
              <p:cNvPr id="563" name="Rectangle 562"/>
              <p:cNvSpPr/>
              <p:nvPr/>
            </p:nvSpPr>
            <p:spPr>
              <a:xfrm>
                <a:off x="1268760" y="1064568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564" name="Rectangle 563"/>
              <p:cNvSpPr/>
              <p:nvPr/>
            </p:nvSpPr>
            <p:spPr>
              <a:xfrm>
                <a:off x="1268760" y="1171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565" name="Rectangle 564"/>
              <p:cNvSpPr/>
              <p:nvPr/>
            </p:nvSpPr>
            <p:spPr>
              <a:xfrm>
                <a:off x="1268760" y="1279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566" name="Rectangle 565"/>
              <p:cNvSpPr/>
              <p:nvPr/>
            </p:nvSpPr>
            <p:spPr>
              <a:xfrm>
                <a:off x="1268760" y="1386536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567" name="Rectangle 566"/>
              <p:cNvSpPr/>
              <p:nvPr/>
            </p:nvSpPr>
            <p:spPr>
              <a:xfrm>
                <a:off x="1268760" y="1494235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568" name="Rectangle 567"/>
              <p:cNvSpPr/>
              <p:nvPr/>
            </p:nvSpPr>
            <p:spPr>
              <a:xfrm>
                <a:off x="1268760" y="1601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569" name="Rectangle 568"/>
              <p:cNvSpPr/>
              <p:nvPr/>
            </p:nvSpPr>
            <p:spPr>
              <a:xfrm>
                <a:off x="1268760" y="1709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570" name="Rectangle 569"/>
              <p:cNvSpPr/>
              <p:nvPr/>
            </p:nvSpPr>
            <p:spPr>
              <a:xfrm>
                <a:off x="1268760" y="1816203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535" name="Group 534"/>
            <p:cNvGrpSpPr/>
            <p:nvPr/>
          </p:nvGrpSpPr>
          <p:grpSpPr>
            <a:xfrm>
              <a:off x="994179" y="5478340"/>
              <a:ext cx="189644" cy="223189"/>
              <a:chOff x="1370323" y="818957"/>
              <a:chExt cx="189644" cy="223189"/>
            </a:xfrm>
          </p:grpSpPr>
          <p:cxnSp>
            <p:nvCxnSpPr>
              <p:cNvPr id="561" name="Curved Connector 560"/>
              <p:cNvCxnSpPr/>
              <p:nvPr/>
            </p:nvCxnSpPr>
            <p:spPr>
              <a:xfrm rot="5400000" flipH="1" flipV="1">
                <a:off x="1353768" y="946409"/>
                <a:ext cx="112292" cy="79182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bg2">
                    <a:lumMod val="50000"/>
                  </a:schemeClr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2" name="Cloud 561"/>
              <p:cNvSpPr>
                <a:spLocks/>
              </p:cNvSpPr>
              <p:nvPr/>
            </p:nvSpPr>
            <p:spPr>
              <a:xfrm>
                <a:off x="1415951" y="818957"/>
                <a:ext cx="144016" cy="107722"/>
              </a:xfrm>
              <a:prstGeom prst="cloud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36" name="TextBox 535"/>
            <p:cNvSpPr txBox="1"/>
            <p:nvPr/>
          </p:nvSpPr>
          <p:spPr>
            <a:xfrm>
              <a:off x="946761" y="5675733"/>
              <a:ext cx="21672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800"/>
                <a:t>J</a:t>
              </a:r>
            </a:p>
          </p:txBody>
        </p:sp>
      </p:grpSp>
      <p:cxnSp>
        <p:nvCxnSpPr>
          <p:cNvPr id="537" name="Straight Arrow Connector 536"/>
          <p:cNvCxnSpPr>
            <a:stCxn id="570" idx="2"/>
            <a:endCxn id="576" idx="0"/>
          </p:cNvCxnSpPr>
          <p:nvPr/>
        </p:nvCxnSpPr>
        <p:spPr>
          <a:xfrm>
            <a:off x="952972" y="6577236"/>
            <a:ext cx="228" cy="25216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Straight Arrow Connector 537"/>
          <p:cNvCxnSpPr>
            <a:stCxn id="570" idx="2"/>
            <a:endCxn id="587" idx="0"/>
          </p:cNvCxnSpPr>
          <p:nvPr/>
        </p:nvCxnSpPr>
        <p:spPr>
          <a:xfrm>
            <a:off x="952972" y="6577236"/>
            <a:ext cx="309683" cy="25216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9" name="Group 538"/>
          <p:cNvGrpSpPr/>
          <p:nvPr/>
        </p:nvGrpSpPr>
        <p:grpSpPr>
          <a:xfrm>
            <a:off x="951587" y="7754896"/>
            <a:ext cx="232723" cy="139850"/>
            <a:chOff x="2116157" y="3661022"/>
            <a:chExt cx="232723" cy="139850"/>
          </a:xfrm>
        </p:grpSpPr>
        <p:sp>
          <p:nvSpPr>
            <p:cNvPr id="559" name="Cloud 558"/>
            <p:cNvSpPr>
              <a:spLocks/>
            </p:cNvSpPr>
            <p:nvPr/>
          </p:nvSpPr>
          <p:spPr>
            <a:xfrm>
              <a:off x="2204864" y="3693150"/>
              <a:ext cx="144016" cy="107722"/>
            </a:xfrm>
            <a:prstGeom prst="cloud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60" name="Curved Connector 559"/>
            <p:cNvCxnSpPr/>
            <p:nvPr/>
          </p:nvCxnSpPr>
          <p:spPr>
            <a:xfrm rot="5400000" flipH="1" flipV="1">
              <a:off x="2099602" y="3677577"/>
              <a:ext cx="112292" cy="7918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50000"/>
                </a:schemeClr>
              </a:solidFill>
              <a:tailEnd type="triangle" w="sm" len="sm"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1" name="Elbow Connector 540"/>
          <p:cNvCxnSpPr/>
          <p:nvPr/>
        </p:nvCxnSpPr>
        <p:spPr>
          <a:xfrm rot="5400000" flipH="1" flipV="1">
            <a:off x="-301348" y="5889406"/>
            <a:ext cx="3363774" cy="241943"/>
          </a:xfrm>
          <a:prstGeom prst="bentConnector3">
            <a:avLst>
              <a:gd name="adj1" fmla="val -3235"/>
            </a:avLst>
          </a:prstGeom>
          <a:ln>
            <a:solidFill>
              <a:schemeClr val="bg2">
                <a:lumMod val="50000"/>
              </a:schemeClr>
            </a:solidFill>
            <a:tailEnd type="none" w="sm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42" name="Rectangle 541"/>
          <p:cNvSpPr/>
          <p:nvPr/>
        </p:nvSpPr>
        <p:spPr>
          <a:xfrm>
            <a:off x="1464098" y="7199389"/>
            <a:ext cx="56494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3" name="Right Arrow 542"/>
          <p:cNvSpPr/>
          <p:nvPr/>
        </p:nvSpPr>
        <p:spPr>
          <a:xfrm>
            <a:off x="1460405" y="7204653"/>
            <a:ext cx="126739" cy="124447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540" name="Elbow Connector 539"/>
          <p:cNvCxnSpPr/>
          <p:nvPr/>
        </p:nvCxnSpPr>
        <p:spPr>
          <a:xfrm rot="10800000" flipV="1">
            <a:off x="953206" y="4323174"/>
            <a:ext cx="551525" cy="274549"/>
          </a:xfrm>
          <a:prstGeom prst="bentConnector3">
            <a:avLst>
              <a:gd name="adj1" fmla="val 100084"/>
            </a:avLst>
          </a:prstGeom>
          <a:ln>
            <a:solidFill>
              <a:schemeClr val="bg2">
                <a:lumMod val="50000"/>
              </a:schemeClr>
            </a:solidFill>
            <a:tailEnd type="triangle" w="sm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809" name="Group 808"/>
          <p:cNvGrpSpPr/>
          <p:nvPr/>
        </p:nvGrpSpPr>
        <p:grpSpPr>
          <a:xfrm>
            <a:off x="898966" y="4362923"/>
            <a:ext cx="299787" cy="1098896"/>
            <a:chOff x="898966" y="5478340"/>
            <a:chExt cx="299787" cy="1098896"/>
          </a:xfrm>
        </p:grpSpPr>
        <p:grpSp>
          <p:nvGrpSpPr>
            <p:cNvPr id="810" name="Group 809"/>
            <p:cNvGrpSpPr/>
            <p:nvPr/>
          </p:nvGrpSpPr>
          <p:grpSpPr>
            <a:xfrm>
              <a:off x="898966" y="5717601"/>
              <a:ext cx="108012" cy="859635"/>
              <a:chOff x="1268760" y="1064568"/>
              <a:chExt cx="108012" cy="859635"/>
            </a:xfrm>
          </p:grpSpPr>
          <p:sp>
            <p:nvSpPr>
              <p:cNvPr id="815" name="Rectangle 814"/>
              <p:cNvSpPr/>
              <p:nvPr/>
            </p:nvSpPr>
            <p:spPr>
              <a:xfrm>
                <a:off x="1268760" y="1064568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16" name="Rectangle 815"/>
              <p:cNvSpPr/>
              <p:nvPr/>
            </p:nvSpPr>
            <p:spPr>
              <a:xfrm>
                <a:off x="1268760" y="1171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17" name="Rectangle 816"/>
              <p:cNvSpPr/>
              <p:nvPr/>
            </p:nvSpPr>
            <p:spPr>
              <a:xfrm>
                <a:off x="1268760" y="1279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18" name="Rectangle 817"/>
              <p:cNvSpPr/>
              <p:nvPr/>
            </p:nvSpPr>
            <p:spPr>
              <a:xfrm>
                <a:off x="1268760" y="1386536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19" name="Rectangle 818"/>
              <p:cNvSpPr/>
              <p:nvPr/>
            </p:nvSpPr>
            <p:spPr>
              <a:xfrm>
                <a:off x="1268760" y="1494235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20" name="Rectangle 819"/>
              <p:cNvSpPr/>
              <p:nvPr/>
            </p:nvSpPr>
            <p:spPr>
              <a:xfrm>
                <a:off x="1268760" y="1601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21" name="Rectangle 820"/>
              <p:cNvSpPr/>
              <p:nvPr/>
            </p:nvSpPr>
            <p:spPr>
              <a:xfrm>
                <a:off x="1268760" y="1709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22" name="Rectangle 821"/>
              <p:cNvSpPr/>
              <p:nvPr/>
            </p:nvSpPr>
            <p:spPr>
              <a:xfrm>
                <a:off x="1268760" y="1816203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811" name="Group 810"/>
            <p:cNvGrpSpPr/>
            <p:nvPr/>
          </p:nvGrpSpPr>
          <p:grpSpPr>
            <a:xfrm>
              <a:off x="994179" y="5478340"/>
              <a:ext cx="189644" cy="223189"/>
              <a:chOff x="1370323" y="818957"/>
              <a:chExt cx="189644" cy="223189"/>
            </a:xfrm>
          </p:grpSpPr>
          <p:cxnSp>
            <p:nvCxnSpPr>
              <p:cNvPr id="813" name="Curved Connector 812"/>
              <p:cNvCxnSpPr/>
              <p:nvPr/>
            </p:nvCxnSpPr>
            <p:spPr>
              <a:xfrm rot="5400000" flipH="1" flipV="1">
                <a:off x="1353768" y="946409"/>
                <a:ext cx="112292" cy="79182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bg2">
                    <a:lumMod val="50000"/>
                  </a:schemeClr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4" name="Cloud 813"/>
              <p:cNvSpPr>
                <a:spLocks/>
              </p:cNvSpPr>
              <p:nvPr/>
            </p:nvSpPr>
            <p:spPr>
              <a:xfrm>
                <a:off x="1415951" y="818957"/>
                <a:ext cx="144016" cy="107722"/>
              </a:xfrm>
              <a:prstGeom prst="cloud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12" name="TextBox 811"/>
            <p:cNvSpPr txBox="1"/>
            <p:nvPr/>
          </p:nvSpPr>
          <p:spPr>
            <a:xfrm>
              <a:off x="946761" y="5675733"/>
              <a:ext cx="2519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800" smtClean="0"/>
                <a:t>O</a:t>
              </a:r>
              <a:endParaRPr lang="da-DK" sz="800"/>
            </a:p>
          </p:txBody>
        </p:sp>
      </p:grpSp>
      <p:cxnSp>
        <p:nvCxnSpPr>
          <p:cNvPr id="823" name="Straight Arrow Connector 822"/>
          <p:cNvCxnSpPr/>
          <p:nvPr/>
        </p:nvCxnSpPr>
        <p:spPr>
          <a:xfrm>
            <a:off x="946092" y="5467957"/>
            <a:ext cx="228" cy="25216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0" name="Rectangle 829"/>
          <p:cNvSpPr/>
          <p:nvPr/>
        </p:nvSpPr>
        <p:spPr>
          <a:xfrm>
            <a:off x="3202367" y="7140634"/>
            <a:ext cx="67080" cy="260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33" name="Group 832"/>
          <p:cNvGrpSpPr/>
          <p:nvPr/>
        </p:nvGrpSpPr>
        <p:grpSpPr>
          <a:xfrm>
            <a:off x="3331403" y="6765521"/>
            <a:ext cx="658682" cy="964418"/>
            <a:chOff x="4590654" y="2784061"/>
            <a:chExt cx="658682" cy="964418"/>
          </a:xfrm>
        </p:grpSpPr>
        <p:grpSp>
          <p:nvGrpSpPr>
            <p:cNvPr id="872" name="Group 871"/>
            <p:cNvGrpSpPr/>
            <p:nvPr/>
          </p:nvGrpSpPr>
          <p:grpSpPr>
            <a:xfrm>
              <a:off x="4797152" y="2791285"/>
              <a:ext cx="452184" cy="916295"/>
              <a:chOff x="2760792" y="1010695"/>
              <a:chExt cx="452184" cy="916295"/>
            </a:xfrm>
          </p:grpSpPr>
          <p:grpSp>
            <p:nvGrpSpPr>
              <p:cNvPr id="885" name="Group 884"/>
              <p:cNvGrpSpPr/>
              <p:nvPr/>
            </p:nvGrpSpPr>
            <p:grpSpPr>
              <a:xfrm>
                <a:off x="2926231" y="1067355"/>
                <a:ext cx="108012" cy="859635"/>
                <a:chOff x="1268760" y="1064568"/>
                <a:chExt cx="108012" cy="859635"/>
              </a:xfrm>
            </p:grpSpPr>
            <p:sp>
              <p:nvSpPr>
                <p:cNvPr id="888" name="Rectangle 887"/>
                <p:cNvSpPr/>
                <p:nvPr/>
              </p:nvSpPr>
              <p:spPr>
                <a:xfrm>
                  <a:off x="1268760" y="1064568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89" name="Rectangle 888"/>
                <p:cNvSpPr/>
                <p:nvPr/>
              </p:nvSpPr>
              <p:spPr>
                <a:xfrm>
                  <a:off x="1268760" y="1171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90" name="Rectangle 889"/>
                <p:cNvSpPr/>
                <p:nvPr/>
              </p:nvSpPr>
              <p:spPr>
                <a:xfrm>
                  <a:off x="1268760" y="1279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91" name="Rectangle 890"/>
                <p:cNvSpPr/>
                <p:nvPr/>
              </p:nvSpPr>
              <p:spPr>
                <a:xfrm>
                  <a:off x="1268760" y="1386536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92" name="Rectangle 891"/>
                <p:cNvSpPr/>
                <p:nvPr/>
              </p:nvSpPr>
              <p:spPr>
                <a:xfrm>
                  <a:off x="1268760" y="1494235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93" name="Rectangle 892"/>
                <p:cNvSpPr/>
                <p:nvPr/>
              </p:nvSpPr>
              <p:spPr>
                <a:xfrm>
                  <a:off x="1268760" y="1601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94" name="Rectangle 893"/>
                <p:cNvSpPr/>
                <p:nvPr/>
              </p:nvSpPr>
              <p:spPr>
                <a:xfrm>
                  <a:off x="1268760" y="1709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95" name="Rectangle 894"/>
                <p:cNvSpPr/>
                <p:nvPr/>
              </p:nvSpPr>
              <p:spPr>
                <a:xfrm>
                  <a:off x="1268760" y="1816203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sp>
            <p:nvSpPr>
              <p:cNvPr id="886" name="TextBox 885"/>
              <p:cNvSpPr txBox="1"/>
              <p:nvPr/>
            </p:nvSpPr>
            <p:spPr>
              <a:xfrm>
                <a:off x="2972204" y="1010695"/>
                <a:ext cx="24077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a-DK" sz="800" smtClean="0"/>
                  <a:t>R</a:t>
                </a:r>
                <a:endParaRPr lang="da-DK" sz="800"/>
              </a:p>
            </p:txBody>
          </p:sp>
          <p:sp>
            <p:nvSpPr>
              <p:cNvPr id="887" name="Lightning Bolt 886"/>
              <p:cNvSpPr/>
              <p:nvPr/>
            </p:nvSpPr>
            <p:spPr>
              <a:xfrm rot="21046614">
                <a:off x="2760792" y="1219195"/>
                <a:ext cx="144016" cy="144016"/>
              </a:xfrm>
              <a:prstGeom prst="lightningBol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73" name="Group 872"/>
            <p:cNvGrpSpPr/>
            <p:nvPr/>
          </p:nvGrpSpPr>
          <p:grpSpPr>
            <a:xfrm>
              <a:off x="4653136" y="2791285"/>
              <a:ext cx="298658" cy="916295"/>
              <a:chOff x="870912" y="1010695"/>
              <a:chExt cx="298658" cy="916295"/>
            </a:xfrm>
          </p:grpSpPr>
          <p:grpSp>
            <p:nvGrpSpPr>
              <p:cNvPr id="875" name="Group 874"/>
              <p:cNvGrpSpPr/>
              <p:nvPr/>
            </p:nvGrpSpPr>
            <p:grpSpPr>
              <a:xfrm>
                <a:off x="870912" y="1067355"/>
                <a:ext cx="108012" cy="859635"/>
                <a:chOff x="1268760" y="1064568"/>
                <a:chExt cx="108012" cy="859635"/>
              </a:xfrm>
            </p:grpSpPr>
            <p:sp>
              <p:nvSpPr>
                <p:cNvPr id="877" name="Rectangle 876"/>
                <p:cNvSpPr/>
                <p:nvPr/>
              </p:nvSpPr>
              <p:spPr>
                <a:xfrm>
                  <a:off x="1268760" y="1064568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78" name="Rectangle 877"/>
                <p:cNvSpPr/>
                <p:nvPr/>
              </p:nvSpPr>
              <p:spPr>
                <a:xfrm>
                  <a:off x="1268760" y="1171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79" name="Rectangle 878"/>
                <p:cNvSpPr/>
                <p:nvPr/>
              </p:nvSpPr>
              <p:spPr>
                <a:xfrm>
                  <a:off x="1268760" y="1279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80" name="Rectangle 879"/>
                <p:cNvSpPr/>
                <p:nvPr/>
              </p:nvSpPr>
              <p:spPr>
                <a:xfrm>
                  <a:off x="1268760" y="1386536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81" name="Rectangle 880"/>
                <p:cNvSpPr/>
                <p:nvPr/>
              </p:nvSpPr>
              <p:spPr>
                <a:xfrm>
                  <a:off x="1268760" y="1494235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82" name="Rectangle 881"/>
                <p:cNvSpPr/>
                <p:nvPr/>
              </p:nvSpPr>
              <p:spPr>
                <a:xfrm>
                  <a:off x="1268760" y="1601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83" name="Rectangle 882"/>
                <p:cNvSpPr/>
                <p:nvPr/>
              </p:nvSpPr>
              <p:spPr>
                <a:xfrm>
                  <a:off x="1268760" y="1709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84" name="Rectangle 883"/>
                <p:cNvSpPr/>
                <p:nvPr/>
              </p:nvSpPr>
              <p:spPr>
                <a:xfrm>
                  <a:off x="1268760" y="1816203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sp>
            <p:nvSpPr>
              <p:cNvPr id="876" name="TextBox 875"/>
              <p:cNvSpPr txBox="1"/>
              <p:nvPr/>
            </p:nvSpPr>
            <p:spPr>
              <a:xfrm>
                <a:off x="925592" y="1010695"/>
                <a:ext cx="24397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a-DK" sz="800" smtClean="0"/>
                  <a:t>A</a:t>
                </a:r>
                <a:endParaRPr lang="da-DK" sz="800"/>
              </a:p>
            </p:txBody>
          </p:sp>
        </p:grpSp>
        <p:sp>
          <p:nvSpPr>
            <p:cNvPr id="874" name="Rounded Rectangle 873"/>
            <p:cNvSpPr/>
            <p:nvPr/>
          </p:nvSpPr>
          <p:spPr>
            <a:xfrm>
              <a:off x="4590654" y="2784061"/>
              <a:ext cx="585590" cy="964418"/>
            </a:xfrm>
            <a:prstGeom prst="roundRect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34" name="Group 833"/>
          <p:cNvGrpSpPr/>
          <p:nvPr/>
        </p:nvGrpSpPr>
        <p:grpSpPr>
          <a:xfrm>
            <a:off x="3393657" y="5478340"/>
            <a:ext cx="284857" cy="1098896"/>
            <a:chOff x="898966" y="5478340"/>
            <a:chExt cx="284857" cy="1098896"/>
          </a:xfrm>
        </p:grpSpPr>
        <p:grpSp>
          <p:nvGrpSpPr>
            <p:cNvPr id="859" name="Group 858"/>
            <p:cNvGrpSpPr/>
            <p:nvPr/>
          </p:nvGrpSpPr>
          <p:grpSpPr>
            <a:xfrm>
              <a:off x="898966" y="5717601"/>
              <a:ext cx="108012" cy="859635"/>
              <a:chOff x="1268760" y="1064568"/>
              <a:chExt cx="108012" cy="859635"/>
            </a:xfrm>
          </p:grpSpPr>
          <p:sp>
            <p:nvSpPr>
              <p:cNvPr id="864" name="Rectangle 863"/>
              <p:cNvSpPr/>
              <p:nvPr/>
            </p:nvSpPr>
            <p:spPr>
              <a:xfrm>
                <a:off x="1268760" y="1064568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65" name="Rectangle 864"/>
              <p:cNvSpPr/>
              <p:nvPr/>
            </p:nvSpPr>
            <p:spPr>
              <a:xfrm>
                <a:off x="1268760" y="1171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66" name="Rectangle 865"/>
              <p:cNvSpPr/>
              <p:nvPr/>
            </p:nvSpPr>
            <p:spPr>
              <a:xfrm>
                <a:off x="1268760" y="1279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67" name="Rectangle 866"/>
              <p:cNvSpPr/>
              <p:nvPr/>
            </p:nvSpPr>
            <p:spPr>
              <a:xfrm>
                <a:off x="1268760" y="1386536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68" name="Rectangle 867"/>
              <p:cNvSpPr/>
              <p:nvPr/>
            </p:nvSpPr>
            <p:spPr>
              <a:xfrm>
                <a:off x="1268760" y="1494235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69" name="Rectangle 868"/>
              <p:cNvSpPr/>
              <p:nvPr/>
            </p:nvSpPr>
            <p:spPr>
              <a:xfrm>
                <a:off x="1268760" y="1601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70" name="Rectangle 869"/>
              <p:cNvSpPr/>
              <p:nvPr/>
            </p:nvSpPr>
            <p:spPr>
              <a:xfrm>
                <a:off x="1268760" y="1709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71" name="Rectangle 870"/>
              <p:cNvSpPr/>
              <p:nvPr/>
            </p:nvSpPr>
            <p:spPr>
              <a:xfrm>
                <a:off x="1268760" y="1816203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860" name="Group 859"/>
            <p:cNvGrpSpPr/>
            <p:nvPr/>
          </p:nvGrpSpPr>
          <p:grpSpPr>
            <a:xfrm>
              <a:off x="994179" y="5478340"/>
              <a:ext cx="189644" cy="223189"/>
              <a:chOff x="1370323" y="818957"/>
              <a:chExt cx="189644" cy="223189"/>
            </a:xfrm>
          </p:grpSpPr>
          <p:cxnSp>
            <p:nvCxnSpPr>
              <p:cNvPr id="862" name="Curved Connector 861"/>
              <p:cNvCxnSpPr/>
              <p:nvPr/>
            </p:nvCxnSpPr>
            <p:spPr>
              <a:xfrm rot="5400000" flipH="1" flipV="1">
                <a:off x="1353768" y="946409"/>
                <a:ext cx="112292" cy="79182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bg2">
                    <a:lumMod val="50000"/>
                  </a:schemeClr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3" name="Cloud 862"/>
              <p:cNvSpPr>
                <a:spLocks/>
              </p:cNvSpPr>
              <p:nvPr/>
            </p:nvSpPr>
            <p:spPr>
              <a:xfrm>
                <a:off x="1415951" y="818957"/>
                <a:ext cx="144016" cy="107722"/>
              </a:xfrm>
              <a:prstGeom prst="cloud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61" name="TextBox 860"/>
            <p:cNvSpPr txBox="1"/>
            <p:nvPr/>
          </p:nvSpPr>
          <p:spPr>
            <a:xfrm>
              <a:off x="946761" y="5675733"/>
              <a:ext cx="21672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800"/>
                <a:t>J</a:t>
              </a:r>
            </a:p>
          </p:txBody>
        </p:sp>
      </p:grpSp>
      <p:cxnSp>
        <p:nvCxnSpPr>
          <p:cNvPr id="835" name="Straight Arrow Connector 834"/>
          <p:cNvCxnSpPr>
            <a:stCxn id="871" idx="2"/>
            <a:endCxn id="877" idx="0"/>
          </p:cNvCxnSpPr>
          <p:nvPr/>
        </p:nvCxnSpPr>
        <p:spPr>
          <a:xfrm>
            <a:off x="3447663" y="6577236"/>
            <a:ext cx="228" cy="25216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Straight Arrow Connector 835"/>
          <p:cNvCxnSpPr>
            <a:stCxn id="871" idx="2"/>
            <a:endCxn id="888" idx="0"/>
          </p:cNvCxnSpPr>
          <p:nvPr/>
        </p:nvCxnSpPr>
        <p:spPr>
          <a:xfrm>
            <a:off x="3447663" y="6577236"/>
            <a:ext cx="309683" cy="25216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7" name="Group 836"/>
          <p:cNvGrpSpPr/>
          <p:nvPr/>
        </p:nvGrpSpPr>
        <p:grpSpPr>
          <a:xfrm>
            <a:off x="3446278" y="7754896"/>
            <a:ext cx="232723" cy="139850"/>
            <a:chOff x="2116157" y="3661022"/>
            <a:chExt cx="232723" cy="139850"/>
          </a:xfrm>
        </p:grpSpPr>
        <p:sp>
          <p:nvSpPr>
            <p:cNvPr id="857" name="Cloud 856"/>
            <p:cNvSpPr>
              <a:spLocks/>
            </p:cNvSpPr>
            <p:nvPr/>
          </p:nvSpPr>
          <p:spPr>
            <a:xfrm>
              <a:off x="2204864" y="3693150"/>
              <a:ext cx="144016" cy="107722"/>
            </a:xfrm>
            <a:prstGeom prst="cloud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58" name="Curved Connector 857"/>
            <p:cNvCxnSpPr/>
            <p:nvPr/>
          </p:nvCxnSpPr>
          <p:spPr>
            <a:xfrm rot="5400000" flipH="1" flipV="1">
              <a:off x="2099602" y="3677577"/>
              <a:ext cx="112292" cy="7918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50000"/>
                </a:schemeClr>
              </a:solidFill>
              <a:tailEnd type="triangle" w="sm" len="sm"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8" name="Elbow Connector 837"/>
          <p:cNvCxnSpPr/>
          <p:nvPr/>
        </p:nvCxnSpPr>
        <p:spPr>
          <a:xfrm rot="5400000" flipH="1" flipV="1">
            <a:off x="2193343" y="5889406"/>
            <a:ext cx="3363774" cy="241943"/>
          </a:xfrm>
          <a:prstGeom prst="bentConnector3">
            <a:avLst>
              <a:gd name="adj1" fmla="val -3235"/>
            </a:avLst>
          </a:prstGeom>
          <a:ln>
            <a:solidFill>
              <a:schemeClr val="bg2">
                <a:lumMod val="50000"/>
              </a:schemeClr>
            </a:solidFill>
            <a:tailEnd type="none" w="sm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41" name="Elbow Connector 840"/>
          <p:cNvCxnSpPr/>
          <p:nvPr/>
        </p:nvCxnSpPr>
        <p:spPr>
          <a:xfrm rot="10800000" flipV="1">
            <a:off x="3447897" y="4323174"/>
            <a:ext cx="551525" cy="274549"/>
          </a:xfrm>
          <a:prstGeom prst="bentConnector3">
            <a:avLst>
              <a:gd name="adj1" fmla="val 100084"/>
            </a:avLst>
          </a:prstGeom>
          <a:ln>
            <a:solidFill>
              <a:schemeClr val="bg2">
                <a:lumMod val="50000"/>
              </a:schemeClr>
            </a:solidFill>
            <a:tailEnd type="triangle" w="sm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842" name="Group 841"/>
          <p:cNvGrpSpPr/>
          <p:nvPr/>
        </p:nvGrpSpPr>
        <p:grpSpPr>
          <a:xfrm>
            <a:off x="3393657" y="4362923"/>
            <a:ext cx="299787" cy="1098896"/>
            <a:chOff x="898966" y="5478340"/>
            <a:chExt cx="299787" cy="1098896"/>
          </a:xfrm>
        </p:grpSpPr>
        <p:grpSp>
          <p:nvGrpSpPr>
            <p:cNvPr id="844" name="Group 843"/>
            <p:cNvGrpSpPr/>
            <p:nvPr/>
          </p:nvGrpSpPr>
          <p:grpSpPr>
            <a:xfrm>
              <a:off x="898966" y="5717601"/>
              <a:ext cx="108012" cy="859635"/>
              <a:chOff x="1268760" y="1064568"/>
              <a:chExt cx="108012" cy="859635"/>
            </a:xfrm>
          </p:grpSpPr>
          <p:sp>
            <p:nvSpPr>
              <p:cNvPr id="849" name="Rectangle 848"/>
              <p:cNvSpPr/>
              <p:nvPr/>
            </p:nvSpPr>
            <p:spPr>
              <a:xfrm>
                <a:off x="1268760" y="1064568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50" name="Rectangle 849"/>
              <p:cNvSpPr/>
              <p:nvPr/>
            </p:nvSpPr>
            <p:spPr>
              <a:xfrm>
                <a:off x="1268760" y="1171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51" name="Rectangle 850"/>
              <p:cNvSpPr/>
              <p:nvPr/>
            </p:nvSpPr>
            <p:spPr>
              <a:xfrm>
                <a:off x="1268760" y="1279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52" name="Rectangle 851"/>
              <p:cNvSpPr/>
              <p:nvPr/>
            </p:nvSpPr>
            <p:spPr>
              <a:xfrm>
                <a:off x="1268760" y="1386536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53" name="Rectangle 852"/>
              <p:cNvSpPr/>
              <p:nvPr/>
            </p:nvSpPr>
            <p:spPr>
              <a:xfrm>
                <a:off x="1268760" y="1494235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54" name="Rectangle 853"/>
              <p:cNvSpPr/>
              <p:nvPr/>
            </p:nvSpPr>
            <p:spPr>
              <a:xfrm>
                <a:off x="1268760" y="1601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55" name="Rectangle 854"/>
              <p:cNvSpPr/>
              <p:nvPr/>
            </p:nvSpPr>
            <p:spPr>
              <a:xfrm>
                <a:off x="1268760" y="1709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56" name="Rectangle 855"/>
              <p:cNvSpPr/>
              <p:nvPr/>
            </p:nvSpPr>
            <p:spPr>
              <a:xfrm>
                <a:off x="1268760" y="1816203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845" name="Group 844"/>
            <p:cNvGrpSpPr/>
            <p:nvPr/>
          </p:nvGrpSpPr>
          <p:grpSpPr>
            <a:xfrm>
              <a:off x="994179" y="5478340"/>
              <a:ext cx="189644" cy="223189"/>
              <a:chOff x="1370323" y="818957"/>
              <a:chExt cx="189644" cy="223189"/>
            </a:xfrm>
          </p:grpSpPr>
          <p:cxnSp>
            <p:nvCxnSpPr>
              <p:cNvPr id="847" name="Curved Connector 846"/>
              <p:cNvCxnSpPr/>
              <p:nvPr/>
            </p:nvCxnSpPr>
            <p:spPr>
              <a:xfrm rot="5400000" flipH="1" flipV="1">
                <a:off x="1353768" y="946409"/>
                <a:ext cx="112292" cy="79182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bg2">
                    <a:lumMod val="50000"/>
                  </a:schemeClr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8" name="Cloud 847"/>
              <p:cNvSpPr>
                <a:spLocks/>
              </p:cNvSpPr>
              <p:nvPr/>
            </p:nvSpPr>
            <p:spPr>
              <a:xfrm>
                <a:off x="1415951" y="818957"/>
                <a:ext cx="144016" cy="107722"/>
              </a:xfrm>
              <a:prstGeom prst="cloud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46" name="TextBox 845"/>
            <p:cNvSpPr txBox="1"/>
            <p:nvPr/>
          </p:nvSpPr>
          <p:spPr>
            <a:xfrm>
              <a:off x="946761" y="5675733"/>
              <a:ext cx="2519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800" smtClean="0"/>
                <a:t>O</a:t>
              </a:r>
              <a:endParaRPr lang="da-DK" sz="800"/>
            </a:p>
          </p:txBody>
        </p:sp>
      </p:grpSp>
      <p:cxnSp>
        <p:nvCxnSpPr>
          <p:cNvPr id="843" name="Straight Arrow Connector 842"/>
          <p:cNvCxnSpPr/>
          <p:nvPr/>
        </p:nvCxnSpPr>
        <p:spPr>
          <a:xfrm>
            <a:off x="3440783" y="5467957"/>
            <a:ext cx="228" cy="25216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6" name="TextBox 905"/>
          <p:cNvSpPr txBox="1"/>
          <p:nvPr/>
        </p:nvSpPr>
        <p:spPr>
          <a:xfrm>
            <a:off x="967824" y="8055806"/>
            <a:ext cx="256802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da-DK" sz="1200" b="1" smtClean="0">
                <a:solidFill>
                  <a:schemeClr val="accent2">
                    <a:lumMod val="50000"/>
                  </a:schemeClr>
                </a:solidFill>
              </a:rPr>
              <a:t>S</a:t>
            </a:r>
            <a:endParaRPr lang="da-DK" sz="1200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07" name="TextBox 906"/>
          <p:cNvSpPr txBox="1"/>
          <p:nvPr/>
        </p:nvSpPr>
        <p:spPr>
          <a:xfrm>
            <a:off x="3501008" y="8055806"/>
            <a:ext cx="226344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da-DK" sz="1200" b="1" smtClean="0">
                <a:solidFill>
                  <a:schemeClr val="accent2">
                    <a:lumMod val="50000"/>
                  </a:schemeClr>
                </a:solidFill>
              </a:rPr>
              <a:t>I</a:t>
            </a:r>
            <a:endParaRPr lang="da-DK" sz="1200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08" name="TextBox 907"/>
          <p:cNvSpPr txBox="1"/>
          <p:nvPr/>
        </p:nvSpPr>
        <p:spPr>
          <a:xfrm>
            <a:off x="2232888" y="8055806"/>
            <a:ext cx="260008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da-DK" sz="1200" b="1" smtClean="0">
                <a:solidFill>
                  <a:schemeClr val="accent2">
                    <a:lumMod val="50000"/>
                  </a:schemeClr>
                </a:solidFill>
              </a:rPr>
              <a:t>E</a:t>
            </a:r>
            <a:endParaRPr lang="da-DK" sz="1200" b="1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1001" name="Group 1000"/>
          <p:cNvGrpSpPr/>
          <p:nvPr/>
        </p:nvGrpSpPr>
        <p:grpSpPr>
          <a:xfrm>
            <a:off x="4262044" y="7748540"/>
            <a:ext cx="1036563" cy="588836"/>
            <a:chOff x="4624233" y="7389391"/>
            <a:chExt cx="1036563" cy="588836"/>
          </a:xfrm>
        </p:grpSpPr>
        <p:grpSp>
          <p:nvGrpSpPr>
            <p:cNvPr id="995" name="Group 994"/>
            <p:cNvGrpSpPr/>
            <p:nvPr/>
          </p:nvGrpSpPr>
          <p:grpSpPr>
            <a:xfrm>
              <a:off x="4624387" y="7582618"/>
              <a:ext cx="1036409" cy="395609"/>
              <a:chOff x="4672857" y="5805659"/>
              <a:chExt cx="1036409" cy="395609"/>
            </a:xfrm>
          </p:grpSpPr>
          <p:sp>
            <p:nvSpPr>
              <p:cNvPr id="911" name="Cloud 910"/>
              <p:cNvSpPr>
                <a:spLocks/>
              </p:cNvSpPr>
              <p:nvPr/>
            </p:nvSpPr>
            <p:spPr>
              <a:xfrm>
                <a:off x="4672857" y="5837591"/>
                <a:ext cx="144016" cy="107722"/>
              </a:xfrm>
              <a:prstGeom prst="cloud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2" name="TextBox 911"/>
              <p:cNvSpPr txBox="1"/>
              <p:nvPr/>
            </p:nvSpPr>
            <p:spPr>
              <a:xfrm>
                <a:off x="4784013" y="5805659"/>
                <a:ext cx="92525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a-DK" sz="800" smtClean="0"/>
                  <a:t>Intrinsic mortality</a:t>
                </a:r>
                <a:endParaRPr lang="da-DK" sz="800"/>
              </a:p>
            </p:txBody>
          </p:sp>
          <p:sp>
            <p:nvSpPr>
              <p:cNvPr id="913" name="Cloud 912"/>
              <p:cNvSpPr>
                <a:spLocks/>
              </p:cNvSpPr>
              <p:nvPr/>
            </p:nvSpPr>
            <p:spPr>
              <a:xfrm>
                <a:off x="4672857" y="6039685"/>
                <a:ext cx="144016" cy="107722"/>
              </a:xfrm>
              <a:prstGeom prst="cloud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4" name="TextBox 913"/>
              <p:cNvSpPr txBox="1"/>
              <p:nvPr/>
            </p:nvSpPr>
            <p:spPr>
              <a:xfrm>
                <a:off x="4784013" y="5985824"/>
                <a:ext cx="67197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a-DK" sz="800" smtClean="0"/>
                  <a:t>Senescence</a:t>
                </a:r>
                <a:endParaRPr lang="da-DK" sz="800"/>
              </a:p>
            </p:txBody>
          </p:sp>
        </p:grpSp>
        <p:sp>
          <p:nvSpPr>
            <p:cNvPr id="933" name="Lightning Bolt 932"/>
            <p:cNvSpPr>
              <a:spLocks noChangeAspect="1"/>
            </p:cNvSpPr>
            <p:nvPr/>
          </p:nvSpPr>
          <p:spPr>
            <a:xfrm rot="21046614">
              <a:off x="4624233" y="7433635"/>
              <a:ext cx="118773" cy="118773"/>
            </a:xfrm>
            <a:prstGeom prst="lightningBol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4" name="TextBox 933"/>
            <p:cNvSpPr txBox="1"/>
            <p:nvPr/>
          </p:nvSpPr>
          <p:spPr>
            <a:xfrm>
              <a:off x="4726637" y="7389391"/>
              <a:ext cx="77136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800" smtClean="0"/>
                <a:t>Multiplication</a:t>
              </a:r>
              <a:endParaRPr lang="da-DK" sz="800"/>
            </a:p>
          </p:txBody>
        </p:sp>
      </p:grpSp>
      <p:grpSp>
        <p:nvGrpSpPr>
          <p:cNvPr id="997" name="Group 996"/>
          <p:cNvGrpSpPr/>
          <p:nvPr/>
        </p:nvGrpSpPr>
        <p:grpSpPr>
          <a:xfrm>
            <a:off x="4253293" y="7194145"/>
            <a:ext cx="1066564" cy="215444"/>
            <a:chOff x="4672857" y="5481768"/>
            <a:chExt cx="1066564" cy="215444"/>
          </a:xfrm>
        </p:grpSpPr>
        <p:cxnSp>
          <p:nvCxnSpPr>
            <p:cNvPr id="917" name="Straight Arrow Connector 916"/>
            <p:cNvCxnSpPr/>
            <p:nvPr/>
          </p:nvCxnSpPr>
          <p:spPr>
            <a:xfrm>
              <a:off x="4672857" y="5586460"/>
              <a:ext cx="172313" cy="1053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8" name="TextBox 917"/>
            <p:cNvSpPr txBox="1"/>
            <p:nvPr/>
          </p:nvSpPr>
          <p:spPr>
            <a:xfrm>
              <a:off x="4782108" y="5481768"/>
              <a:ext cx="95731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800" smtClean="0"/>
                <a:t>Development flow</a:t>
              </a:r>
              <a:endParaRPr lang="da-DK" sz="800"/>
            </a:p>
          </p:txBody>
        </p:sp>
      </p:grpSp>
      <p:grpSp>
        <p:nvGrpSpPr>
          <p:cNvPr id="996" name="Group 995"/>
          <p:cNvGrpSpPr/>
          <p:nvPr/>
        </p:nvGrpSpPr>
        <p:grpSpPr>
          <a:xfrm>
            <a:off x="4262590" y="6242649"/>
            <a:ext cx="930887" cy="973362"/>
            <a:chOff x="4624729" y="6312441"/>
            <a:chExt cx="930887" cy="973362"/>
          </a:xfrm>
        </p:grpSpPr>
        <p:sp>
          <p:nvSpPr>
            <p:cNvPr id="910" name="TextBox 909"/>
            <p:cNvSpPr txBox="1"/>
            <p:nvPr/>
          </p:nvSpPr>
          <p:spPr>
            <a:xfrm>
              <a:off x="4723901" y="6312441"/>
              <a:ext cx="7857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800" smtClean="0"/>
                <a:t>O)ffspring</a:t>
              </a:r>
            </a:p>
            <a:p>
              <a:r>
                <a:rPr lang="da-DK" sz="800" smtClean="0"/>
                <a:t>J)uveniles</a:t>
              </a:r>
            </a:p>
            <a:p>
              <a:r>
                <a:rPr lang="da-DK" sz="800" smtClean="0"/>
                <a:t>A)dults</a:t>
              </a:r>
            </a:p>
            <a:p>
              <a:r>
                <a:rPr lang="da-DK" sz="800" smtClean="0"/>
                <a:t>R)eproduction</a:t>
              </a:r>
              <a:endParaRPr lang="da-DK" sz="800"/>
            </a:p>
          </p:txBody>
        </p:sp>
        <p:sp>
          <p:nvSpPr>
            <p:cNvPr id="937" name="TextBox 936"/>
            <p:cNvSpPr txBox="1"/>
            <p:nvPr/>
          </p:nvSpPr>
          <p:spPr>
            <a:xfrm>
              <a:off x="4723681" y="6866573"/>
              <a:ext cx="4138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800" smtClean="0"/>
                <a:t>Stage</a:t>
              </a:r>
              <a:endParaRPr lang="da-DK" sz="800"/>
            </a:p>
          </p:txBody>
        </p:sp>
        <p:grpSp>
          <p:nvGrpSpPr>
            <p:cNvPr id="938" name="Group 937"/>
            <p:cNvGrpSpPr/>
            <p:nvPr/>
          </p:nvGrpSpPr>
          <p:grpSpPr>
            <a:xfrm>
              <a:off x="4671098" y="6891639"/>
              <a:ext cx="22458" cy="146945"/>
              <a:chOff x="1268760" y="1064568"/>
              <a:chExt cx="108012" cy="859635"/>
            </a:xfrm>
          </p:grpSpPr>
          <p:sp>
            <p:nvSpPr>
              <p:cNvPr id="986" name="Rectangle 985"/>
              <p:cNvSpPr/>
              <p:nvPr/>
            </p:nvSpPr>
            <p:spPr>
              <a:xfrm>
                <a:off x="1268760" y="1064568"/>
                <a:ext cx="108012" cy="108000"/>
              </a:xfrm>
              <a:prstGeom prst="rect">
                <a:avLst/>
              </a:prstGeom>
              <a:ln w="6350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987" name="Rectangle 986"/>
              <p:cNvSpPr/>
              <p:nvPr/>
            </p:nvSpPr>
            <p:spPr>
              <a:xfrm>
                <a:off x="1268760" y="1171552"/>
                <a:ext cx="108012" cy="108000"/>
              </a:xfrm>
              <a:prstGeom prst="rect">
                <a:avLst/>
              </a:prstGeom>
              <a:ln w="6350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988" name="Rectangle 987"/>
              <p:cNvSpPr/>
              <p:nvPr/>
            </p:nvSpPr>
            <p:spPr>
              <a:xfrm>
                <a:off x="1268760" y="1279552"/>
                <a:ext cx="108012" cy="108000"/>
              </a:xfrm>
              <a:prstGeom prst="rect">
                <a:avLst/>
              </a:prstGeom>
              <a:ln w="6350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989" name="Rectangle 988"/>
              <p:cNvSpPr/>
              <p:nvPr/>
            </p:nvSpPr>
            <p:spPr>
              <a:xfrm>
                <a:off x="1268760" y="1386536"/>
                <a:ext cx="108012" cy="108000"/>
              </a:xfrm>
              <a:prstGeom prst="rect">
                <a:avLst/>
              </a:prstGeom>
              <a:ln w="6350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990" name="Rectangle 989"/>
              <p:cNvSpPr/>
              <p:nvPr/>
            </p:nvSpPr>
            <p:spPr>
              <a:xfrm>
                <a:off x="1268760" y="1494235"/>
                <a:ext cx="108012" cy="108000"/>
              </a:xfrm>
              <a:prstGeom prst="rect">
                <a:avLst/>
              </a:prstGeom>
              <a:ln w="6350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991" name="Rectangle 990"/>
              <p:cNvSpPr/>
              <p:nvPr/>
            </p:nvSpPr>
            <p:spPr>
              <a:xfrm>
                <a:off x="1268760" y="1601216"/>
                <a:ext cx="108012" cy="107998"/>
              </a:xfrm>
              <a:prstGeom prst="rect">
                <a:avLst/>
              </a:prstGeom>
              <a:ln w="6350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992" name="Rectangle 991"/>
              <p:cNvSpPr/>
              <p:nvPr/>
            </p:nvSpPr>
            <p:spPr>
              <a:xfrm>
                <a:off x="1268760" y="1709219"/>
                <a:ext cx="108012" cy="108000"/>
              </a:xfrm>
              <a:prstGeom prst="rect">
                <a:avLst/>
              </a:prstGeom>
              <a:ln w="6350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993" name="Rectangle 992"/>
              <p:cNvSpPr/>
              <p:nvPr/>
            </p:nvSpPr>
            <p:spPr>
              <a:xfrm>
                <a:off x="1268760" y="1816203"/>
                <a:ext cx="108012" cy="108000"/>
              </a:xfrm>
              <a:prstGeom prst="rect">
                <a:avLst/>
              </a:prstGeom>
              <a:ln w="6350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sp>
          <p:nvSpPr>
            <p:cNvPr id="939" name="TextBox 938"/>
            <p:cNvSpPr txBox="1"/>
            <p:nvPr/>
          </p:nvSpPr>
          <p:spPr>
            <a:xfrm>
              <a:off x="4724939" y="7070359"/>
              <a:ext cx="83067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800" smtClean="0"/>
                <a:t>StageAndPhase</a:t>
              </a:r>
              <a:endParaRPr lang="da-DK" sz="800"/>
            </a:p>
          </p:txBody>
        </p:sp>
        <p:grpSp>
          <p:nvGrpSpPr>
            <p:cNvPr id="940" name="Group 939"/>
            <p:cNvGrpSpPr/>
            <p:nvPr/>
          </p:nvGrpSpPr>
          <p:grpSpPr>
            <a:xfrm>
              <a:off x="4624729" y="7095425"/>
              <a:ext cx="111704" cy="146945"/>
              <a:chOff x="3606357" y="1509444"/>
              <a:chExt cx="111704" cy="146945"/>
            </a:xfrm>
          </p:grpSpPr>
          <p:grpSp>
            <p:nvGrpSpPr>
              <p:cNvPr id="941" name="Group 940"/>
              <p:cNvGrpSpPr/>
              <p:nvPr/>
            </p:nvGrpSpPr>
            <p:grpSpPr>
              <a:xfrm>
                <a:off x="3606357" y="1509444"/>
                <a:ext cx="22458" cy="146945"/>
                <a:chOff x="1268760" y="1064568"/>
                <a:chExt cx="108012" cy="859635"/>
              </a:xfrm>
            </p:grpSpPr>
            <p:sp>
              <p:nvSpPr>
                <p:cNvPr id="978" name="Rectangle 977"/>
                <p:cNvSpPr/>
                <p:nvPr/>
              </p:nvSpPr>
              <p:spPr>
                <a:xfrm>
                  <a:off x="1268760" y="1064568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79" name="Rectangle 978"/>
                <p:cNvSpPr/>
                <p:nvPr/>
              </p:nvSpPr>
              <p:spPr>
                <a:xfrm>
                  <a:off x="1268760" y="1171552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80" name="Rectangle 979"/>
                <p:cNvSpPr/>
                <p:nvPr/>
              </p:nvSpPr>
              <p:spPr>
                <a:xfrm>
                  <a:off x="1268760" y="1279552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81" name="Rectangle 980"/>
                <p:cNvSpPr/>
                <p:nvPr/>
              </p:nvSpPr>
              <p:spPr>
                <a:xfrm>
                  <a:off x="1268760" y="1386536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82" name="Rectangle 981"/>
                <p:cNvSpPr/>
                <p:nvPr/>
              </p:nvSpPr>
              <p:spPr>
                <a:xfrm>
                  <a:off x="1268760" y="1494235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83" name="Rectangle 982"/>
                <p:cNvSpPr/>
                <p:nvPr/>
              </p:nvSpPr>
              <p:spPr>
                <a:xfrm>
                  <a:off x="1268760" y="1601216"/>
                  <a:ext cx="108012" cy="107998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84" name="Rectangle 983"/>
                <p:cNvSpPr/>
                <p:nvPr/>
              </p:nvSpPr>
              <p:spPr>
                <a:xfrm>
                  <a:off x="1268760" y="1709219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85" name="Rectangle 984"/>
                <p:cNvSpPr/>
                <p:nvPr/>
              </p:nvSpPr>
              <p:spPr>
                <a:xfrm>
                  <a:off x="1268760" y="1816203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942" name="Group 941"/>
              <p:cNvGrpSpPr/>
              <p:nvPr/>
            </p:nvGrpSpPr>
            <p:grpSpPr>
              <a:xfrm>
                <a:off x="3628357" y="1509444"/>
                <a:ext cx="22458" cy="146945"/>
                <a:chOff x="1268760" y="1064568"/>
                <a:chExt cx="108012" cy="859635"/>
              </a:xfrm>
            </p:grpSpPr>
            <p:sp>
              <p:nvSpPr>
                <p:cNvPr id="970" name="Rectangle 969"/>
                <p:cNvSpPr/>
                <p:nvPr/>
              </p:nvSpPr>
              <p:spPr>
                <a:xfrm>
                  <a:off x="1268760" y="1064568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71" name="Rectangle 970"/>
                <p:cNvSpPr/>
                <p:nvPr/>
              </p:nvSpPr>
              <p:spPr>
                <a:xfrm>
                  <a:off x="1268760" y="1171552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72" name="Rectangle 971"/>
                <p:cNvSpPr/>
                <p:nvPr/>
              </p:nvSpPr>
              <p:spPr>
                <a:xfrm>
                  <a:off x="1268760" y="1279552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73" name="Rectangle 972"/>
                <p:cNvSpPr/>
                <p:nvPr/>
              </p:nvSpPr>
              <p:spPr>
                <a:xfrm>
                  <a:off x="1268760" y="1386536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74" name="Rectangle 973"/>
                <p:cNvSpPr/>
                <p:nvPr/>
              </p:nvSpPr>
              <p:spPr>
                <a:xfrm>
                  <a:off x="1268760" y="1494235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75" name="Rectangle 974"/>
                <p:cNvSpPr/>
                <p:nvPr/>
              </p:nvSpPr>
              <p:spPr>
                <a:xfrm>
                  <a:off x="1268760" y="1601216"/>
                  <a:ext cx="108012" cy="107998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76" name="Rectangle 975"/>
                <p:cNvSpPr/>
                <p:nvPr/>
              </p:nvSpPr>
              <p:spPr>
                <a:xfrm>
                  <a:off x="1268760" y="1709219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77" name="Rectangle 976"/>
                <p:cNvSpPr/>
                <p:nvPr/>
              </p:nvSpPr>
              <p:spPr>
                <a:xfrm>
                  <a:off x="1268760" y="1816203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943" name="Group 942"/>
              <p:cNvGrpSpPr/>
              <p:nvPr/>
            </p:nvGrpSpPr>
            <p:grpSpPr>
              <a:xfrm>
                <a:off x="3651602" y="1509444"/>
                <a:ext cx="22458" cy="146945"/>
                <a:chOff x="1268760" y="1064568"/>
                <a:chExt cx="108012" cy="859635"/>
              </a:xfrm>
            </p:grpSpPr>
            <p:sp>
              <p:nvSpPr>
                <p:cNvPr id="962" name="Rectangle 961"/>
                <p:cNvSpPr/>
                <p:nvPr/>
              </p:nvSpPr>
              <p:spPr>
                <a:xfrm>
                  <a:off x="1268760" y="1064568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63" name="Rectangle 962"/>
                <p:cNvSpPr/>
                <p:nvPr/>
              </p:nvSpPr>
              <p:spPr>
                <a:xfrm>
                  <a:off x="1268760" y="1171552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64" name="Rectangle 963"/>
                <p:cNvSpPr/>
                <p:nvPr/>
              </p:nvSpPr>
              <p:spPr>
                <a:xfrm>
                  <a:off x="1268760" y="1279552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65" name="Rectangle 964"/>
                <p:cNvSpPr/>
                <p:nvPr/>
              </p:nvSpPr>
              <p:spPr>
                <a:xfrm>
                  <a:off x="1268760" y="1386536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66" name="Rectangle 965"/>
                <p:cNvSpPr/>
                <p:nvPr/>
              </p:nvSpPr>
              <p:spPr>
                <a:xfrm>
                  <a:off x="1268760" y="1494235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67" name="Rectangle 966"/>
                <p:cNvSpPr/>
                <p:nvPr/>
              </p:nvSpPr>
              <p:spPr>
                <a:xfrm>
                  <a:off x="1268760" y="1601216"/>
                  <a:ext cx="108012" cy="107998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68" name="Rectangle 967"/>
                <p:cNvSpPr/>
                <p:nvPr/>
              </p:nvSpPr>
              <p:spPr>
                <a:xfrm>
                  <a:off x="1268760" y="1709219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69" name="Rectangle 968"/>
                <p:cNvSpPr/>
                <p:nvPr/>
              </p:nvSpPr>
              <p:spPr>
                <a:xfrm>
                  <a:off x="1268760" y="1816203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944" name="Group 943"/>
              <p:cNvGrpSpPr/>
              <p:nvPr/>
            </p:nvGrpSpPr>
            <p:grpSpPr>
              <a:xfrm>
                <a:off x="3674174" y="1509444"/>
                <a:ext cx="22458" cy="146945"/>
                <a:chOff x="1268760" y="1064568"/>
                <a:chExt cx="108012" cy="859635"/>
              </a:xfrm>
            </p:grpSpPr>
            <p:sp>
              <p:nvSpPr>
                <p:cNvPr id="954" name="Rectangle 953"/>
                <p:cNvSpPr/>
                <p:nvPr/>
              </p:nvSpPr>
              <p:spPr>
                <a:xfrm>
                  <a:off x="1268760" y="1064568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55" name="Rectangle 954"/>
                <p:cNvSpPr/>
                <p:nvPr/>
              </p:nvSpPr>
              <p:spPr>
                <a:xfrm>
                  <a:off x="1268760" y="1171552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56" name="Rectangle 955"/>
                <p:cNvSpPr/>
                <p:nvPr/>
              </p:nvSpPr>
              <p:spPr>
                <a:xfrm>
                  <a:off x="1268760" y="1279552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57" name="Rectangle 956"/>
                <p:cNvSpPr/>
                <p:nvPr/>
              </p:nvSpPr>
              <p:spPr>
                <a:xfrm>
                  <a:off x="1268760" y="1386536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58" name="Rectangle 957"/>
                <p:cNvSpPr/>
                <p:nvPr/>
              </p:nvSpPr>
              <p:spPr>
                <a:xfrm>
                  <a:off x="1268760" y="1494235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59" name="Rectangle 958"/>
                <p:cNvSpPr/>
                <p:nvPr/>
              </p:nvSpPr>
              <p:spPr>
                <a:xfrm>
                  <a:off x="1268760" y="1601216"/>
                  <a:ext cx="108012" cy="107998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60" name="Rectangle 959"/>
                <p:cNvSpPr/>
                <p:nvPr/>
              </p:nvSpPr>
              <p:spPr>
                <a:xfrm>
                  <a:off x="1268760" y="1709219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61" name="Rectangle 960"/>
                <p:cNvSpPr/>
                <p:nvPr/>
              </p:nvSpPr>
              <p:spPr>
                <a:xfrm>
                  <a:off x="1268760" y="1816203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945" name="Group 944"/>
              <p:cNvGrpSpPr/>
              <p:nvPr/>
            </p:nvGrpSpPr>
            <p:grpSpPr>
              <a:xfrm>
                <a:off x="3695603" y="1509444"/>
                <a:ext cx="22458" cy="146945"/>
                <a:chOff x="1268760" y="1064568"/>
                <a:chExt cx="108012" cy="859635"/>
              </a:xfrm>
            </p:grpSpPr>
            <p:sp>
              <p:nvSpPr>
                <p:cNvPr id="946" name="Rectangle 945"/>
                <p:cNvSpPr/>
                <p:nvPr/>
              </p:nvSpPr>
              <p:spPr>
                <a:xfrm>
                  <a:off x="1268760" y="1064568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47" name="Rectangle 946"/>
                <p:cNvSpPr/>
                <p:nvPr/>
              </p:nvSpPr>
              <p:spPr>
                <a:xfrm>
                  <a:off x="1268760" y="1171552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48" name="Rectangle 947"/>
                <p:cNvSpPr/>
                <p:nvPr/>
              </p:nvSpPr>
              <p:spPr>
                <a:xfrm>
                  <a:off x="1268760" y="1279552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49" name="Rectangle 948"/>
                <p:cNvSpPr/>
                <p:nvPr/>
              </p:nvSpPr>
              <p:spPr>
                <a:xfrm>
                  <a:off x="1268760" y="1386536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50" name="Rectangle 949"/>
                <p:cNvSpPr/>
                <p:nvPr/>
              </p:nvSpPr>
              <p:spPr>
                <a:xfrm>
                  <a:off x="1268760" y="1494235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51" name="Rectangle 950"/>
                <p:cNvSpPr/>
                <p:nvPr/>
              </p:nvSpPr>
              <p:spPr>
                <a:xfrm>
                  <a:off x="1268760" y="1601216"/>
                  <a:ext cx="108012" cy="107998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52" name="Rectangle 951"/>
                <p:cNvSpPr/>
                <p:nvPr/>
              </p:nvSpPr>
              <p:spPr>
                <a:xfrm>
                  <a:off x="1268760" y="1709219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53" name="Rectangle 952"/>
                <p:cNvSpPr/>
                <p:nvPr/>
              </p:nvSpPr>
              <p:spPr>
                <a:xfrm>
                  <a:off x="1268760" y="1816203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</p:grpSp>
      </p:grpSp>
      <p:grpSp>
        <p:nvGrpSpPr>
          <p:cNvPr id="5" name="Group 4"/>
          <p:cNvGrpSpPr/>
          <p:nvPr/>
        </p:nvGrpSpPr>
        <p:grpSpPr>
          <a:xfrm>
            <a:off x="4271401" y="7374610"/>
            <a:ext cx="1471648" cy="215444"/>
            <a:chOff x="4271401" y="5453350"/>
            <a:chExt cx="1471648" cy="215444"/>
          </a:xfrm>
        </p:grpSpPr>
        <p:sp>
          <p:nvSpPr>
            <p:cNvPr id="936" name="TextBox 935"/>
            <p:cNvSpPr txBox="1"/>
            <p:nvPr/>
          </p:nvSpPr>
          <p:spPr>
            <a:xfrm>
              <a:off x="4362543" y="5453350"/>
              <a:ext cx="13805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800" smtClean="0"/>
                <a:t>Phase change flow (intrinsic)</a:t>
              </a:r>
              <a:endParaRPr lang="da-DK" sz="800"/>
            </a:p>
          </p:txBody>
        </p:sp>
        <p:sp>
          <p:nvSpPr>
            <p:cNvPr id="994" name="Right Arrow 993"/>
            <p:cNvSpPr/>
            <p:nvPr/>
          </p:nvSpPr>
          <p:spPr>
            <a:xfrm>
              <a:off x="4271401" y="5504636"/>
              <a:ext cx="126739" cy="124447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273333" y="7552321"/>
            <a:ext cx="1633552" cy="215444"/>
            <a:chOff x="4273333" y="5610513"/>
            <a:chExt cx="1633552" cy="215444"/>
          </a:xfrm>
        </p:grpSpPr>
        <p:sp>
          <p:nvSpPr>
            <p:cNvPr id="999" name="TextBox 998"/>
            <p:cNvSpPr txBox="1"/>
            <p:nvPr/>
          </p:nvSpPr>
          <p:spPr>
            <a:xfrm>
              <a:off x="4364475" y="5610513"/>
              <a:ext cx="154241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800" smtClean="0"/>
                <a:t>Phase </a:t>
              </a:r>
              <a:r>
                <a:rPr lang="da-DK" sz="800" smtClean="0"/>
                <a:t>change </a:t>
              </a:r>
              <a:r>
                <a:rPr lang="da-DK" sz="800" smtClean="0"/>
                <a:t>flow (by infection)</a:t>
              </a:r>
              <a:endParaRPr lang="da-DK" sz="800"/>
            </a:p>
          </p:txBody>
        </p:sp>
        <p:sp>
          <p:nvSpPr>
            <p:cNvPr id="1000" name="Right Arrow 999"/>
            <p:cNvSpPr/>
            <p:nvPr/>
          </p:nvSpPr>
          <p:spPr>
            <a:xfrm>
              <a:off x="4273333" y="5661799"/>
              <a:ext cx="126739" cy="124447"/>
            </a:xfrm>
            <a:prstGeom prst="right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652" name="Group 651"/>
          <p:cNvGrpSpPr/>
          <p:nvPr/>
        </p:nvGrpSpPr>
        <p:grpSpPr>
          <a:xfrm>
            <a:off x="1800043" y="1741858"/>
            <a:ext cx="540060" cy="859635"/>
            <a:chOff x="1268760" y="1064568"/>
            <a:chExt cx="540060" cy="859635"/>
          </a:xfrm>
        </p:grpSpPr>
        <p:grpSp>
          <p:nvGrpSpPr>
            <p:cNvPr id="657" name="Group 656"/>
            <p:cNvGrpSpPr/>
            <p:nvPr/>
          </p:nvGrpSpPr>
          <p:grpSpPr>
            <a:xfrm>
              <a:off x="1268760" y="1064568"/>
              <a:ext cx="217103" cy="859635"/>
              <a:chOff x="1268760" y="1064568"/>
              <a:chExt cx="217103" cy="859635"/>
            </a:xfrm>
          </p:grpSpPr>
          <p:grpSp>
            <p:nvGrpSpPr>
              <p:cNvPr id="685" name="Group 684"/>
              <p:cNvGrpSpPr/>
              <p:nvPr/>
            </p:nvGrpSpPr>
            <p:grpSpPr>
              <a:xfrm>
                <a:off x="1268760" y="1064568"/>
                <a:ext cx="108012" cy="859635"/>
                <a:chOff x="1268760" y="1064568"/>
                <a:chExt cx="108012" cy="859635"/>
              </a:xfrm>
            </p:grpSpPr>
            <p:sp>
              <p:nvSpPr>
                <p:cNvPr id="695" name="Rectangle 694"/>
                <p:cNvSpPr/>
                <p:nvPr/>
              </p:nvSpPr>
              <p:spPr>
                <a:xfrm>
                  <a:off x="1268760" y="1064568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696" name="Rectangle 695"/>
                <p:cNvSpPr/>
                <p:nvPr/>
              </p:nvSpPr>
              <p:spPr>
                <a:xfrm>
                  <a:off x="1268760" y="1171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697" name="Rectangle 696"/>
                <p:cNvSpPr/>
                <p:nvPr/>
              </p:nvSpPr>
              <p:spPr>
                <a:xfrm>
                  <a:off x="1268760" y="1279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698" name="Rectangle 697"/>
                <p:cNvSpPr/>
                <p:nvPr/>
              </p:nvSpPr>
              <p:spPr>
                <a:xfrm>
                  <a:off x="1268760" y="1386536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699" name="Rectangle 698"/>
                <p:cNvSpPr/>
                <p:nvPr/>
              </p:nvSpPr>
              <p:spPr>
                <a:xfrm>
                  <a:off x="1268760" y="1494235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00" name="Rectangle 699"/>
                <p:cNvSpPr/>
                <p:nvPr/>
              </p:nvSpPr>
              <p:spPr>
                <a:xfrm>
                  <a:off x="1268760" y="1601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01" name="Rectangle 700"/>
                <p:cNvSpPr/>
                <p:nvPr/>
              </p:nvSpPr>
              <p:spPr>
                <a:xfrm>
                  <a:off x="1268760" y="1709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02" name="Rectangle 701"/>
                <p:cNvSpPr/>
                <p:nvPr/>
              </p:nvSpPr>
              <p:spPr>
                <a:xfrm>
                  <a:off x="1268760" y="1816203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686" name="Group 685"/>
              <p:cNvGrpSpPr/>
              <p:nvPr/>
            </p:nvGrpSpPr>
            <p:grpSpPr>
              <a:xfrm>
                <a:off x="1377851" y="1064568"/>
                <a:ext cx="108012" cy="859635"/>
                <a:chOff x="1268760" y="1064568"/>
                <a:chExt cx="108012" cy="859635"/>
              </a:xfrm>
            </p:grpSpPr>
            <p:sp>
              <p:nvSpPr>
                <p:cNvPr id="687" name="Rectangle 686"/>
                <p:cNvSpPr/>
                <p:nvPr/>
              </p:nvSpPr>
              <p:spPr>
                <a:xfrm>
                  <a:off x="1268760" y="1064568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688" name="Rectangle 687"/>
                <p:cNvSpPr/>
                <p:nvPr/>
              </p:nvSpPr>
              <p:spPr>
                <a:xfrm>
                  <a:off x="1268760" y="1171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689" name="Rectangle 688"/>
                <p:cNvSpPr/>
                <p:nvPr/>
              </p:nvSpPr>
              <p:spPr>
                <a:xfrm>
                  <a:off x="1268760" y="1279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690" name="Rectangle 689"/>
                <p:cNvSpPr/>
                <p:nvPr/>
              </p:nvSpPr>
              <p:spPr>
                <a:xfrm>
                  <a:off x="1268760" y="1386536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691" name="Rectangle 690"/>
                <p:cNvSpPr/>
                <p:nvPr/>
              </p:nvSpPr>
              <p:spPr>
                <a:xfrm>
                  <a:off x="1268760" y="1494235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692" name="Rectangle 691"/>
                <p:cNvSpPr/>
                <p:nvPr/>
              </p:nvSpPr>
              <p:spPr>
                <a:xfrm>
                  <a:off x="1268760" y="1601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693" name="Rectangle 692"/>
                <p:cNvSpPr/>
                <p:nvPr/>
              </p:nvSpPr>
              <p:spPr>
                <a:xfrm>
                  <a:off x="1268760" y="1709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694" name="Rectangle 693"/>
                <p:cNvSpPr/>
                <p:nvPr/>
              </p:nvSpPr>
              <p:spPr>
                <a:xfrm>
                  <a:off x="1268760" y="1816203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</p:grpSp>
        <p:grpSp>
          <p:nvGrpSpPr>
            <p:cNvPr id="658" name="Group 657"/>
            <p:cNvGrpSpPr/>
            <p:nvPr/>
          </p:nvGrpSpPr>
          <p:grpSpPr>
            <a:xfrm>
              <a:off x="1485863" y="1064568"/>
              <a:ext cx="108012" cy="859635"/>
              <a:chOff x="1268760" y="1064568"/>
              <a:chExt cx="108012" cy="859635"/>
            </a:xfrm>
          </p:grpSpPr>
          <p:sp>
            <p:nvSpPr>
              <p:cNvPr id="677" name="Rectangle 676"/>
              <p:cNvSpPr/>
              <p:nvPr/>
            </p:nvSpPr>
            <p:spPr>
              <a:xfrm>
                <a:off x="1268760" y="1064568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78" name="Rectangle 677"/>
              <p:cNvSpPr/>
              <p:nvPr/>
            </p:nvSpPr>
            <p:spPr>
              <a:xfrm>
                <a:off x="1268760" y="1171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79" name="Rectangle 678"/>
              <p:cNvSpPr/>
              <p:nvPr/>
            </p:nvSpPr>
            <p:spPr>
              <a:xfrm>
                <a:off x="1268760" y="1279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80" name="Rectangle 679"/>
              <p:cNvSpPr/>
              <p:nvPr/>
            </p:nvSpPr>
            <p:spPr>
              <a:xfrm>
                <a:off x="1268760" y="1386536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81" name="Rectangle 680"/>
              <p:cNvSpPr/>
              <p:nvPr/>
            </p:nvSpPr>
            <p:spPr>
              <a:xfrm>
                <a:off x="1268760" y="1494235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82" name="Rectangle 681"/>
              <p:cNvSpPr/>
              <p:nvPr/>
            </p:nvSpPr>
            <p:spPr>
              <a:xfrm>
                <a:off x="1268760" y="1601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83" name="Rectangle 682"/>
              <p:cNvSpPr/>
              <p:nvPr/>
            </p:nvSpPr>
            <p:spPr>
              <a:xfrm>
                <a:off x="1268760" y="1709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84" name="Rectangle 683"/>
              <p:cNvSpPr/>
              <p:nvPr/>
            </p:nvSpPr>
            <p:spPr>
              <a:xfrm>
                <a:off x="1268760" y="1816203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659" name="Group 658"/>
            <p:cNvGrpSpPr/>
            <p:nvPr/>
          </p:nvGrpSpPr>
          <p:grpSpPr>
            <a:xfrm>
              <a:off x="1594954" y="1064568"/>
              <a:ext cx="108012" cy="859635"/>
              <a:chOff x="1268760" y="1064568"/>
              <a:chExt cx="108012" cy="859635"/>
            </a:xfrm>
          </p:grpSpPr>
          <p:sp>
            <p:nvSpPr>
              <p:cNvPr id="669" name="Rectangle 668"/>
              <p:cNvSpPr/>
              <p:nvPr/>
            </p:nvSpPr>
            <p:spPr>
              <a:xfrm>
                <a:off x="1268760" y="1064568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70" name="Rectangle 669"/>
              <p:cNvSpPr/>
              <p:nvPr/>
            </p:nvSpPr>
            <p:spPr>
              <a:xfrm>
                <a:off x="1268760" y="1171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71" name="Rectangle 670"/>
              <p:cNvSpPr/>
              <p:nvPr/>
            </p:nvSpPr>
            <p:spPr>
              <a:xfrm>
                <a:off x="1268760" y="1279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72" name="Rectangle 671"/>
              <p:cNvSpPr/>
              <p:nvPr/>
            </p:nvSpPr>
            <p:spPr>
              <a:xfrm>
                <a:off x="1268760" y="1386536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73" name="Rectangle 672"/>
              <p:cNvSpPr/>
              <p:nvPr/>
            </p:nvSpPr>
            <p:spPr>
              <a:xfrm>
                <a:off x="1268760" y="1494235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74" name="Rectangle 673"/>
              <p:cNvSpPr/>
              <p:nvPr/>
            </p:nvSpPr>
            <p:spPr>
              <a:xfrm>
                <a:off x="1268760" y="1601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75" name="Rectangle 674"/>
              <p:cNvSpPr/>
              <p:nvPr/>
            </p:nvSpPr>
            <p:spPr>
              <a:xfrm>
                <a:off x="1268760" y="1709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76" name="Rectangle 675"/>
              <p:cNvSpPr/>
              <p:nvPr/>
            </p:nvSpPr>
            <p:spPr>
              <a:xfrm>
                <a:off x="1268760" y="1816203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660" name="Group 659"/>
            <p:cNvGrpSpPr/>
            <p:nvPr/>
          </p:nvGrpSpPr>
          <p:grpSpPr>
            <a:xfrm>
              <a:off x="1700808" y="1064568"/>
              <a:ext cx="108012" cy="859635"/>
              <a:chOff x="1268760" y="1064568"/>
              <a:chExt cx="108012" cy="859635"/>
            </a:xfrm>
          </p:grpSpPr>
          <p:sp>
            <p:nvSpPr>
              <p:cNvPr id="661" name="Rectangle 660"/>
              <p:cNvSpPr/>
              <p:nvPr/>
            </p:nvSpPr>
            <p:spPr>
              <a:xfrm>
                <a:off x="1268760" y="1064568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62" name="Rectangle 661"/>
              <p:cNvSpPr/>
              <p:nvPr/>
            </p:nvSpPr>
            <p:spPr>
              <a:xfrm>
                <a:off x="1268760" y="1171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63" name="Rectangle 662"/>
              <p:cNvSpPr/>
              <p:nvPr/>
            </p:nvSpPr>
            <p:spPr>
              <a:xfrm>
                <a:off x="1268760" y="1279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64" name="Rectangle 663"/>
              <p:cNvSpPr/>
              <p:nvPr/>
            </p:nvSpPr>
            <p:spPr>
              <a:xfrm>
                <a:off x="1268760" y="1386536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65" name="Rectangle 664"/>
              <p:cNvSpPr/>
              <p:nvPr/>
            </p:nvSpPr>
            <p:spPr>
              <a:xfrm>
                <a:off x="1268760" y="1494235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66" name="Rectangle 665"/>
              <p:cNvSpPr/>
              <p:nvPr/>
            </p:nvSpPr>
            <p:spPr>
              <a:xfrm>
                <a:off x="1268760" y="1601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67" name="Rectangle 666"/>
              <p:cNvSpPr/>
              <p:nvPr/>
            </p:nvSpPr>
            <p:spPr>
              <a:xfrm>
                <a:off x="1268760" y="1709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68" name="Rectangle 667"/>
              <p:cNvSpPr/>
              <p:nvPr/>
            </p:nvSpPr>
            <p:spPr>
              <a:xfrm>
                <a:off x="1268760" y="1816203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</p:grpSp>
      <p:grpSp>
        <p:nvGrpSpPr>
          <p:cNvPr id="704" name="Group 703"/>
          <p:cNvGrpSpPr/>
          <p:nvPr/>
        </p:nvGrpSpPr>
        <p:grpSpPr>
          <a:xfrm>
            <a:off x="2821482" y="1741858"/>
            <a:ext cx="540060" cy="859635"/>
            <a:chOff x="1268760" y="1064568"/>
            <a:chExt cx="540060" cy="859635"/>
          </a:xfrm>
        </p:grpSpPr>
        <p:grpSp>
          <p:nvGrpSpPr>
            <p:cNvPr id="709" name="Group 708"/>
            <p:cNvGrpSpPr/>
            <p:nvPr/>
          </p:nvGrpSpPr>
          <p:grpSpPr>
            <a:xfrm>
              <a:off x="1268760" y="1064568"/>
              <a:ext cx="217103" cy="859635"/>
              <a:chOff x="1268760" y="1064568"/>
              <a:chExt cx="217103" cy="859635"/>
            </a:xfrm>
          </p:grpSpPr>
          <p:grpSp>
            <p:nvGrpSpPr>
              <p:cNvPr id="921" name="Group 920"/>
              <p:cNvGrpSpPr/>
              <p:nvPr/>
            </p:nvGrpSpPr>
            <p:grpSpPr>
              <a:xfrm>
                <a:off x="1268760" y="1064568"/>
                <a:ext cx="108012" cy="859635"/>
                <a:chOff x="1268760" y="1064568"/>
                <a:chExt cx="108012" cy="859635"/>
              </a:xfrm>
            </p:grpSpPr>
            <p:sp>
              <p:nvSpPr>
                <p:cNvPr id="931" name="Rectangle 930"/>
                <p:cNvSpPr/>
                <p:nvPr/>
              </p:nvSpPr>
              <p:spPr>
                <a:xfrm>
                  <a:off x="1268760" y="1064568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32" name="Rectangle 931"/>
                <p:cNvSpPr/>
                <p:nvPr/>
              </p:nvSpPr>
              <p:spPr>
                <a:xfrm>
                  <a:off x="1268760" y="1171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35" name="Rectangle 934"/>
                <p:cNvSpPr/>
                <p:nvPr/>
              </p:nvSpPr>
              <p:spPr>
                <a:xfrm>
                  <a:off x="1268760" y="1279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98" name="Rectangle 997"/>
                <p:cNvSpPr/>
                <p:nvPr/>
              </p:nvSpPr>
              <p:spPr>
                <a:xfrm>
                  <a:off x="1268760" y="1386536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002" name="Rectangle 1001"/>
                <p:cNvSpPr/>
                <p:nvPr/>
              </p:nvSpPr>
              <p:spPr>
                <a:xfrm>
                  <a:off x="1268760" y="1494235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003" name="Rectangle 1002"/>
                <p:cNvSpPr/>
                <p:nvPr/>
              </p:nvSpPr>
              <p:spPr>
                <a:xfrm>
                  <a:off x="1268760" y="1601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006" name="Rectangle 1005"/>
                <p:cNvSpPr/>
                <p:nvPr/>
              </p:nvSpPr>
              <p:spPr>
                <a:xfrm>
                  <a:off x="1268760" y="1709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007" name="Rectangle 1006"/>
                <p:cNvSpPr/>
                <p:nvPr/>
              </p:nvSpPr>
              <p:spPr>
                <a:xfrm>
                  <a:off x="1268760" y="1816203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922" name="Group 921"/>
              <p:cNvGrpSpPr/>
              <p:nvPr/>
            </p:nvGrpSpPr>
            <p:grpSpPr>
              <a:xfrm>
                <a:off x="1377851" y="1064568"/>
                <a:ext cx="108012" cy="859635"/>
                <a:chOff x="1268760" y="1064568"/>
                <a:chExt cx="108012" cy="859635"/>
              </a:xfrm>
            </p:grpSpPr>
            <p:sp>
              <p:nvSpPr>
                <p:cNvPr id="923" name="Rectangle 922"/>
                <p:cNvSpPr/>
                <p:nvPr/>
              </p:nvSpPr>
              <p:spPr>
                <a:xfrm>
                  <a:off x="1268760" y="1064568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24" name="Rectangle 923"/>
                <p:cNvSpPr/>
                <p:nvPr/>
              </p:nvSpPr>
              <p:spPr>
                <a:xfrm>
                  <a:off x="1268760" y="1171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25" name="Rectangle 924"/>
                <p:cNvSpPr/>
                <p:nvPr/>
              </p:nvSpPr>
              <p:spPr>
                <a:xfrm>
                  <a:off x="1268760" y="1279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26" name="Rectangle 925"/>
                <p:cNvSpPr/>
                <p:nvPr/>
              </p:nvSpPr>
              <p:spPr>
                <a:xfrm>
                  <a:off x="1268760" y="1386536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27" name="Rectangle 926"/>
                <p:cNvSpPr/>
                <p:nvPr/>
              </p:nvSpPr>
              <p:spPr>
                <a:xfrm>
                  <a:off x="1268760" y="1494235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28" name="Rectangle 927"/>
                <p:cNvSpPr/>
                <p:nvPr/>
              </p:nvSpPr>
              <p:spPr>
                <a:xfrm>
                  <a:off x="1268760" y="1601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29" name="Rectangle 928"/>
                <p:cNvSpPr/>
                <p:nvPr/>
              </p:nvSpPr>
              <p:spPr>
                <a:xfrm>
                  <a:off x="1268760" y="1709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30" name="Rectangle 929"/>
                <p:cNvSpPr/>
                <p:nvPr/>
              </p:nvSpPr>
              <p:spPr>
                <a:xfrm>
                  <a:off x="1268760" y="1816203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</p:grpSp>
        <p:grpSp>
          <p:nvGrpSpPr>
            <p:cNvPr id="710" name="Group 709"/>
            <p:cNvGrpSpPr/>
            <p:nvPr/>
          </p:nvGrpSpPr>
          <p:grpSpPr>
            <a:xfrm>
              <a:off x="1485863" y="1064568"/>
              <a:ext cx="108012" cy="859635"/>
              <a:chOff x="1268760" y="1064568"/>
              <a:chExt cx="108012" cy="859635"/>
            </a:xfrm>
          </p:grpSpPr>
          <p:sp>
            <p:nvSpPr>
              <p:cNvPr id="903" name="Rectangle 902"/>
              <p:cNvSpPr/>
              <p:nvPr/>
            </p:nvSpPr>
            <p:spPr>
              <a:xfrm>
                <a:off x="1268760" y="1064568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904" name="Rectangle 903"/>
              <p:cNvSpPr/>
              <p:nvPr/>
            </p:nvSpPr>
            <p:spPr>
              <a:xfrm>
                <a:off x="1268760" y="1171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905" name="Rectangle 904"/>
              <p:cNvSpPr/>
              <p:nvPr/>
            </p:nvSpPr>
            <p:spPr>
              <a:xfrm>
                <a:off x="1268760" y="1279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909" name="Rectangle 908"/>
              <p:cNvSpPr/>
              <p:nvPr/>
            </p:nvSpPr>
            <p:spPr>
              <a:xfrm>
                <a:off x="1268760" y="1386536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915" name="Rectangle 914"/>
              <p:cNvSpPr/>
              <p:nvPr/>
            </p:nvSpPr>
            <p:spPr>
              <a:xfrm>
                <a:off x="1268760" y="1494235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916" name="Rectangle 915"/>
              <p:cNvSpPr/>
              <p:nvPr/>
            </p:nvSpPr>
            <p:spPr>
              <a:xfrm>
                <a:off x="1268760" y="1601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919" name="Rectangle 918"/>
              <p:cNvSpPr/>
              <p:nvPr/>
            </p:nvSpPr>
            <p:spPr>
              <a:xfrm>
                <a:off x="1268760" y="1709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920" name="Rectangle 919"/>
              <p:cNvSpPr/>
              <p:nvPr/>
            </p:nvSpPr>
            <p:spPr>
              <a:xfrm>
                <a:off x="1268760" y="1816203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711" name="Group 710"/>
            <p:cNvGrpSpPr/>
            <p:nvPr/>
          </p:nvGrpSpPr>
          <p:grpSpPr>
            <a:xfrm>
              <a:off x="1594954" y="1064568"/>
              <a:ext cx="108012" cy="859635"/>
              <a:chOff x="1268760" y="1064568"/>
              <a:chExt cx="108012" cy="859635"/>
            </a:xfrm>
          </p:grpSpPr>
          <p:sp>
            <p:nvSpPr>
              <p:cNvPr id="832" name="Rectangle 831"/>
              <p:cNvSpPr/>
              <p:nvPr/>
            </p:nvSpPr>
            <p:spPr>
              <a:xfrm>
                <a:off x="1268760" y="1064568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39" name="Rectangle 838"/>
              <p:cNvSpPr/>
              <p:nvPr/>
            </p:nvSpPr>
            <p:spPr>
              <a:xfrm>
                <a:off x="1268760" y="1171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40" name="Rectangle 839"/>
              <p:cNvSpPr/>
              <p:nvPr/>
            </p:nvSpPr>
            <p:spPr>
              <a:xfrm>
                <a:off x="1268760" y="1279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96" name="Rectangle 895"/>
              <p:cNvSpPr/>
              <p:nvPr/>
            </p:nvSpPr>
            <p:spPr>
              <a:xfrm>
                <a:off x="1268760" y="1386536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98" name="Rectangle 897"/>
              <p:cNvSpPr/>
              <p:nvPr/>
            </p:nvSpPr>
            <p:spPr>
              <a:xfrm>
                <a:off x="1268760" y="1494235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900" name="Rectangle 899"/>
              <p:cNvSpPr/>
              <p:nvPr/>
            </p:nvSpPr>
            <p:spPr>
              <a:xfrm>
                <a:off x="1268760" y="1601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901" name="Rectangle 900"/>
              <p:cNvSpPr/>
              <p:nvPr/>
            </p:nvSpPr>
            <p:spPr>
              <a:xfrm>
                <a:off x="1268760" y="1709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902" name="Rectangle 901"/>
              <p:cNvSpPr/>
              <p:nvPr/>
            </p:nvSpPr>
            <p:spPr>
              <a:xfrm>
                <a:off x="1268760" y="1816203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712" name="Group 711"/>
            <p:cNvGrpSpPr/>
            <p:nvPr/>
          </p:nvGrpSpPr>
          <p:grpSpPr>
            <a:xfrm>
              <a:off x="1700808" y="1064568"/>
              <a:ext cx="108012" cy="859635"/>
              <a:chOff x="1268760" y="1064568"/>
              <a:chExt cx="108012" cy="859635"/>
            </a:xfrm>
          </p:grpSpPr>
          <p:sp>
            <p:nvSpPr>
              <p:cNvPr id="807" name="Rectangle 806"/>
              <p:cNvSpPr/>
              <p:nvPr/>
            </p:nvSpPr>
            <p:spPr>
              <a:xfrm>
                <a:off x="1268760" y="1064568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24" name="Rectangle 823"/>
              <p:cNvSpPr/>
              <p:nvPr/>
            </p:nvSpPr>
            <p:spPr>
              <a:xfrm>
                <a:off x="1268760" y="1171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25" name="Rectangle 824"/>
              <p:cNvSpPr/>
              <p:nvPr/>
            </p:nvSpPr>
            <p:spPr>
              <a:xfrm>
                <a:off x="1268760" y="1279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26" name="Rectangle 825"/>
              <p:cNvSpPr/>
              <p:nvPr/>
            </p:nvSpPr>
            <p:spPr>
              <a:xfrm>
                <a:off x="1268760" y="1386536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27" name="Rectangle 826"/>
              <p:cNvSpPr/>
              <p:nvPr/>
            </p:nvSpPr>
            <p:spPr>
              <a:xfrm>
                <a:off x="1268760" y="1494235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28" name="Rectangle 827"/>
              <p:cNvSpPr/>
              <p:nvPr/>
            </p:nvSpPr>
            <p:spPr>
              <a:xfrm>
                <a:off x="1268760" y="1601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29" name="Rectangle 828"/>
              <p:cNvSpPr/>
              <p:nvPr/>
            </p:nvSpPr>
            <p:spPr>
              <a:xfrm>
                <a:off x="1268760" y="1709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31" name="Rectangle 830"/>
              <p:cNvSpPr/>
              <p:nvPr/>
            </p:nvSpPr>
            <p:spPr>
              <a:xfrm>
                <a:off x="1268760" y="1816203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</p:grpSp>
      <p:grpSp>
        <p:nvGrpSpPr>
          <p:cNvPr id="1008" name="Group 1007"/>
          <p:cNvGrpSpPr/>
          <p:nvPr/>
        </p:nvGrpSpPr>
        <p:grpSpPr>
          <a:xfrm>
            <a:off x="2281939" y="1496616"/>
            <a:ext cx="237062" cy="412837"/>
            <a:chOff x="946761" y="1496616"/>
            <a:chExt cx="237062" cy="412837"/>
          </a:xfrm>
        </p:grpSpPr>
        <p:grpSp>
          <p:nvGrpSpPr>
            <p:cNvPr id="1009" name="Group 1008"/>
            <p:cNvGrpSpPr/>
            <p:nvPr/>
          </p:nvGrpSpPr>
          <p:grpSpPr>
            <a:xfrm>
              <a:off x="994179" y="1496616"/>
              <a:ext cx="189644" cy="223189"/>
              <a:chOff x="1370323" y="818957"/>
              <a:chExt cx="189644" cy="223189"/>
            </a:xfrm>
          </p:grpSpPr>
          <p:cxnSp>
            <p:nvCxnSpPr>
              <p:cNvPr id="1011" name="Curved Connector 1010"/>
              <p:cNvCxnSpPr/>
              <p:nvPr/>
            </p:nvCxnSpPr>
            <p:spPr>
              <a:xfrm rot="5400000" flipH="1" flipV="1">
                <a:off x="1353768" y="946409"/>
                <a:ext cx="112292" cy="79182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bg2">
                    <a:lumMod val="50000"/>
                  </a:schemeClr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2" name="Cloud 1011"/>
              <p:cNvSpPr>
                <a:spLocks/>
              </p:cNvSpPr>
              <p:nvPr/>
            </p:nvSpPr>
            <p:spPr>
              <a:xfrm>
                <a:off x="1415951" y="818957"/>
                <a:ext cx="144016" cy="107722"/>
              </a:xfrm>
              <a:prstGeom prst="cloud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10" name="TextBox 1009"/>
            <p:cNvSpPr txBox="1"/>
            <p:nvPr/>
          </p:nvSpPr>
          <p:spPr>
            <a:xfrm>
              <a:off x="946761" y="1694009"/>
              <a:ext cx="21672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800"/>
                <a:t>J</a:t>
              </a:r>
            </a:p>
          </p:txBody>
        </p:sp>
      </p:grpSp>
      <p:grpSp>
        <p:nvGrpSpPr>
          <p:cNvPr id="1013" name="Group 1012"/>
          <p:cNvGrpSpPr/>
          <p:nvPr/>
        </p:nvGrpSpPr>
        <p:grpSpPr>
          <a:xfrm>
            <a:off x="3303110" y="1496616"/>
            <a:ext cx="237062" cy="412837"/>
            <a:chOff x="946761" y="1496616"/>
            <a:chExt cx="237062" cy="412837"/>
          </a:xfrm>
        </p:grpSpPr>
        <p:grpSp>
          <p:nvGrpSpPr>
            <p:cNvPr id="1014" name="Group 1013"/>
            <p:cNvGrpSpPr/>
            <p:nvPr/>
          </p:nvGrpSpPr>
          <p:grpSpPr>
            <a:xfrm>
              <a:off x="994179" y="1496616"/>
              <a:ext cx="189644" cy="223189"/>
              <a:chOff x="1370323" y="818957"/>
              <a:chExt cx="189644" cy="223189"/>
            </a:xfrm>
          </p:grpSpPr>
          <p:cxnSp>
            <p:nvCxnSpPr>
              <p:cNvPr id="1016" name="Curved Connector 1015"/>
              <p:cNvCxnSpPr/>
              <p:nvPr/>
            </p:nvCxnSpPr>
            <p:spPr>
              <a:xfrm rot="5400000" flipH="1" flipV="1">
                <a:off x="1353768" y="946409"/>
                <a:ext cx="112292" cy="79182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bg2">
                    <a:lumMod val="50000"/>
                  </a:schemeClr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7" name="Cloud 1016"/>
              <p:cNvSpPr>
                <a:spLocks/>
              </p:cNvSpPr>
              <p:nvPr/>
            </p:nvSpPr>
            <p:spPr>
              <a:xfrm>
                <a:off x="1415951" y="818957"/>
                <a:ext cx="144016" cy="107722"/>
              </a:xfrm>
              <a:prstGeom prst="cloud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15" name="TextBox 1014"/>
            <p:cNvSpPr txBox="1"/>
            <p:nvPr/>
          </p:nvSpPr>
          <p:spPr>
            <a:xfrm>
              <a:off x="946761" y="1694009"/>
              <a:ext cx="21672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800"/>
                <a:t>J</a:t>
              </a:r>
            </a:p>
          </p:txBody>
        </p:sp>
      </p:grpSp>
      <p:cxnSp>
        <p:nvCxnSpPr>
          <p:cNvPr id="1022" name="Straight Arrow Connector 1021"/>
          <p:cNvCxnSpPr/>
          <p:nvPr/>
        </p:nvCxnSpPr>
        <p:spPr>
          <a:xfrm>
            <a:off x="2071946" y="2595512"/>
            <a:ext cx="228" cy="25216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/>
          <p:cNvCxnSpPr/>
          <p:nvPr/>
        </p:nvCxnSpPr>
        <p:spPr>
          <a:xfrm>
            <a:off x="3094577" y="2595512"/>
            <a:ext cx="228" cy="25216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Box 1033"/>
          <p:cNvSpPr txBox="1"/>
          <p:nvPr/>
        </p:nvSpPr>
        <p:spPr>
          <a:xfrm>
            <a:off x="1515987" y="1450324"/>
            <a:ext cx="2343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1035" name="TextBox 1034"/>
          <p:cNvSpPr txBox="1"/>
          <p:nvPr/>
        </p:nvSpPr>
        <p:spPr>
          <a:xfrm>
            <a:off x="2457266" y="1450324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endParaRPr lang="da-DK" sz="8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36" name="TextBox 1035"/>
          <p:cNvSpPr txBox="1"/>
          <p:nvPr/>
        </p:nvSpPr>
        <p:spPr>
          <a:xfrm>
            <a:off x="3469618" y="1450324"/>
            <a:ext cx="2279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>
                <a:solidFill>
                  <a:schemeClr val="accent6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038" name="TextBox 1037"/>
          <p:cNvSpPr txBox="1"/>
          <p:nvPr/>
        </p:nvSpPr>
        <p:spPr>
          <a:xfrm>
            <a:off x="1191386" y="2601493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>
                <a:solidFill>
                  <a:schemeClr val="accent6">
                    <a:lumMod val="75000"/>
                  </a:schemeClr>
                </a:solidFill>
              </a:rPr>
              <a:t>h</a:t>
            </a:r>
            <a:endParaRPr lang="da-DK" sz="8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42" name="TextBox 1041"/>
          <p:cNvSpPr txBox="1"/>
          <p:nvPr/>
        </p:nvSpPr>
        <p:spPr>
          <a:xfrm>
            <a:off x="2949517" y="2569351"/>
            <a:ext cx="2087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>
                <a:solidFill>
                  <a:schemeClr val="accent6">
                    <a:lumMod val="75000"/>
                  </a:schemeClr>
                </a:solidFill>
              </a:rPr>
              <a:t>j</a:t>
            </a:r>
            <a:endParaRPr lang="da-DK" sz="80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505726" y="1944710"/>
            <a:ext cx="235962" cy="291812"/>
            <a:chOff x="1097901" y="1944710"/>
            <a:chExt cx="235962" cy="291812"/>
          </a:xfrm>
        </p:grpSpPr>
        <p:sp>
          <p:nvSpPr>
            <p:cNvPr id="1030" name="Right Arrow 1029"/>
            <p:cNvSpPr/>
            <p:nvPr/>
          </p:nvSpPr>
          <p:spPr>
            <a:xfrm>
              <a:off x="1167421" y="2112075"/>
              <a:ext cx="126739" cy="124447"/>
            </a:xfrm>
            <a:prstGeom prst="right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046" name="TextBox 1045"/>
            <p:cNvSpPr txBox="1"/>
            <p:nvPr/>
          </p:nvSpPr>
          <p:spPr>
            <a:xfrm>
              <a:off x="1097901" y="1944710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800">
                  <a:solidFill>
                    <a:schemeClr val="accent6">
                      <a:lumMod val="75000"/>
                    </a:schemeClr>
                  </a:solidFill>
                </a:rPr>
                <a:t>e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23132" y="1952341"/>
            <a:ext cx="216726" cy="283372"/>
            <a:chOff x="2600887" y="1953150"/>
            <a:chExt cx="216726" cy="283372"/>
          </a:xfrm>
        </p:grpSpPr>
        <p:sp>
          <p:nvSpPr>
            <p:cNvPr id="1031" name="Right Arrow 1030"/>
            <p:cNvSpPr/>
            <p:nvPr/>
          </p:nvSpPr>
          <p:spPr>
            <a:xfrm>
              <a:off x="2667960" y="2112075"/>
              <a:ext cx="126739" cy="124447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047" name="TextBox 1046"/>
            <p:cNvSpPr txBox="1"/>
            <p:nvPr/>
          </p:nvSpPr>
          <p:spPr>
            <a:xfrm>
              <a:off x="2600887" y="1953150"/>
              <a:ext cx="21672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800" smtClean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  <a:endParaRPr lang="da-DK" sz="8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449942" y="1951499"/>
            <a:ext cx="232756" cy="285023"/>
            <a:chOff x="4330293" y="1951499"/>
            <a:chExt cx="232756" cy="285023"/>
          </a:xfrm>
        </p:grpSpPr>
        <p:sp>
          <p:nvSpPr>
            <p:cNvPr id="1032" name="Right Arrow 1031"/>
            <p:cNvSpPr/>
            <p:nvPr/>
          </p:nvSpPr>
          <p:spPr>
            <a:xfrm>
              <a:off x="4406214" y="2112075"/>
              <a:ext cx="126739" cy="124447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048" name="TextBox 1047"/>
            <p:cNvSpPr txBox="1"/>
            <p:nvPr/>
          </p:nvSpPr>
          <p:spPr>
            <a:xfrm>
              <a:off x="4330293" y="1951499"/>
              <a:ext cx="23275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800" smtClean="0">
                  <a:solidFill>
                    <a:schemeClr val="accent6">
                      <a:lumMod val="75000"/>
                    </a:schemeClr>
                  </a:solidFill>
                </a:rPr>
                <a:t>g</a:t>
              </a:r>
              <a:endParaRPr lang="da-DK" sz="8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361710" y="3773172"/>
            <a:ext cx="282989" cy="299195"/>
            <a:chOff x="951587" y="3773172"/>
            <a:chExt cx="282989" cy="299195"/>
          </a:xfrm>
        </p:grpSpPr>
        <p:grpSp>
          <p:nvGrpSpPr>
            <p:cNvPr id="474" name="Group 473"/>
            <p:cNvGrpSpPr/>
            <p:nvPr/>
          </p:nvGrpSpPr>
          <p:grpSpPr>
            <a:xfrm>
              <a:off x="951587" y="3773172"/>
              <a:ext cx="232723" cy="139850"/>
              <a:chOff x="2116157" y="3661022"/>
              <a:chExt cx="232723" cy="139850"/>
            </a:xfrm>
          </p:grpSpPr>
          <p:sp>
            <p:nvSpPr>
              <p:cNvPr id="475" name="Cloud 474"/>
              <p:cNvSpPr>
                <a:spLocks/>
              </p:cNvSpPr>
              <p:nvPr/>
            </p:nvSpPr>
            <p:spPr>
              <a:xfrm>
                <a:off x="2204864" y="3693150"/>
                <a:ext cx="144016" cy="107722"/>
              </a:xfrm>
              <a:prstGeom prst="cloud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76" name="Curved Connector 475"/>
              <p:cNvCxnSpPr/>
              <p:nvPr/>
            </p:nvCxnSpPr>
            <p:spPr>
              <a:xfrm rot="5400000" flipH="1" flipV="1">
                <a:off x="2099602" y="3677577"/>
                <a:ext cx="112292" cy="79182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bg2">
                    <a:lumMod val="50000"/>
                  </a:schemeClr>
                </a:solidFill>
                <a:tailEnd type="triangle" w="sm" len="sm"/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9" name="TextBox 1048"/>
            <p:cNvSpPr txBox="1"/>
            <p:nvPr/>
          </p:nvSpPr>
          <p:spPr>
            <a:xfrm>
              <a:off x="995408" y="3856923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800" smtClean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  <a:endParaRPr lang="da-DK" sz="8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1050" name="TextBox 1049"/>
          <p:cNvSpPr txBox="1"/>
          <p:nvPr/>
        </p:nvSpPr>
        <p:spPr>
          <a:xfrm>
            <a:off x="790028" y="3886667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>
                <a:solidFill>
                  <a:schemeClr val="accent6">
                    <a:lumMod val="75000"/>
                  </a:schemeClr>
                </a:solidFill>
              </a:rPr>
              <a:t>o</a:t>
            </a:r>
          </a:p>
        </p:txBody>
      </p:sp>
      <p:sp>
        <p:nvSpPr>
          <p:cNvPr id="1051" name="TextBox 1050"/>
          <p:cNvSpPr txBox="1"/>
          <p:nvPr/>
        </p:nvSpPr>
        <p:spPr>
          <a:xfrm>
            <a:off x="2174471" y="3865911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>
                <a:solidFill>
                  <a:schemeClr val="accent6">
                    <a:lumMod val="75000"/>
                  </a:schemeClr>
                </a:solidFill>
              </a:rPr>
              <a:t>q</a:t>
            </a:r>
            <a:endParaRPr lang="da-DK" sz="8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53" name="TextBox 1052"/>
          <p:cNvSpPr txBox="1"/>
          <p:nvPr/>
        </p:nvSpPr>
        <p:spPr>
          <a:xfrm>
            <a:off x="3236360" y="3854410"/>
            <a:ext cx="2199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>
                <a:solidFill>
                  <a:schemeClr val="accent6">
                    <a:lumMod val="75000"/>
                  </a:schemeClr>
                </a:solidFill>
              </a:rPr>
              <a:t>r</a:t>
            </a:r>
            <a:endParaRPr lang="da-DK" sz="8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18" name="TextBox 1017"/>
          <p:cNvSpPr txBox="1"/>
          <p:nvPr/>
        </p:nvSpPr>
        <p:spPr>
          <a:xfrm>
            <a:off x="1488797" y="3071684"/>
            <a:ext cx="2087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>
                <a:solidFill>
                  <a:schemeClr val="accent6">
                    <a:lumMod val="75000"/>
                  </a:schemeClr>
                </a:solidFill>
              </a:rPr>
              <a:t>l</a:t>
            </a:r>
            <a:endParaRPr lang="da-DK" sz="80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430014" y="3051537"/>
            <a:ext cx="266420" cy="280225"/>
            <a:chOff x="3055131" y="3021065"/>
            <a:chExt cx="266420" cy="280225"/>
          </a:xfrm>
        </p:grpSpPr>
        <p:sp>
          <p:nvSpPr>
            <p:cNvPr id="69" name="Right Arrow 68"/>
            <p:cNvSpPr/>
            <p:nvPr/>
          </p:nvSpPr>
          <p:spPr>
            <a:xfrm>
              <a:off x="3138996" y="3176843"/>
              <a:ext cx="126739" cy="124447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019" name="TextBox 1018"/>
            <p:cNvSpPr txBox="1"/>
            <p:nvPr/>
          </p:nvSpPr>
          <p:spPr>
            <a:xfrm>
              <a:off x="3055131" y="3021065"/>
              <a:ext cx="2664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800" smtClean="0">
                  <a:solidFill>
                    <a:schemeClr val="accent6">
                      <a:lumMod val="75000"/>
                    </a:schemeClr>
                  </a:solidFill>
                </a:rPr>
                <a:t>m</a:t>
              </a:r>
              <a:endParaRPr lang="da-DK" sz="8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449942" y="3042724"/>
            <a:ext cx="239168" cy="262492"/>
            <a:chOff x="4829214" y="3042724"/>
            <a:chExt cx="239168" cy="262492"/>
          </a:xfrm>
        </p:grpSpPr>
        <p:sp>
          <p:nvSpPr>
            <p:cNvPr id="294" name="Right Arrow 293"/>
            <p:cNvSpPr/>
            <p:nvPr/>
          </p:nvSpPr>
          <p:spPr>
            <a:xfrm>
              <a:off x="4915505" y="3180769"/>
              <a:ext cx="126739" cy="124447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020" name="TextBox 1019"/>
            <p:cNvSpPr txBox="1"/>
            <p:nvPr/>
          </p:nvSpPr>
          <p:spPr>
            <a:xfrm>
              <a:off x="4829214" y="3042724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800">
                  <a:solidFill>
                    <a:schemeClr val="accent6">
                      <a:lumMod val="75000"/>
                    </a:schemeClr>
                  </a:solidFill>
                </a:rPr>
                <a:t>n</a:t>
              </a:r>
            </a:p>
          </p:txBody>
        </p:sp>
      </p:grpSp>
      <p:sp>
        <p:nvSpPr>
          <p:cNvPr id="1024" name="TextBox 1023"/>
          <p:cNvSpPr txBox="1"/>
          <p:nvPr/>
        </p:nvSpPr>
        <p:spPr>
          <a:xfrm>
            <a:off x="1122472" y="4310839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endParaRPr lang="da-DK" sz="8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57" name="TextBox 1056"/>
          <p:cNvSpPr txBox="1"/>
          <p:nvPr/>
        </p:nvSpPr>
        <p:spPr>
          <a:xfrm>
            <a:off x="3617877" y="4314055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058" name="TextBox 1057"/>
          <p:cNvSpPr txBox="1"/>
          <p:nvPr/>
        </p:nvSpPr>
        <p:spPr>
          <a:xfrm>
            <a:off x="1125914" y="5410487"/>
            <a:ext cx="2279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>
                <a:solidFill>
                  <a:schemeClr val="accent6">
                    <a:lumMod val="75000"/>
                  </a:schemeClr>
                </a:solidFill>
              </a:rPr>
              <a:t>c</a:t>
            </a:r>
            <a:endParaRPr lang="da-DK" sz="8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59" name="TextBox 1058"/>
          <p:cNvSpPr txBox="1"/>
          <p:nvPr/>
        </p:nvSpPr>
        <p:spPr>
          <a:xfrm>
            <a:off x="3608168" y="5416415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>
                <a:solidFill>
                  <a:schemeClr val="accent6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1060" name="TextBox 1059"/>
          <p:cNvSpPr txBox="1"/>
          <p:nvPr/>
        </p:nvSpPr>
        <p:spPr>
          <a:xfrm>
            <a:off x="780794" y="5468801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>
                <a:solidFill>
                  <a:schemeClr val="accent6">
                    <a:lumMod val="75000"/>
                  </a:schemeClr>
                </a:solidFill>
              </a:rPr>
              <a:t>e</a:t>
            </a:r>
          </a:p>
        </p:txBody>
      </p:sp>
      <p:sp>
        <p:nvSpPr>
          <p:cNvPr id="1061" name="TextBox 1060"/>
          <p:cNvSpPr txBox="1"/>
          <p:nvPr/>
        </p:nvSpPr>
        <p:spPr>
          <a:xfrm>
            <a:off x="3287270" y="5472552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</p:txBody>
      </p:sp>
      <p:sp>
        <p:nvSpPr>
          <p:cNvPr id="1062" name="TextBox 1061"/>
          <p:cNvSpPr txBox="1"/>
          <p:nvPr/>
        </p:nvSpPr>
        <p:spPr>
          <a:xfrm>
            <a:off x="884974" y="6558750"/>
            <a:ext cx="2327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>
                <a:solidFill>
                  <a:schemeClr val="accent6">
                    <a:lumMod val="75000"/>
                  </a:schemeClr>
                </a:solidFill>
              </a:rPr>
              <a:t>g</a:t>
            </a:r>
          </a:p>
        </p:txBody>
      </p:sp>
      <p:sp>
        <p:nvSpPr>
          <p:cNvPr id="1064" name="TextBox 1063"/>
          <p:cNvSpPr txBox="1"/>
          <p:nvPr/>
        </p:nvSpPr>
        <p:spPr>
          <a:xfrm>
            <a:off x="3384207" y="6574049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>
                <a:solidFill>
                  <a:schemeClr val="accent6">
                    <a:lumMod val="75000"/>
                  </a:schemeClr>
                </a:solidFill>
              </a:rPr>
              <a:t>h</a:t>
            </a:r>
          </a:p>
        </p:txBody>
      </p:sp>
      <p:sp>
        <p:nvSpPr>
          <p:cNvPr id="1066" name="TextBox 1065"/>
          <p:cNvSpPr txBox="1"/>
          <p:nvPr/>
        </p:nvSpPr>
        <p:spPr>
          <a:xfrm>
            <a:off x="1430944" y="7295238"/>
            <a:ext cx="2327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>
                <a:solidFill>
                  <a:schemeClr val="accent6">
                    <a:lumMod val="75000"/>
                  </a:schemeClr>
                </a:solidFill>
              </a:rPr>
              <a:t>ij</a:t>
            </a:r>
            <a:endParaRPr lang="da-DK" sz="8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67" name="TextBox 1066"/>
          <p:cNvSpPr txBox="1"/>
          <p:nvPr/>
        </p:nvSpPr>
        <p:spPr>
          <a:xfrm>
            <a:off x="3087851" y="7252493"/>
            <a:ext cx="2551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>
                <a:solidFill>
                  <a:schemeClr val="accent6">
                    <a:lumMod val="75000"/>
                  </a:schemeClr>
                </a:solidFill>
              </a:rPr>
              <a:t>kl</a:t>
            </a:r>
            <a:endParaRPr lang="da-DK" sz="8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8" name="Right Arrow 547"/>
          <p:cNvSpPr/>
          <p:nvPr/>
        </p:nvSpPr>
        <p:spPr>
          <a:xfrm>
            <a:off x="3183314" y="7204653"/>
            <a:ext cx="126739" cy="124447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68" name="TextBox 1067"/>
          <p:cNvSpPr txBox="1"/>
          <p:nvPr/>
        </p:nvSpPr>
        <p:spPr>
          <a:xfrm>
            <a:off x="1053751" y="7826630"/>
            <a:ext cx="2664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>
                <a:solidFill>
                  <a:schemeClr val="accent6">
                    <a:lumMod val="75000"/>
                  </a:schemeClr>
                </a:solidFill>
              </a:rPr>
              <a:t>m</a:t>
            </a:r>
          </a:p>
        </p:txBody>
      </p:sp>
      <p:sp>
        <p:nvSpPr>
          <p:cNvPr id="1069" name="TextBox 1068"/>
          <p:cNvSpPr txBox="1"/>
          <p:nvPr/>
        </p:nvSpPr>
        <p:spPr>
          <a:xfrm>
            <a:off x="2176740" y="7805104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</a:p>
        </p:txBody>
      </p:sp>
      <p:sp>
        <p:nvSpPr>
          <p:cNvPr id="1070" name="TextBox 1069"/>
          <p:cNvSpPr txBox="1"/>
          <p:nvPr/>
        </p:nvSpPr>
        <p:spPr>
          <a:xfrm>
            <a:off x="3598192" y="7789407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>
                <a:solidFill>
                  <a:schemeClr val="accent6">
                    <a:lumMod val="75000"/>
                  </a:schemeClr>
                </a:solidFill>
              </a:rPr>
              <a:t>o</a:t>
            </a:r>
          </a:p>
        </p:txBody>
      </p:sp>
      <p:sp>
        <p:nvSpPr>
          <p:cNvPr id="1071" name="TextBox 1070"/>
          <p:cNvSpPr txBox="1"/>
          <p:nvPr/>
        </p:nvSpPr>
        <p:spPr>
          <a:xfrm>
            <a:off x="1265029" y="7746727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>
                <a:solidFill>
                  <a:schemeClr val="accent6">
                    <a:lumMod val="75000"/>
                  </a:schemeClr>
                </a:solidFill>
              </a:rPr>
              <a:t>p</a:t>
            </a:r>
          </a:p>
        </p:txBody>
      </p:sp>
      <p:sp>
        <p:nvSpPr>
          <p:cNvPr id="1072" name="TextBox 1071"/>
          <p:cNvSpPr txBox="1"/>
          <p:nvPr/>
        </p:nvSpPr>
        <p:spPr>
          <a:xfrm>
            <a:off x="2887534" y="7759466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>
                <a:solidFill>
                  <a:schemeClr val="accent6">
                    <a:lumMod val="75000"/>
                  </a:schemeClr>
                </a:solidFill>
              </a:rPr>
              <a:t>q</a:t>
            </a:r>
          </a:p>
        </p:txBody>
      </p:sp>
      <p:sp>
        <p:nvSpPr>
          <p:cNvPr id="1073" name="TextBox 1072"/>
          <p:cNvSpPr txBox="1"/>
          <p:nvPr/>
        </p:nvSpPr>
        <p:spPr>
          <a:xfrm>
            <a:off x="3771755" y="7749285"/>
            <a:ext cx="2199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>
                <a:solidFill>
                  <a:schemeClr val="accent6">
                    <a:lumMod val="75000"/>
                  </a:schemeClr>
                </a:solidFill>
              </a:rPr>
              <a:t>r</a:t>
            </a:r>
          </a:p>
        </p:txBody>
      </p:sp>
      <p:grpSp>
        <p:nvGrpSpPr>
          <p:cNvPr id="1075" name="Group 1074"/>
          <p:cNvGrpSpPr/>
          <p:nvPr/>
        </p:nvGrpSpPr>
        <p:grpSpPr>
          <a:xfrm>
            <a:off x="2513838" y="2601044"/>
            <a:ext cx="582355" cy="245312"/>
            <a:chOff x="1395847" y="2601493"/>
            <a:chExt cx="582355" cy="245312"/>
          </a:xfrm>
        </p:grpSpPr>
        <p:cxnSp>
          <p:nvCxnSpPr>
            <p:cNvPr id="1076" name="Straight Arrow Connector 1075"/>
            <p:cNvCxnSpPr/>
            <p:nvPr/>
          </p:nvCxnSpPr>
          <p:spPr>
            <a:xfrm flipH="1">
              <a:off x="1551749" y="2601493"/>
              <a:ext cx="426453" cy="128054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7" name="TextBox 1076"/>
            <p:cNvSpPr txBox="1"/>
            <p:nvPr/>
          </p:nvSpPr>
          <p:spPr>
            <a:xfrm>
              <a:off x="1395847" y="2631361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800"/>
                <a:t>R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305926" y="1058647"/>
            <a:ext cx="987170" cy="3024599"/>
            <a:chOff x="4005064" y="1058647"/>
            <a:chExt cx="987170" cy="3024599"/>
          </a:xfrm>
        </p:grpSpPr>
        <p:sp>
          <p:nvSpPr>
            <p:cNvPr id="473" name="TextBox 472"/>
            <p:cNvSpPr txBox="1"/>
            <p:nvPr/>
          </p:nvSpPr>
          <p:spPr>
            <a:xfrm>
              <a:off x="4452422" y="1058647"/>
              <a:ext cx="271228" cy="2769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da-DK" sz="1200" b="1" smtClean="0">
                  <a:solidFill>
                    <a:schemeClr val="accent2">
                      <a:lumMod val="50000"/>
                    </a:schemeClr>
                  </a:solidFill>
                </a:rPr>
                <a:t>R</a:t>
              </a:r>
              <a:endParaRPr lang="da-DK" sz="1200" b="1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grpSp>
          <p:nvGrpSpPr>
            <p:cNvPr id="409" name="Group 408"/>
            <p:cNvGrpSpPr/>
            <p:nvPr/>
          </p:nvGrpSpPr>
          <p:grpSpPr>
            <a:xfrm>
              <a:off x="4529694" y="2791285"/>
              <a:ext cx="298658" cy="916295"/>
              <a:chOff x="870912" y="1010695"/>
              <a:chExt cx="298658" cy="916295"/>
            </a:xfrm>
          </p:grpSpPr>
          <p:grpSp>
            <p:nvGrpSpPr>
              <p:cNvPr id="410" name="Group 409"/>
              <p:cNvGrpSpPr/>
              <p:nvPr/>
            </p:nvGrpSpPr>
            <p:grpSpPr>
              <a:xfrm>
                <a:off x="870912" y="1067355"/>
                <a:ext cx="108012" cy="859635"/>
                <a:chOff x="1268760" y="1064568"/>
                <a:chExt cx="108012" cy="859635"/>
              </a:xfrm>
            </p:grpSpPr>
            <p:sp>
              <p:nvSpPr>
                <p:cNvPr id="412" name="Rectangle 411"/>
                <p:cNvSpPr/>
                <p:nvPr/>
              </p:nvSpPr>
              <p:spPr>
                <a:xfrm>
                  <a:off x="1268760" y="1064568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13" name="Rectangle 412"/>
                <p:cNvSpPr/>
                <p:nvPr/>
              </p:nvSpPr>
              <p:spPr>
                <a:xfrm>
                  <a:off x="1268760" y="1171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14" name="Rectangle 413"/>
                <p:cNvSpPr/>
                <p:nvPr/>
              </p:nvSpPr>
              <p:spPr>
                <a:xfrm>
                  <a:off x="1268760" y="1279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15" name="Rectangle 414"/>
                <p:cNvSpPr/>
                <p:nvPr/>
              </p:nvSpPr>
              <p:spPr>
                <a:xfrm>
                  <a:off x="1268760" y="1386536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16" name="Rectangle 415"/>
                <p:cNvSpPr/>
                <p:nvPr/>
              </p:nvSpPr>
              <p:spPr>
                <a:xfrm>
                  <a:off x="1268760" y="1494235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17" name="Rectangle 416"/>
                <p:cNvSpPr/>
                <p:nvPr/>
              </p:nvSpPr>
              <p:spPr>
                <a:xfrm>
                  <a:off x="1268760" y="1601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18" name="Rectangle 417"/>
                <p:cNvSpPr/>
                <p:nvPr/>
              </p:nvSpPr>
              <p:spPr>
                <a:xfrm>
                  <a:off x="1268760" y="1709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19" name="Rectangle 418"/>
                <p:cNvSpPr/>
                <p:nvPr/>
              </p:nvSpPr>
              <p:spPr>
                <a:xfrm>
                  <a:off x="1268760" y="1816203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sp>
            <p:nvSpPr>
              <p:cNvPr id="411" name="TextBox 410"/>
              <p:cNvSpPr txBox="1"/>
              <p:nvPr/>
            </p:nvSpPr>
            <p:spPr>
              <a:xfrm>
                <a:off x="925592" y="1010695"/>
                <a:ext cx="24397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a-DK" sz="800" smtClean="0"/>
                  <a:t>A</a:t>
                </a:r>
                <a:endParaRPr lang="da-DK" sz="800"/>
              </a:p>
            </p:txBody>
          </p:sp>
        </p:grpSp>
        <p:grpSp>
          <p:nvGrpSpPr>
            <p:cNvPr id="604" name="Group 603"/>
            <p:cNvGrpSpPr/>
            <p:nvPr/>
          </p:nvGrpSpPr>
          <p:grpSpPr>
            <a:xfrm>
              <a:off x="4586087" y="3771697"/>
              <a:ext cx="232723" cy="139850"/>
              <a:chOff x="2116157" y="3661022"/>
              <a:chExt cx="232723" cy="139850"/>
            </a:xfrm>
          </p:grpSpPr>
          <p:sp>
            <p:nvSpPr>
              <p:cNvPr id="605" name="Cloud 604"/>
              <p:cNvSpPr>
                <a:spLocks/>
              </p:cNvSpPr>
              <p:nvPr/>
            </p:nvSpPr>
            <p:spPr>
              <a:xfrm>
                <a:off x="2204864" y="3693150"/>
                <a:ext cx="144016" cy="107722"/>
              </a:xfrm>
              <a:prstGeom prst="cloud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06" name="Curved Connector 605"/>
              <p:cNvCxnSpPr/>
              <p:nvPr/>
            </p:nvCxnSpPr>
            <p:spPr>
              <a:xfrm rot="5400000" flipH="1" flipV="1">
                <a:off x="2099602" y="3677577"/>
                <a:ext cx="112292" cy="79182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bg2">
                    <a:lumMod val="50000"/>
                  </a:schemeClr>
                </a:solidFill>
                <a:tailEnd type="triangle" w="sm" len="sm"/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8" name="Group 607"/>
            <p:cNvGrpSpPr/>
            <p:nvPr/>
          </p:nvGrpSpPr>
          <p:grpSpPr>
            <a:xfrm>
              <a:off x="4540305" y="1496616"/>
              <a:ext cx="284857" cy="1098896"/>
              <a:chOff x="898966" y="1496616"/>
              <a:chExt cx="284857" cy="1098896"/>
            </a:xfrm>
          </p:grpSpPr>
          <p:grpSp>
            <p:nvGrpSpPr>
              <p:cNvPr id="609" name="Group 608"/>
              <p:cNvGrpSpPr/>
              <p:nvPr/>
            </p:nvGrpSpPr>
            <p:grpSpPr>
              <a:xfrm>
                <a:off x="898966" y="1735877"/>
                <a:ext cx="108012" cy="859635"/>
                <a:chOff x="1268760" y="1064568"/>
                <a:chExt cx="108012" cy="859635"/>
              </a:xfrm>
            </p:grpSpPr>
            <p:sp>
              <p:nvSpPr>
                <p:cNvPr id="614" name="Rectangle 613"/>
                <p:cNvSpPr/>
                <p:nvPr/>
              </p:nvSpPr>
              <p:spPr>
                <a:xfrm>
                  <a:off x="1268760" y="1064568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615" name="Rectangle 614"/>
                <p:cNvSpPr/>
                <p:nvPr/>
              </p:nvSpPr>
              <p:spPr>
                <a:xfrm>
                  <a:off x="1268760" y="1171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616" name="Rectangle 615"/>
                <p:cNvSpPr/>
                <p:nvPr/>
              </p:nvSpPr>
              <p:spPr>
                <a:xfrm>
                  <a:off x="1268760" y="1279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617" name="Rectangle 616"/>
                <p:cNvSpPr/>
                <p:nvPr/>
              </p:nvSpPr>
              <p:spPr>
                <a:xfrm>
                  <a:off x="1268760" y="1386536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618" name="Rectangle 617"/>
                <p:cNvSpPr/>
                <p:nvPr/>
              </p:nvSpPr>
              <p:spPr>
                <a:xfrm>
                  <a:off x="1268760" y="1494235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619" name="Rectangle 618"/>
                <p:cNvSpPr/>
                <p:nvPr/>
              </p:nvSpPr>
              <p:spPr>
                <a:xfrm>
                  <a:off x="1268760" y="1601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620" name="Rectangle 619"/>
                <p:cNvSpPr/>
                <p:nvPr/>
              </p:nvSpPr>
              <p:spPr>
                <a:xfrm>
                  <a:off x="1268760" y="1709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621" name="Rectangle 620"/>
                <p:cNvSpPr/>
                <p:nvPr/>
              </p:nvSpPr>
              <p:spPr>
                <a:xfrm>
                  <a:off x="1268760" y="1816203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610" name="Group 609"/>
              <p:cNvGrpSpPr/>
              <p:nvPr/>
            </p:nvGrpSpPr>
            <p:grpSpPr>
              <a:xfrm>
                <a:off x="994179" y="1496616"/>
                <a:ext cx="189644" cy="223189"/>
                <a:chOff x="1370323" y="818957"/>
                <a:chExt cx="189644" cy="223189"/>
              </a:xfrm>
            </p:grpSpPr>
            <p:cxnSp>
              <p:nvCxnSpPr>
                <p:cNvPr id="612" name="Curved Connector 611"/>
                <p:cNvCxnSpPr/>
                <p:nvPr/>
              </p:nvCxnSpPr>
              <p:spPr>
                <a:xfrm rot="5400000" flipH="1" flipV="1">
                  <a:off x="1353768" y="946409"/>
                  <a:ext cx="112292" cy="79182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bg2">
                      <a:lumMod val="50000"/>
                    </a:schemeClr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3" name="Cloud 612"/>
                <p:cNvSpPr>
                  <a:spLocks/>
                </p:cNvSpPr>
                <p:nvPr/>
              </p:nvSpPr>
              <p:spPr>
                <a:xfrm>
                  <a:off x="1415951" y="818957"/>
                  <a:ext cx="144016" cy="107722"/>
                </a:xfrm>
                <a:prstGeom prst="cloud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611" name="TextBox 610"/>
              <p:cNvSpPr txBox="1"/>
              <p:nvPr/>
            </p:nvSpPr>
            <p:spPr>
              <a:xfrm>
                <a:off x="946761" y="1694009"/>
                <a:ext cx="21672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a-DK" sz="800"/>
                  <a:t>J</a:t>
                </a:r>
              </a:p>
            </p:txBody>
          </p:sp>
        </p:grpSp>
        <p:sp>
          <p:nvSpPr>
            <p:cNvPr id="1037" name="TextBox 1036"/>
            <p:cNvSpPr txBox="1"/>
            <p:nvPr/>
          </p:nvSpPr>
          <p:spPr>
            <a:xfrm>
              <a:off x="4753066" y="1450324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800" smtClean="0">
                  <a:solidFill>
                    <a:schemeClr val="accent6">
                      <a:lumMod val="75000"/>
                    </a:schemeClr>
                  </a:solidFill>
                </a:rPr>
                <a:t>d</a:t>
              </a:r>
              <a:endParaRPr lang="da-DK" sz="8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44" name="TextBox 1043"/>
            <p:cNvSpPr txBox="1"/>
            <p:nvPr/>
          </p:nvSpPr>
          <p:spPr>
            <a:xfrm>
              <a:off x="4422315" y="2576599"/>
              <a:ext cx="2311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800" smtClean="0">
                  <a:solidFill>
                    <a:schemeClr val="accent6">
                      <a:lumMod val="75000"/>
                    </a:schemeClr>
                  </a:solidFill>
                </a:rPr>
                <a:t>k</a:t>
              </a:r>
              <a:endParaRPr lang="da-DK" sz="8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55" name="TextBox 1054"/>
            <p:cNvSpPr txBox="1"/>
            <p:nvPr/>
          </p:nvSpPr>
          <p:spPr>
            <a:xfrm>
              <a:off x="4637575" y="3867802"/>
              <a:ext cx="22474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800" smtClean="0">
                  <a:solidFill>
                    <a:schemeClr val="accent6">
                      <a:lumMod val="75000"/>
                    </a:schemeClr>
                  </a:solidFill>
                </a:rPr>
                <a:t>s</a:t>
              </a:r>
              <a:endParaRPr lang="da-DK" sz="8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grpSp>
          <p:nvGrpSpPr>
            <p:cNvPr id="1078" name="Group 1077"/>
            <p:cNvGrpSpPr/>
            <p:nvPr/>
          </p:nvGrpSpPr>
          <p:grpSpPr>
            <a:xfrm>
              <a:off x="4005064" y="2600780"/>
              <a:ext cx="582355" cy="245312"/>
              <a:chOff x="1395847" y="2601493"/>
              <a:chExt cx="582355" cy="245312"/>
            </a:xfrm>
          </p:grpSpPr>
          <p:cxnSp>
            <p:nvCxnSpPr>
              <p:cNvPr id="1079" name="Straight Arrow Connector 1078"/>
              <p:cNvCxnSpPr/>
              <p:nvPr/>
            </p:nvCxnSpPr>
            <p:spPr>
              <a:xfrm flipH="1">
                <a:off x="1551749" y="2601493"/>
                <a:ext cx="426453" cy="128054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0" name="TextBox 1079"/>
              <p:cNvSpPr txBox="1"/>
              <p:nvPr/>
            </p:nvSpPr>
            <p:spPr>
              <a:xfrm>
                <a:off x="1395847" y="2631361"/>
                <a:ext cx="24077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a-DK" sz="800"/>
                  <a:t>R</a:t>
                </a:r>
              </a:p>
            </p:txBody>
          </p:sp>
        </p:grpSp>
        <p:cxnSp>
          <p:nvCxnSpPr>
            <p:cNvPr id="1081" name="Straight Arrow Connector 1080"/>
            <p:cNvCxnSpPr/>
            <p:nvPr/>
          </p:nvCxnSpPr>
          <p:spPr>
            <a:xfrm>
              <a:off x="4588836" y="2598519"/>
              <a:ext cx="228" cy="252169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487959" y="2595786"/>
            <a:ext cx="579994" cy="245312"/>
            <a:chOff x="1382309" y="2601493"/>
            <a:chExt cx="579994" cy="245312"/>
          </a:xfrm>
        </p:grpSpPr>
        <p:cxnSp>
          <p:nvCxnSpPr>
            <p:cNvPr id="1021" name="Straight Arrow Connector 1020"/>
            <p:cNvCxnSpPr/>
            <p:nvPr/>
          </p:nvCxnSpPr>
          <p:spPr>
            <a:xfrm flipH="1">
              <a:off x="1535850" y="2601493"/>
              <a:ext cx="426453" cy="128054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4" name="TextBox 1073"/>
            <p:cNvSpPr txBox="1"/>
            <p:nvPr/>
          </p:nvSpPr>
          <p:spPr>
            <a:xfrm>
              <a:off x="1382309" y="2631361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800" smtClean="0"/>
                <a:t>R</a:t>
              </a:r>
              <a:endParaRPr lang="da-DK" sz="800"/>
            </a:p>
          </p:txBody>
        </p:sp>
      </p:grpSp>
    </p:spTree>
    <p:extLst>
      <p:ext uri="{BB962C8B-B14F-4D97-AF65-F5344CB8AC3E}">
        <p14:creationId xmlns:p14="http://schemas.microsoft.com/office/powerpoint/2010/main" val="7317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1034009" y="1065388"/>
            <a:ext cx="54006" cy="859635"/>
            <a:chOff x="1268760" y="1064568"/>
            <a:chExt cx="108012" cy="859635"/>
          </a:xfrm>
        </p:grpSpPr>
        <p:grpSp>
          <p:nvGrpSpPr>
            <p:cNvPr id="36" name="Group 35"/>
            <p:cNvGrpSpPr/>
            <p:nvPr/>
          </p:nvGrpSpPr>
          <p:grpSpPr>
            <a:xfrm>
              <a:off x="1268760" y="1064568"/>
              <a:ext cx="108012" cy="429968"/>
              <a:chOff x="1268760" y="1064568"/>
              <a:chExt cx="108012" cy="429968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1268760" y="1064568"/>
                <a:ext cx="108012" cy="214984"/>
                <a:chOff x="1268760" y="1064568"/>
                <a:chExt cx="108012" cy="214984"/>
              </a:xfrm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1268760" y="1064568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1268760" y="1171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45" name="Group 44"/>
              <p:cNvGrpSpPr/>
              <p:nvPr/>
            </p:nvGrpSpPr>
            <p:grpSpPr>
              <a:xfrm>
                <a:off x="1268760" y="1279552"/>
                <a:ext cx="108012" cy="214984"/>
                <a:chOff x="1268760" y="1064568"/>
                <a:chExt cx="108012" cy="214984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1268760" y="1064568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1268760" y="1171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</p:grpSp>
        <p:grpSp>
          <p:nvGrpSpPr>
            <p:cNvPr id="37" name="Group 36"/>
            <p:cNvGrpSpPr/>
            <p:nvPr/>
          </p:nvGrpSpPr>
          <p:grpSpPr>
            <a:xfrm>
              <a:off x="1268760" y="1494235"/>
              <a:ext cx="108012" cy="429968"/>
              <a:chOff x="1268760" y="1064568"/>
              <a:chExt cx="108012" cy="429968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1268760" y="1064568"/>
                <a:ext cx="108012" cy="214984"/>
                <a:chOff x="1268760" y="1064568"/>
                <a:chExt cx="108012" cy="214984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1268760" y="1064568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1268760" y="1171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9" name="Group 38"/>
              <p:cNvGrpSpPr/>
              <p:nvPr/>
            </p:nvGrpSpPr>
            <p:grpSpPr>
              <a:xfrm>
                <a:off x="1268760" y="1279552"/>
                <a:ext cx="108012" cy="214984"/>
                <a:chOff x="1268760" y="1064568"/>
                <a:chExt cx="108012" cy="214984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1268760" y="1064568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1268760" y="1171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</p:grpSp>
      </p:grpSp>
      <p:sp>
        <p:nvSpPr>
          <p:cNvPr id="62" name="TextBox 61"/>
          <p:cNvSpPr txBox="1"/>
          <p:nvPr/>
        </p:nvSpPr>
        <p:spPr>
          <a:xfrm>
            <a:off x="1322766" y="655123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/>
              <a:t>inflow</a:t>
            </a:r>
            <a:endParaRPr lang="da-DK" sz="800"/>
          </a:p>
        </p:txBody>
      </p:sp>
      <p:sp>
        <p:nvSpPr>
          <p:cNvPr id="63" name="TextBox 62"/>
          <p:cNvSpPr txBox="1"/>
          <p:nvPr/>
        </p:nvSpPr>
        <p:spPr>
          <a:xfrm>
            <a:off x="1293262" y="2157203"/>
            <a:ext cx="511679" cy="217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/>
              <a:t>outflow</a:t>
            </a:r>
            <a:endParaRPr lang="da-DK" sz="800"/>
          </a:p>
        </p:txBody>
      </p:sp>
      <p:sp>
        <p:nvSpPr>
          <p:cNvPr id="64" name="Right Arrow 63"/>
          <p:cNvSpPr/>
          <p:nvPr/>
        </p:nvSpPr>
        <p:spPr>
          <a:xfrm>
            <a:off x="1119982" y="1437993"/>
            <a:ext cx="126739" cy="124447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6" name="TextBox 65"/>
          <p:cNvSpPr txBox="1"/>
          <p:nvPr/>
        </p:nvSpPr>
        <p:spPr>
          <a:xfrm>
            <a:off x="355109" y="1328960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/>
              <a:t>phaseInflow</a:t>
            </a:r>
            <a:endParaRPr lang="da-DK" sz="800"/>
          </a:p>
        </p:txBody>
      </p:sp>
      <p:grpSp>
        <p:nvGrpSpPr>
          <p:cNvPr id="20" name="Group 19"/>
          <p:cNvGrpSpPr/>
          <p:nvPr/>
        </p:nvGrpSpPr>
        <p:grpSpPr>
          <a:xfrm>
            <a:off x="1993602" y="1065238"/>
            <a:ext cx="54006" cy="859635"/>
            <a:chOff x="1268760" y="1064568"/>
            <a:chExt cx="108012" cy="859635"/>
          </a:xfrm>
        </p:grpSpPr>
        <p:grpSp>
          <p:nvGrpSpPr>
            <p:cNvPr id="21" name="Group 20"/>
            <p:cNvGrpSpPr/>
            <p:nvPr/>
          </p:nvGrpSpPr>
          <p:grpSpPr>
            <a:xfrm>
              <a:off x="1268760" y="1064568"/>
              <a:ext cx="108012" cy="429968"/>
              <a:chOff x="1268760" y="1064568"/>
              <a:chExt cx="108012" cy="429968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1268760" y="1064568"/>
                <a:ext cx="108012" cy="214984"/>
                <a:chOff x="1268760" y="1064568"/>
                <a:chExt cx="108012" cy="214984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1268760" y="1064568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1268760" y="1171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1268760" y="1279552"/>
                <a:ext cx="108012" cy="214984"/>
                <a:chOff x="1268760" y="1064568"/>
                <a:chExt cx="108012" cy="214984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1268760" y="1064568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1268760" y="1171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</p:grpSp>
        <p:grpSp>
          <p:nvGrpSpPr>
            <p:cNvPr id="22" name="Group 21"/>
            <p:cNvGrpSpPr/>
            <p:nvPr/>
          </p:nvGrpSpPr>
          <p:grpSpPr>
            <a:xfrm>
              <a:off x="1268760" y="1494235"/>
              <a:ext cx="108012" cy="429968"/>
              <a:chOff x="1268760" y="1064568"/>
              <a:chExt cx="108012" cy="429968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1268760" y="1064568"/>
                <a:ext cx="108012" cy="214984"/>
                <a:chOff x="1268760" y="1064568"/>
                <a:chExt cx="108012" cy="214984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1268760" y="1064568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1268760" y="1171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1268760" y="1279552"/>
                <a:ext cx="108012" cy="214984"/>
                <a:chOff x="1268760" y="1064568"/>
                <a:chExt cx="108012" cy="214984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1268760" y="1064568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1268760" y="1171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</p:grpSp>
      </p:grpSp>
      <p:sp>
        <p:nvSpPr>
          <p:cNvPr id="65" name="Right Arrow 64"/>
          <p:cNvSpPr/>
          <p:nvPr/>
        </p:nvSpPr>
        <p:spPr>
          <a:xfrm>
            <a:off x="1844824" y="1437993"/>
            <a:ext cx="126739" cy="124447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7" name="TextBox 66"/>
          <p:cNvSpPr txBox="1"/>
          <p:nvPr/>
        </p:nvSpPr>
        <p:spPr>
          <a:xfrm>
            <a:off x="2012650" y="1335011"/>
            <a:ext cx="7745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/>
              <a:t>phaseOutflow</a:t>
            </a:r>
            <a:endParaRPr lang="da-DK" sz="800"/>
          </a:p>
        </p:txBody>
      </p:sp>
      <p:grpSp>
        <p:nvGrpSpPr>
          <p:cNvPr id="3" name="Group 2"/>
          <p:cNvGrpSpPr/>
          <p:nvPr/>
        </p:nvGrpSpPr>
        <p:grpSpPr>
          <a:xfrm>
            <a:off x="1268760" y="1064568"/>
            <a:ext cx="217103" cy="859635"/>
            <a:chOff x="1268760" y="1064568"/>
            <a:chExt cx="217103" cy="859635"/>
          </a:xfrm>
        </p:grpSpPr>
        <p:grpSp>
          <p:nvGrpSpPr>
            <p:cNvPr id="51" name="Group 50"/>
            <p:cNvGrpSpPr/>
            <p:nvPr/>
          </p:nvGrpSpPr>
          <p:grpSpPr>
            <a:xfrm>
              <a:off x="1268760" y="1064568"/>
              <a:ext cx="108012" cy="859635"/>
              <a:chOff x="1268760" y="1064568"/>
              <a:chExt cx="108012" cy="859635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268760" y="1064568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268760" y="1171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268760" y="1279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268760" y="1386536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268760" y="1494235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268760" y="1601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268760" y="1709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268760" y="1816203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1377851" y="1064568"/>
              <a:ext cx="108012" cy="859635"/>
              <a:chOff x="1268760" y="1064568"/>
              <a:chExt cx="108012" cy="859635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1268760" y="1064568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268760" y="1171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268760" y="1279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268760" y="1386536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1268760" y="1494235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268760" y="1601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268760" y="1709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268760" y="1816203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1485863" y="1064568"/>
            <a:ext cx="108012" cy="859635"/>
            <a:chOff x="1268760" y="1064568"/>
            <a:chExt cx="108012" cy="859635"/>
          </a:xfrm>
        </p:grpSpPr>
        <p:sp>
          <p:nvSpPr>
            <p:cNvPr id="100" name="Rectangle 99"/>
            <p:cNvSpPr/>
            <p:nvPr/>
          </p:nvSpPr>
          <p:spPr>
            <a:xfrm>
              <a:off x="1268760" y="1064568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268760" y="1171552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268760" y="1279552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268760" y="1386536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268760" y="1494235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268760" y="1601219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268760" y="1709219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268760" y="1816203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1594954" y="1064568"/>
            <a:ext cx="108012" cy="859635"/>
            <a:chOff x="1268760" y="1064568"/>
            <a:chExt cx="108012" cy="859635"/>
          </a:xfrm>
        </p:grpSpPr>
        <p:sp>
          <p:nvSpPr>
            <p:cNvPr id="92" name="Rectangle 91"/>
            <p:cNvSpPr/>
            <p:nvPr/>
          </p:nvSpPr>
          <p:spPr>
            <a:xfrm>
              <a:off x="1268760" y="1064568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268760" y="1171552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268760" y="1279552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268760" y="1386536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268760" y="1494235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268760" y="1601219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268760" y="1709219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268760" y="1816203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1700808" y="1064568"/>
            <a:ext cx="108012" cy="859635"/>
            <a:chOff x="1268760" y="1064568"/>
            <a:chExt cx="108012" cy="859635"/>
          </a:xfrm>
        </p:grpSpPr>
        <p:sp>
          <p:nvSpPr>
            <p:cNvPr id="109" name="Rectangle 108"/>
            <p:cNvSpPr/>
            <p:nvPr/>
          </p:nvSpPr>
          <p:spPr>
            <a:xfrm>
              <a:off x="1268760" y="1064568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268760" y="1171552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268760" y="1279552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268760" y="1386536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268760" y="1494235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268760" y="1601219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268760" y="1709219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268760" y="1816203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271153" y="2110867"/>
            <a:ext cx="537667" cy="54006"/>
            <a:chOff x="1672723" y="2271460"/>
            <a:chExt cx="537667" cy="54006"/>
          </a:xfrm>
        </p:grpSpPr>
        <p:sp>
          <p:nvSpPr>
            <p:cNvPr id="144" name="Rectangle 143"/>
            <p:cNvSpPr/>
            <p:nvPr/>
          </p:nvSpPr>
          <p:spPr>
            <a:xfrm rot="5400000">
              <a:off x="2129387" y="2244463"/>
              <a:ext cx="54006" cy="108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grpSp>
          <p:nvGrpSpPr>
            <p:cNvPr id="134" name="Group 133"/>
            <p:cNvGrpSpPr/>
            <p:nvPr/>
          </p:nvGrpSpPr>
          <p:grpSpPr>
            <a:xfrm rot="5400000">
              <a:off x="1860704" y="2083479"/>
              <a:ext cx="54006" cy="429968"/>
              <a:chOff x="1268760" y="1064568"/>
              <a:chExt cx="108012" cy="429968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1268760" y="1064568"/>
                <a:ext cx="108012" cy="214984"/>
                <a:chOff x="1268760" y="1064568"/>
                <a:chExt cx="108012" cy="214984"/>
              </a:xfrm>
            </p:grpSpPr>
            <p:sp>
              <p:nvSpPr>
                <p:cNvPr id="139" name="Rectangle 138"/>
                <p:cNvSpPr/>
                <p:nvPr/>
              </p:nvSpPr>
              <p:spPr>
                <a:xfrm>
                  <a:off x="1268760" y="1064568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40" name="Rectangle 139"/>
                <p:cNvSpPr/>
                <p:nvPr/>
              </p:nvSpPr>
              <p:spPr>
                <a:xfrm>
                  <a:off x="1268760" y="1171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136" name="Group 135"/>
              <p:cNvGrpSpPr/>
              <p:nvPr/>
            </p:nvGrpSpPr>
            <p:grpSpPr>
              <a:xfrm>
                <a:off x="1268760" y="1279552"/>
                <a:ext cx="108012" cy="214984"/>
                <a:chOff x="1268760" y="1064568"/>
                <a:chExt cx="108012" cy="214984"/>
              </a:xfrm>
            </p:grpSpPr>
            <p:sp>
              <p:nvSpPr>
                <p:cNvPr id="137" name="Rectangle 136"/>
                <p:cNvSpPr/>
                <p:nvPr/>
              </p:nvSpPr>
              <p:spPr>
                <a:xfrm>
                  <a:off x="1268760" y="1064568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38" name="Rectangle 137"/>
                <p:cNvSpPr/>
                <p:nvPr/>
              </p:nvSpPr>
              <p:spPr>
                <a:xfrm>
                  <a:off x="1268760" y="1171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</p:grpSp>
      </p:grpSp>
      <p:grpSp>
        <p:nvGrpSpPr>
          <p:cNvPr id="8" name="Group 7"/>
          <p:cNvGrpSpPr/>
          <p:nvPr/>
        </p:nvGrpSpPr>
        <p:grpSpPr>
          <a:xfrm>
            <a:off x="1280419" y="839019"/>
            <a:ext cx="537667" cy="54006"/>
            <a:chOff x="3323381" y="1620603"/>
            <a:chExt cx="537667" cy="54006"/>
          </a:xfrm>
        </p:grpSpPr>
        <p:grpSp>
          <p:nvGrpSpPr>
            <p:cNvPr id="156" name="Group 155"/>
            <p:cNvGrpSpPr/>
            <p:nvPr/>
          </p:nvGrpSpPr>
          <p:grpSpPr>
            <a:xfrm rot="5400000">
              <a:off x="3726553" y="1540114"/>
              <a:ext cx="54006" cy="214984"/>
              <a:chOff x="1268760" y="1064568"/>
              <a:chExt cx="108012" cy="214984"/>
            </a:xfrm>
          </p:grpSpPr>
          <p:sp>
            <p:nvSpPr>
              <p:cNvPr id="160" name="Rectangle 159"/>
              <p:cNvSpPr/>
              <p:nvPr/>
            </p:nvSpPr>
            <p:spPr>
              <a:xfrm>
                <a:off x="1268760" y="1064568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1268760" y="1171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 rot="5400000">
              <a:off x="3511569" y="1540114"/>
              <a:ext cx="54006" cy="214984"/>
              <a:chOff x="1268760" y="1064568"/>
              <a:chExt cx="108012" cy="214984"/>
            </a:xfrm>
          </p:grpSpPr>
          <p:sp>
            <p:nvSpPr>
              <p:cNvPr id="158" name="Rectangle 157"/>
              <p:cNvSpPr/>
              <p:nvPr/>
            </p:nvSpPr>
            <p:spPr>
              <a:xfrm>
                <a:off x="1268760" y="1064568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1268760" y="1171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sp>
          <p:nvSpPr>
            <p:cNvPr id="154" name="Rectangle 153"/>
            <p:cNvSpPr/>
            <p:nvPr/>
          </p:nvSpPr>
          <p:spPr>
            <a:xfrm rot="5400000">
              <a:off x="3350378" y="1593606"/>
              <a:ext cx="54006" cy="108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sp>
        <p:nvSpPr>
          <p:cNvPr id="162" name="Right Arrow 161"/>
          <p:cNvSpPr/>
          <p:nvPr/>
        </p:nvSpPr>
        <p:spPr>
          <a:xfrm rot="5400000">
            <a:off x="1477018" y="1970132"/>
            <a:ext cx="126739" cy="124447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3" name="Right Arrow 162"/>
          <p:cNvSpPr/>
          <p:nvPr/>
        </p:nvSpPr>
        <p:spPr>
          <a:xfrm rot="5400000">
            <a:off x="1477018" y="920658"/>
            <a:ext cx="126739" cy="124447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0309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>
            <a:off x="1268760" y="1064568"/>
            <a:ext cx="108012" cy="859635"/>
            <a:chOff x="1268760" y="1064568"/>
            <a:chExt cx="108012" cy="859635"/>
          </a:xfrm>
        </p:grpSpPr>
        <p:sp>
          <p:nvSpPr>
            <p:cNvPr id="4" name="Rectangle 3"/>
            <p:cNvSpPr/>
            <p:nvPr/>
          </p:nvSpPr>
          <p:spPr>
            <a:xfrm>
              <a:off x="1268760" y="1064568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268760" y="1171552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68760" y="1279552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68760" y="1386536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268760" y="1494235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268760" y="1601219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68760" y="1709219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68760" y="1816203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363973" y="825307"/>
            <a:ext cx="189644" cy="223189"/>
            <a:chOff x="1370323" y="818957"/>
            <a:chExt cx="189644" cy="223189"/>
          </a:xfrm>
        </p:grpSpPr>
        <p:cxnSp>
          <p:nvCxnSpPr>
            <p:cNvPr id="53" name="Curved Connector 52"/>
            <p:cNvCxnSpPr/>
            <p:nvPr/>
          </p:nvCxnSpPr>
          <p:spPr>
            <a:xfrm rot="5400000" flipH="1" flipV="1">
              <a:off x="1353768" y="946409"/>
              <a:ext cx="112292" cy="7918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Cloud 5"/>
            <p:cNvSpPr>
              <a:spLocks/>
            </p:cNvSpPr>
            <p:nvPr/>
          </p:nvSpPr>
          <p:spPr>
            <a:xfrm>
              <a:off x="1415951" y="818957"/>
              <a:ext cx="144016" cy="107722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8" name="Curved Connector 57"/>
          <p:cNvCxnSpPr>
            <a:stCxn id="16" idx="2"/>
            <a:endCxn id="56" idx="0"/>
          </p:cNvCxnSpPr>
          <p:nvPr/>
        </p:nvCxnSpPr>
        <p:spPr>
          <a:xfrm rot="5400000" flipH="1" flipV="1">
            <a:off x="1090026" y="1295419"/>
            <a:ext cx="861524" cy="396044"/>
          </a:xfrm>
          <a:prstGeom prst="curvedConnector5">
            <a:avLst>
              <a:gd name="adj1" fmla="val -10319"/>
              <a:gd name="adj2" fmla="val 50000"/>
              <a:gd name="adj3" fmla="val 115110"/>
            </a:avLst>
          </a:prstGeom>
          <a:ln>
            <a:solidFill>
              <a:schemeClr val="bg2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1664804" y="1062679"/>
            <a:ext cx="108012" cy="859635"/>
            <a:chOff x="1268760" y="1064568"/>
            <a:chExt cx="108012" cy="859635"/>
          </a:xfrm>
        </p:grpSpPr>
        <p:sp>
          <p:nvSpPr>
            <p:cNvPr id="56" name="Rectangle 55"/>
            <p:cNvSpPr/>
            <p:nvPr/>
          </p:nvSpPr>
          <p:spPr>
            <a:xfrm>
              <a:off x="1268760" y="1064568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268760" y="1171552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268760" y="1279552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268760" y="1386536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268760" y="1494235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268760" y="1601219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268760" y="1709219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268760" y="1816203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cxnSp>
        <p:nvCxnSpPr>
          <p:cNvPr id="72" name="Curved Connector 71"/>
          <p:cNvCxnSpPr/>
          <p:nvPr/>
        </p:nvCxnSpPr>
        <p:spPr>
          <a:xfrm rot="5400000" flipH="1" flipV="1">
            <a:off x="1741366" y="952759"/>
            <a:ext cx="112292" cy="79182"/>
          </a:xfrm>
          <a:prstGeom prst="curvedConnector3">
            <a:avLst>
              <a:gd name="adj1" fmla="val 50000"/>
            </a:avLst>
          </a:prstGeom>
          <a:ln>
            <a:solidFill>
              <a:schemeClr val="bg2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72"/>
          <p:cNvSpPr>
            <a:spLocks/>
          </p:cNvSpPr>
          <p:nvPr/>
        </p:nvSpPr>
        <p:spPr>
          <a:xfrm>
            <a:off x="1803549" y="825307"/>
            <a:ext cx="144016" cy="107722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5" name="Curved Connector 74"/>
          <p:cNvCxnSpPr>
            <a:endCxn id="77" idx="0"/>
          </p:cNvCxnSpPr>
          <p:nvPr/>
        </p:nvCxnSpPr>
        <p:spPr>
          <a:xfrm rot="5400000" flipH="1" flipV="1">
            <a:off x="1487118" y="1295419"/>
            <a:ext cx="861524" cy="396044"/>
          </a:xfrm>
          <a:prstGeom prst="curvedConnector5">
            <a:avLst>
              <a:gd name="adj1" fmla="val -10319"/>
              <a:gd name="adj2" fmla="val 50000"/>
              <a:gd name="adj3" fmla="val 115110"/>
            </a:avLst>
          </a:prstGeom>
          <a:ln>
            <a:solidFill>
              <a:schemeClr val="bg2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2061896" y="1062679"/>
            <a:ext cx="108012" cy="859635"/>
            <a:chOff x="1268760" y="1064568"/>
            <a:chExt cx="108012" cy="859635"/>
          </a:xfrm>
        </p:grpSpPr>
        <p:sp>
          <p:nvSpPr>
            <p:cNvPr id="77" name="Rectangle 76"/>
            <p:cNvSpPr/>
            <p:nvPr/>
          </p:nvSpPr>
          <p:spPr>
            <a:xfrm>
              <a:off x="1268760" y="1064568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268760" y="1171552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268760" y="1279552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268760" y="1386536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268760" y="1494235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268760" y="1601219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268760" y="1709219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268760" y="1816203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2427238" y="1062410"/>
            <a:ext cx="108012" cy="859635"/>
            <a:chOff x="1268760" y="1064568"/>
            <a:chExt cx="108012" cy="859635"/>
          </a:xfrm>
        </p:grpSpPr>
        <p:sp>
          <p:nvSpPr>
            <p:cNvPr id="104" name="Rectangle 103"/>
            <p:cNvSpPr/>
            <p:nvPr/>
          </p:nvSpPr>
          <p:spPr>
            <a:xfrm>
              <a:off x="1268760" y="1064568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268760" y="1171552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268760" y="1279552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268760" y="1386536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268760" y="1494235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268760" y="1601219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268760" y="1709219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268760" y="1816203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sp>
        <p:nvSpPr>
          <p:cNvPr id="114" name="Cloud 113"/>
          <p:cNvSpPr>
            <a:spLocks/>
          </p:cNvSpPr>
          <p:nvPr/>
        </p:nvSpPr>
        <p:spPr>
          <a:xfrm>
            <a:off x="2204864" y="2014741"/>
            <a:ext cx="144016" cy="107722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5" name="Curved Connector 114"/>
          <p:cNvCxnSpPr/>
          <p:nvPr/>
        </p:nvCxnSpPr>
        <p:spPr>
          <a:xfrm rot="5400000" flipH="1" flipV="1">
            <a:off x="2099602" y="1999168"/>
            <a:ext cx="112292" cy="79182"/>
          </a:xfrm>
          <a:prstGeom prst="curvedConnector3">
            <a:avLst>
              <a:gd name="adj1" fmla="val 50000"/>
            </a:avLst>
          </a:prstGeom>
          <a:ln>
            <a:solidFill>
              <a:schemeClr val="bg2">
                <a:lumMod val="50000"/>
              </a:schemeClr>
            </a:solidFill>
            <a:tailEnd type="triangle" w="sm" len="sm"/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urved Connector 115"/>
          <p:cNvCxnSpPr>
            <a:endCxn id="104" idx="0"/>
          </p:cNvCxnSpPr>
          <p:nvPr/>
        </p:nvCxnSpPr>
        <p:spPr>
          <a:xfrm>
            <a:off x="2030146" y="929854"/>
            <a:ext cx="451098" cy="132556"/>
          </a:xfrm>
          <a:prstGeom prst="curvedConnector2">
            <a:avLst/>
          </a:prstGeom>
          <a:ln>
            <a:solidFill>
              <a:schemeClr val="bg2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Lightning Bolt 119"/>
          <p:cNvSpPr/>
          <p:nvPr/>
        </p:nvSpPr>
        <p:spPr>
          <a:xfrm rot="21046614">
            <a:off x="2262014" y="1376983"/>
            <a:ext cx="144016" cy="144016"/>
          </a:xfrm>
          <a:prstGeom prst="lightningBol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7" name="Group 186"/>
          <p:cNvGrpSpPr/>
          <p:nvPr/>
        </p:nvGrpSpPr>
        <p:grpSpPr>
          <a:xfrm>
            <a:off x="1322767" y="704528"/>
            <a:ext cx="1384057" cy="1217517"/>
            <a:chOff x="1322767" y="704528"/>
            <a:chExt cx="1384057" cy="1217517"/>
          </a:xfrm>
        </p:grpSpPr>
        <p:cxnSp>
          <p:nvCxnSpPr>
            <p:cNvPr id="157" name="Elbow Connector 156"/>
            <p:cNvCxnSpPr>
              <a:stCxn id="111" idx="2"/>
            </p:cNvCxnSpPr>
            <p:nvPr/>
          </p:nvCxnSpPr>
          <p:spPr>
            <a:xfrm rot="5400000" flipH="1" flipV="1">
              <a:off x="1986162" y="1203107"/>
              <a:ext cx="1214020" cy="223856"/>
            </a:xfrm>
            <a:prstGeom prst="bentConnector3">
              <a:avLst>
                <a:gd name="adj1" fmla="val -8630"/>
              </a:avLst>
            </a:prstGeom>
            <a:ln>
              <a:solidFill>
                <a:schemeClr val="bg2">
                  <a:lumMod val="50000"/>
                </a:schemeClr>
              </a:solidFill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6" name="Elbow Connector 165"/>
            <p:cNvCxnSpPr>
              <a:endCxn id="4" idx="0"/>
            </p:cNvCxnSpPr>
            <p:nvPr/>
          </p:nvCxnSpPr>
          <p:spPr>
            <a:xfrm rot="10800000" flipV="1">
              <a:off x="1322767" y="704528"/>
              <a:ext cx="1384057" cy="360040"/>
            </a:xfrm>
            <a:prstGeom prst="bentConnector2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 w="sm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70" name="TextBox 169"/>
          <p:cNvSpPr txBox="1"/>
          <p:nvPr/>
        </p:nvSpPr>
        <p:spPr>
          <a:xfrm>
            <a:off x="1316555" y="1022700"/>
            <a:ext cx="2519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/>
              <a:t>O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1720361" y="1022700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/>
              <a:t>J</a:t>
            </a:r>
            <a:endParaRPr lang="da-DK" sz="800"/>
          </a:p>
        </p:txBody>
      </p:sp>
      <p:sp>
        <p:nvSpPr>
          <p:cNvPr id="172" name="TextBox 171"/>
          <p:cNvSpPr txBox="1"/>
          <p:nvPr/>
        </p:nvSpPr>
        <p:spPr>
          <a:xfrm>
            <a:off x="2116424" y="1022700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/>
              <a:t>A</a:t>
            </a:r>
            <a:endParaRPr lang="da-DK" sz="800"/>
          </a:p>
        </p:txBody>
      </p:sp>
      <p:sp>
        <p:nvSpPr>
          <p:cNvPr id="173" name="TextBox 172"/>
          <p:cNvSpPr txBox="1"/>
          <p:nvPr/>
        </p:nvSpPr>
        <p:spPr>
          <a:xfrm>
            <a:off x="2457940" y="1022700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/>
              <a:t>R</a:t>
            </a:r>
            <a:endParaRPr lang="da-DK" sz="800"/>
          </a:p>
        </p:txBody>
      </p:sp>
      <p:grpSp>
        <p:nvGrpSpPr>
          <p:cNvPr id="2" name="Group 1"/>
          <p:cNvGrpSpPr/>
          <p:nvPr/>
        </p:nvGrpSpPr>
        <p:grpSpPr>
          <a:xfrm>
            <a:off x="2896647" y="695817"/>
            <a:ext cx="1036409" cy="1448871"/>
            <a:chOff x="2896647" y="695817"/>
            <a:chExt cx="1036409" cy="1448871"/>
          </a:xfrm>
        </p:grpSpPr>
        <p:sp>
          <p:nvSpPr>
            <p:cNvPr id="174" name="TextBox 173"/>
            <p:cNvSpPr txBox="1"/>
            <p:nvPr/>
          </p:nvSpPr>
          <p:spPr>
            <a:xfrm>
              <a:off x="3004847" y="695817"/>
              <a:ext cx="7857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800" smtClean="0"/>
                <a:t>O)ffspring</a:t>
              </a:r>
            </a:p>
            <a:p>
              <a:r>
                <a:rPr lang="da-DK" sz="800" smtClean="0"/>
                <a:t>J)uveniles</a:t>
              </a:r>
            </a:p>
            <a:p>
              <a:r>
                <a:rPr lang="da-DK" sz="800" smtClean="0"/>
                <a:t>A)dults</a:t>
              </a:r>
            </a:p>
            <a:p>
              <a:r>
                <a:rPr lang="da-DK" sz="800" smtClean="0"/>
                <a:t>R)eproduction</a:t>
              </a:r>
              <a:endParaRPr lang="da-DK" sz="800"/>
            </a:p>
          </p:txBody>
        </p:sp>
        <p:sp>
          <p:nvSpPr>
            <p:cNvPr id="176" name="Cloud 175"/>
            <p:cNvSpPr>
              <a:spLocks/>
            </p:cNvSpPr>
            <p:nvPr/>
          </p:nvSpPr>
          <p:spPr>
            <a:xfrm>
              <a:off x="2896647" y="1781011"/>
              <a:ext cx="144016" cy="107722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3007803" y="1749079"/>
              <a:ext cx="92525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800" smtClean="0"/>
                <a:t>Intrinsic mortality</a:t>
              </a:r>
              <a:endParaRPr lang="da-DK" sz="800"/>
            </a:p>
          </p:txBody>
        </p:sp>
        <p:sp>
          <p:nvSpPr>
            <p:cNvPr id="175" name="Cloud 174"/>
            <p:cNvSpPr>
              <a:spLocks/>
            </p:cNvSpPr>
            <p:nvPr/>
          </p:nvSpPr>
          <p:spPr>
            <a:xfrm>
              <a:off x="2896647" y="1983105"/>
              <a:ext cx="144016" cy="107722"/>
            </a:xfrm>
            <a:prstGeom prst="cloud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3007803" y="1929244"/>
              <a:ext cx="67197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800" smtClean="0"/>
                <a:t>Senescence</a:t>
              </a:r>
              <a:endParaRPr lang="da-DK" sz="800"/>
            </a:p>
          </p:txBody>
        </p:sp>
        <p:sp>
          <p:nvSpPr>
            <p:cNvPr id="180" name="Lightning Bolt 179"/>
            <p:cNvSpPr>
              <a:spLocks noChangeAspect="1"/>
            </p:cNvSpPr>
            <p:nvPr/>
          </p:nvSpPr>
          <p:spPr>
            <a:xfrm rot="21046614">
              <a:off x="2905399" y="1613158"/>
              <a:ext cx="118773" cy="118773"/>
            </a:xfrm>
            <a:prstGeom prst="lightningBol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3007803" y="1568914"/>
              <a:ext cx="77136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800" smtClean="0"/>
                <a:t>Multiplication</a:t>
              </a:r>
              <a:endParaRPr lang="da-DK" sz="800"/>
            </a:p>
          </p:txBody>
        </p:sp>
        <p:cxnSp>
          <p:nvCxnSpPr>
            <p:cNvPr id="189" name="Straight Arrow Connector 188"/>
            <p:cNvCxnSpPr/>
            <p:nvPr/>
          </p:nvCxnSpPr>
          <p:spPr>
            <a:xfrm>
              <a:off x="2896647" y="1529880"/>
              <a:ext cx="172313" cy="1053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TextBox 191"/>
            <p:cNvSpPr txBox="1"/>
            <p:nvPr/>
          </p:nvSpPr>
          <p:spPr>
            <a:xfrm>
              <a:off x="3005898" y="1425188"/>
              <a:ext cx="84350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800" smtClean="0"/>
                <a:t>Individuals flow</a:t>
              </a:r>
              <a:endParaRPr lang="da-DK" sz="80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3004847" y="1274822"/>
              <a:ext cx="88838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800" smtClean="0"/>
                <a:t>Individuals Stage</a:t>
              </a:r>
              <a:endParaRPr lang="da-DK" sz="800"/>
            </a:p>
          </p:txBody>
        </p:sp>
        <p:grpSp>
          <p:nvGrpSpPr>
            <p:cNvPr id="194" name="Group 193"/>
            <p:cNvGrpSpPr/>
            <p:nvPr/>
          </p:nvGrpSpPr>
          <p:grpSpPr>
            <a:xfrm>
              <a:off x="2952264" y="1299888"/>
              <a:ext cx="22458" cy="146945"/>
              <a:chOff x="1268760" y="1064568"/>
              <a:chExt cx="108012" cy="859635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1268760" y="1064568"/>
                <a:ext cx="108012" cy="108000"/>
              </a:xfrm>
              <a:prstGeom prst="rect">
                <a:avLst/>
              </a:prstGeom>
              <a:ln w="6350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1268760" y="1171552"/>
                <a:ext cx="108012" cy="108000"/>
              </a:xfrm>
              <a:prstGeom prst="rect">
                <a:avLst/>
              </a:prstGeom>
              <a:ln w="6350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1268760" y="1279552"/>
                <a:ext cx="108012" cy="108000"/>
              </a:xfrm>
              <a:prstGeom prst="rect">
                <a:avLst/>
              </a:prstGeom>
              <a:ln w="6350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1268760" y="1386536"/>
                <a:ext cx="108012" cy="108000"/>
              </a:xfrm>
              <a:prstGeom prst="rect">
                <a:avLst/>
              </a:prstGeom>
              <a:ln w="6350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1268760" y="1494235"/>
                <a:ext cx="108012" cy="108000"/>
              </a:xfrm>
              <a:prstGeom prst="rect">
                <a:avLst/>
              </a:prstGeom>
              <a:ln w="6350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1268760" y="1601216"/>
                <a:ext cx="108012" cy="107998"/>
              </a:xfrm>
              <a:prstGeom prst="rect">
                <a:avLst/>
              </a:prstGeom>
              <a:ln w="6350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1268760" y="1709219"/>
                <a:ext cx="108012" cy="108000"/>
              </a:xfrm>
              <a:prstGeom prst="rect">
                <a:avLst/>
              </a:prstGeom>
              <a:ln w="6350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1268760" y="1816203"/>
                <a:ext cx="108012" cy="108000"/>
              </a:xfrm>
              <a:prstGeom prst="rect">
                <a:avLst/>
              </a:prstGeom>
              <a:ln w="6350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060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>
            <a:off x="1268760" y="1064568"/>
            <a:ext cx="108012" cy="859635"/>
            <a:chOff x="1268760" y="1064568"/>
            <a:chExt cx="108012" cy="859635"/>
          </a:xfrm>
        </p:grpSpPr>
        <p:sp>
          <p:nvSpPr>
            <p:cNvPr id="4" name="Rectangle 3"/>
            <p:cNvSpPr/>
            <p:nvPr/>
          </p:nvSpPr>
          <p:spPr>
            <a:xfrm>
              <a:off x="1268760" y="1064568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268760" y="1171552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68760" y="1279552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68760" y="1386536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268760" y="1494235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268760" y="1601219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68760" y="1709219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68760" y="1816203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363973" y="825307"/>
            <a:ext cx="189644" cy="223189"/>
            <a:chOff x="1370323" y="818957"/>
            <a:chExt cx="189644" cy="223189"/>
          </a:xfrm>
        </p:grpSpPr>
        <p:cxnSp>
          <p:nvCxnSpPr>
            <p:cNvPr id="53" name="Curved Connector 52"/>
            <p:cNvCxnSpPr/>
            <p:nvPr/>
          </p:nvCxnSpPr>
          <p:spPr>
            <a:xfrm rot="5400000" flipH="1" flipV="1">
              <a:off x="1353768" y="946409"/>
              <a:ext cx="112292" cy="7918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Cloud 5"/>
            <p:cNvSpPr>
              <a:spLocks/>
            </p:cNvSpPr>
            <p:nvPr/>
          </p:nvSpPr>
          <p:spPr>
            <a:xfrm>
              <a:off x="1415951" y="818957"/>
              <a:ext cx="144016" cy="107722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8" name="Curved Connector 57"/>
          <p:cNvCxnSpPr>
            <a:stCxn id="16" idx="2"/>
            <a:endCxn id="56" idx="0"/>
          </p:cNvCxnSpPr>
          <p:nvPr/>
        </p:nvCxnSpPr>
        <p:spPr>
          <a:xfrm rot="5400000" flipH="1" flipV="1">
            <a:off x="1090026" y="1295419"/>
            <a:ext cx="861524" cy="396044"/>
          </a:xfrm>
          <a:prstGeom prst="curvedConnector5">
            <a:avLst>
              <a:gd name="adj1" fmla="val -10319"/>
              <a:gd name="adj2" fmla="val 50000"/>
              <a:gd name="adj3" fmla="val 115110"/>
            </a:avLst>
          </a:prstGeom>
          <a:ln>
            <a:solidFill>
              <a:schemeClr val="bg2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1664804" y="1062679"/>
            <a:ext cx="108012" cy="859635"/>
            <a:chOff x="1268760" y="1064568"/>
            <a:chExt cx="108012" cy="859635"/>
          </a:xfrm>
        </p:grpSpPr>
        <p:sp>
          <p:nvSpPr>
            <p:cNvPr id="56" name="Rectangle 55"/>
            <p:cNvSpPr/>
            <p:nvPr/>
          </p:nvSpPr>
          <p:spPr>
            <a:xfrm>
              <a:off x="1268760" y="1064568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268760" y="1171552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268760" y="1279552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268760" y="1386536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268760" y="1494235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268760" y="1601219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268760" y="1709219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268760" y="1816203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cxnSp>
        <p:nvCxnSpPr>
          <p:cNvPr id="72" name="Curved Connector 71"/>
          <p:cNvCxnSpPr/>
          <p:nvPr/>
        </p:nvCxnSpPr>
        <p:spPr>
          <a:xfrm rot="5400000" flipH="1" flipV="1">
            <a:off x="1741366" y="952759"/>
            <a:ext cx="112292" cy="79182"/>
          </a:xfrm>
          <a:prstGeom prst="curvedConnector3">
            <a:avLst>
              <a:gd name="adj1" fmla="val 50000"/>
            </a:avLst>
          </a:prstGeom>
          <a:ln>
            <a:solidFill>
              <a:schemeClr val="bg2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72"/>
          <p:cNvSpPr>
            <a:spLocks/>
          </p:cNvSpPr>
          <p:nvPr/>
        </p:nvSpPr>
        <p:spPr>
          <a:xfrm>
            <a:off x="1803549" y="825307"/>
            <a:ext cx="144016" cy="107722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5" name="Curved Connector 74"/>
          <p:cNvCxnSpPr>
            <a:endCxn id="77" idx="0"/>
          </p:cNvCxnSpPr>
          <p:nvPr/>
        </p:nvCxnSpPr>
        <p:spPr>
          <a:xfrm rot="5400000" flipH="1" flipV="1">
            <a:off x="1487118" y="1295419"/>
            <a:ext cx="861524" cy="396044"/>
          </a:xfrm>
          <a:prstGeom prst="curvedConnector5">
            <a:avLst>
              <a:gd name="adj1" fmla="val -10319"/>
              <a:gd name="adj2" fmla="val 50000"/>
              <a:gd name="adj3" fmla="val 115110"/>
            </a:avLst>
          </a:prstGeom>
          <a:ln>
            <a:solidFill>
              <a:schemeClr val="bg2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2061896" y="1062679"/>
            <a:ext cx="108012" cy="859635"/>
            <a:chOff x="1268760" y="1064568"/>
            <a:chExt cx="108012" cy="859635"/>
          </a:xfrm>
        </p:grpSpPr>
        <p:sp>
          <p:nvSpPr>
            <p:cNvPr id="77" name="Rectangle 76"/>
            <p:cNvSpPr/>
            <p:nvPr/>
          </p:nvSpPr>
          <p:spPr>
            <a:xfrm>
              <a:off x="1268760" y="1064568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268760" y="1171552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268760" y="1279552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268760" y="1386536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268760" y="1494235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268760" y="1601219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268760" y="1709219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268760" y="1816203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2427238" y="1062410"/>
            <a:ext cx="108012" cy="859635"/>
            <a:chOff x="1268760" y="1064568"/>
            <a:chExt cx="108012" cy="859635"/>
          </a:xfrm>
        </p:grpSpPr>
        <p:sp>
          <p:nvSpPr>
            <p:cNvPr id="104" name="Rectangle 103"/>
            <p:cNvSpPr/>
            <p:nvPr/>
          </p:nvSpPr>
          <p:spPr>
            <a:xfrm>
              <a:off x="1268760" y="1064568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268760" y="1171552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268760" y="1279552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268760" y="1386536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268760" y="1494235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268760" y="1601219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268760" y="1709219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268760" y="1816203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sp>
        <p:nvSpPr>
          <p:cNvPr id="114" name="Cloud 113"/>
          <p:cNvSpPr>
            <a:spLocks/>
          </p:cNvSpPr>
          <p:nvPr/>
        </p:nvSpPr>
        <p:spPr>
          <a:xfrm>
            <a:off x="2204864" y="2014741"/>
            <a:ext cx="144016" cy="107722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5" name="Curved Connector 114"/>
          <p:cNvCxnSpPr/>
          <p:nvPr/>
        </p:nvCxnSpPr>
        <p:spPr>
          <a:xfrm rot="5400000" flipH="1" flipV="1">
            <a:off x="2099602" y="1999168"/>
            <a:ext cx="112292" cy="79182"/>
          </a:xfrm>
          <a:prstGeom prst="curvedConnector3">
            <a:avLst>
              <a:gd name="adj1" fmla="val 50000"/>
            </a:avLst>
          </a:prstGeom>
          <a:ln>
            <a:solidFill>
              <a:schemeClr val="bg2">
                <a:lumMod val="50000"/>
              </a:schemeClr>
            </a:solidFill>
            <a:tailEnd type="triangle" w="sm" len="sm"/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urved Connector 115"/>
          <p:cNvCxnSpPr>
            <a:endCxn id="104" idx="0"/>
          </p:cNvCxnSpPr>
          <p:nvPr/>
        </p:nvCxnSpPr>
        <p:spPr>
          <a:xfrm>
            <a:off x="2030146" y="929854"/>
            <a:ext cx="451098" cy="132556"/>
          </a:xfrm>
          <a:prstGeom prst="curvedConnector2">
            <a:avLst/>
          </a:prstGeom>
          <a:ln>
            <a:solidFill>
              <a:schemeClr val="bg2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Lightning Bolt 119"/>
          <p:cNvSpPr/>
          <p:nvPr/>
        </p:nvSpPr>
        <p:spPr>
          <a:xfrm rot="21046614">
            <a:off x="2258839" y="1376983"/>
            <a:ext cx="144016" cy="144016"/>
          </a:xfrm>
          <a:prstGeom prst="lightningBol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7" name="Group 186"/>
          <p:cNvGrpSpPr/>
          <p:nvPr/>
        </p:nvGrpSpPr>
        <p:grpSpPr>
          <a:xfrm>
            <a:off x="1322767" y="704528"/>
            <a:ext cx="1384057" cy="1217517"/>
            <a:chOff x="1322767" y="704528"/>
            <a:chExt cx="1384057" cy="1217517"/>
          </a:xfrm>
        </p:grpSpPr>
        <p:cxnSp>
          <p:nvCxnSpPr>
            <p:cNvPr id="157" name="Elbow Connector 156"/>
            <p:cNvCxnSpPr>
              <a:stCxn id="111" idx="2"/>
            </p:cNvCxnSpPr>
            <p:nvPr/>
          </p:nvCxnSpPr>
          <p:spPr>
            <a:xfrm rot="5400000" flipH="1" flipV="1">
              <a:off x="1986162" y="1203107"/>
              <a:ext cx="1214020" cy="223856"/>
            </a:xfrm>
            <a:prstGeom prst="bentConnector3">
              <a:avLst>
                <a:gd name="adj1" fmla="val -6276"/>
              </a:avLst>
            </a:prstGeom>
            <a:ln>
              <a:solidFill>
                <a:schemeClr val="bg2">
                  <a:lumMod val="50000"/>
                </a:schemeClr>
              </a:solidFill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6" name="Elbow Connector 165"/>
            <p:cNvCxnSpPr>
              <a:endCxn id="4" idx="0"/>
            </p:cNvCxnSpPr>
            <p:nvPr/>
          </p:nvCxnSpPr>
          <p:spPr>
            <a:xfrm rot="10800000" flipV="1">
              <a:off x="1322767" y="704528"/>
              <a:ext cx="1384057" cy="360040"/>
            </a:xfrm>
            <a:prstGeom prst="bentConnector2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 w="sm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70" name="TextBox 169"/>
          <p:cNvSpPr txBox="1"/>
          <p:nvPr/>
        </p:nvSpPr>
        <p:spPr>
          <a:xfrm>
            <a:off x="1316555" y="1022700"/>
            <a:ext cx="2519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/>
              <a:t>O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1720361" y="1022700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/>
              <a:t>J</a:t>
            </a:r>
            <a:endParaRPr lang="da-DK" sz="800"/>
          </a:p>
        </p:txBody>
      </p:sp>
      <p:sp>
        <p:nvSpPr>
          <p:cNvPr id="172" name="TextBox 171"/>
          <p:cNvSpPr txBox="1"/>
          <p:nvPr/>
        </p:nvSpPr>
        <p:spPr>
          <a:xfrm>
            <a:off x="2116424" y="1022700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/>
              <a:t>A</a:t>
            </a:r>
            <a:endParaRPr lang="da-DK" sz="800"/>
          </a:p>
        </p:txBody>
      </p:sp>
      <p:sp>
        <p:nvSpPr>
          <p:cNvPr id="173" name="TextBox 172"/>
          <p:cNvSpPr txBox="1"/>
          <p:nvPr/>
        </p:nvSpPr>
        <p:spPr>
          <a:xfrm>
            <a:off x="2457940" y="1022700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/>
              <a:t>R</a:t>
            </a:r>
            <a:endParaRPr lang="da-DK" sz="800"/>
          </a:p>
        </p:txBody>
      </p:sp>
      <p:grpSp>
        <p:nvGrpSpPr>
          <p:cNvPr id="86" name="Group 85"/>
          <p:cNvGrpSpPr/>
          <p:nvPr/>
        </p:nvGrpSpPr>
        <p:grpSpPr>
          <a:xfrm>
            <a:off x="2927040" y="1064568"/>
            <a:ext cx="108012" cy="859635"/>
            <a:chOff x="1268760" y="1064568"/>
            <a:chExt cx="108012" cy="859635"/>
          </a:xfrm>
        </p:grpSpPr>
        <p:sp>
          <p:nvSpPr>
            <p:cNvPr id="145" name="Rectangle 144"/>
            <p:cNvSpPr/>
            <p:nvPr/>
          </p:nvSpPr>
          <p:spPr>
            <a:xfrm>
              <a:off x="1268760" y="1064568"/>
              <a:ext cx="108012" cy="108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268760" y="1171552"/>
              <a:ext cx="108012" cy="108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268760" y="1279552"/>
              <a:ext cx="108012" cy="108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268760" y="1386536"/>
              <a:ext cx="108012" cy="108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268760" y="1494235"/>
              <a:ext cx="108012" cy="108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1268760" y="1601219"/>
              <a:ext cx="108012" cy="108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1268760" y="1709219"/>
              <a:ext cx="108012" cy="108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1268760" y="1816203"/>
              <a:ext cx="108012" cy="108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cxnSp>
        <p:nvCxnSpPr>
          <p:cNvPr id="143" name="Curved Connector 142"/>
          <p:cNvCxnSpPr/>
          <p:nvPr/>
        </p:nvCxnSpPr>
        <p:spPr>
          <a:xfrm rot="5400000" flipH="1" flipV="1">
            <a:off x="3005698" y="952759"/>
            <a:ext cx="112292" cy="79182"/>
          </a:xfrm>
          <a:prstGeom prst="curved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Cloud 143"/>
          <p:cNvSpPr>
            <a:spLocks/>
          </p:cNvSpPr>
          <p:nvPr/>
        </p:nvSpPr>
        <p:spPr>
          <a:xfrm>
            <a:off x="3067881" y="825307"/>
            <a:ext cx="144016" cy="107722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8" name="Curved Connector 87"/>
          <p:cNvCxnSpPr>
            <a:stCxn id="152" idx="2"/>
            <a:endCxn id="135" idx="0"/>
          </p:cNvCxnSpPr>
          <p:nvPr/>
        </p:nvCxnSpPr>
        <p:spPr>
          <a:xfrm rot="5400000" flipH="1" flipV="1">
            <a:off x="2748306" y="1295419"/>
            <a:ext cx="861524" cy="396044"/>
          </a:xfrm>
          <a:prstGeom prst="curvedConnector5">
            <a:avLst>
              <a:gd name="adj1" fmla="val -10319"/>
              <a:gd name="adj2" fmla="val 50000"/>
              <a:gd name="adj3" fmla="val 115110"/>
            </a:avLst>
          </a:prstGeom>
          <a:ln>
            <a:solidFill>
              <a:schemeClr val="accent2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3323084" y="1062679"/>
            <a:ext cx="108012" cy="859635"/>
            <a:chOff x="1268760" y="1064568"/>
            <a:chExt cx="108012" cy="859635"/>
          </a:xfrm>
        </p:grpSpPr>
        <p:sp>
          <p:nvSpPr>
            <p:cNvPr id="135" name="Rectangle 134"/>
            <p:cNvSpPr/>
            <p:nvPr/>
          </p:nvSpPr>
          <p:spPr>
            <a:xfrm>
              <a:off x="1268760" y="1064568"/>
              <a:ext cx="108012" cy="108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268760" y="1171552"/>
              <a:ext cx="108012" cy="108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268760" y="1279552"/>
              <a:ext cx="108012" cy="108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268760" y="1386536"/>
              <a:ext cx="108012" cy="108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268760" y="1494235"/>
              <a:ext cx="108012" cy="108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268760" y="1601219"/>
              <a:ext cx="108012" cy="108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268760" y="1709219"/>
              <a:ext cx="108012" cy="108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268760" y="1816203"/>
              <a:ext cx="108012" cy="108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cxnSp>
        <p:nvCxnSpPr>
          <p:cNvPr id="90" name="Curved Connector 89"/>
          <p:cNvCxnSpPr/>
          <p:nvPr/>
        </p:nvCxnSpPr>
        <p:spPr>
          <a:xfrm rot="5400000" flipH="1" flipV="1">
            <a:off x="3399646" y="952759"/>
            <a:ext cx="112292" cy="79182"/>
          </a:xfrm>
          <a:prstGeom prst="curved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loud 90"/>
          <p:cNvSpPr>
            <a:spLocks/>
          </p:cNvSpPr>
          <p:nvPr/>
        </p:nvSpPr>
        <p:spPr>
          <a:xfrm>
            <a:off x="3461829" y="825307"/>
            <a:ext cx="144016" cy="107722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Curved Connector 91"/>
          <p:cNvCxnSpPr>
            <a:endCxn id="127" idx="0"/>
          </p:cNvCxnSpPr>
          <p:nvPr/>
        </p:nvCxnSpPr>
        <p:spPr>
          <a:xfrm rot="5400000" flipH="1" flipV="1">
            <a:off x="3145398" y="1295419"/>
            <a:ext cx="861524" cy="396044"/>
          </a:xfrm>
          <a:prstGeom prst="curvedConnector5">
            <a:avLst>
              <a:gd name="adj1" fmla="val -10319"/>
              <a:gd name="adj2" fmla="val 50000"/>
              <a:gd name="adj3" fmla="val 115110"/>
            </a:avLst>
          </a:prstGeom>
          <a:ln>
            <a:solidFill>
              <a:schemeClr val="accent2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3720176" y="1062679"/>
            <a:ext cx="108012" cy="859635"/>
            <a:chOff x="1268760" y="1064568"/>
            <a:chExt cx="108012" cy="859635"/>
          </a:xfrm>
        </p:grpSpPr>
        <p:sp>
          <p:nvSpPr>
            <p:cNvPr id="127" name="Rectangle 126"/>
            <p:cNvSpPr/>
            <p:nvPr/>
          </p:nvSpPr>
          <p:spPr>
            <a:xfrm>
              <a:off x="1268760" y="1064568"/>
              <a:ext cx="108012" cy="108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268760" y="1171552"/>
              <a:ext cx="108012" cy="108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268760" y="1279552"/>
              <a:ext cx="108012" cy="108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268760" y="1386536"/>
              <a:ext cx="108012" cy="108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268760" y="1494235"/>
              <a:ext cx="108012" cy="108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268760" y="1601219"/>
              <a:ext cx="108012" cy="108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268760" y="1709219"/>
              <a:ext cx="108012" cy="108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268760" y="1816203"/>
              <a:ext cx="108012" cy="108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sp>
        <p:nvSpPr>
          <p:cNvPr id="95" name="Cloud 94"/>
          <p:cNvSpPr>
            <a:spLocks/>
          </p:cNvSpPr>
          <p:nvPr/>
        </p:nvSpPr>
        <p:spPr>
          <a:xfrm>
            <a:off x="3863144" y="2014741"/>
            <a:ext cx="144016" cy="107722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6" name="Curved Connector 95"/>
          <p:cNvCxnSpPr/>
          <p:nvPr/>
        </p:nvCxnSpPr>
        <p:spPr>
          <a:xfrm rot="5400000" flipH="1" flipV="1">
            <a:off x="3757882" y="1999168"/>
            <a:ext cx="112292" cy="79182"/>
          </a:xfrm>
          <a:prstGeom prst="curved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 w="sm" len="sm"/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Lightning Bolt 97"/>
          <p:cNvSpPr/>
          <p:nvPr/>
        </p:nvSpPr>
        <p:spPr>
          <a:xfrm rot="21046614">
            <a:off x="2760792" y="1376983"/>
            <a:ext cx="144016" cy="144016"/>
          </a:xfrm>
          <a:prstGeom prst="lightningBol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7" name="Elbow Connector 116"/>
          <p:cNvCxnSpPr/>
          <p:nvPr/>
        </p:nvCxnSpPr>
        <p:spPr>
          <a:xfrm rot="16200000" flipH="1">
            <a:off x="2663053" y="746575"/>
            <a:ext cx="360040" cy="275946"/>
          </a:xfrm>
          <a:prstGeom prst="bentConnector3">
            <a:avLst>
              <a:gd name="adj1" fmla="val 617"/>
            </a:avLst>
          </a:prstGeom>
          <a:ln>
            <a:solidFill>
              <a:schemeClr val="bg2">
                <a:lumMod val="50000"/>
              </a:schemeClr>
            </a:solidFill>
            <a:tailEnd type="triangle" w="sm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2974835" y="1022700"/>
            <a:ext cx="2519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/>
              <a:t>O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378641" y="1022700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/>
              <a:t>J</a:t>
            </a:r>
            <a:endParaRPr lang="da-DK" sz="800"/>
          </a:p>
        </p:txBody>
      </p:sp>
      <p:sp>
        <p:nvSpPr>
          <p:cNvPr id="102" name="TextBox 101"/>
          <p:cNvSpPr txBox="1"/>
          <p:nvPr/>
        </p:nvSpPr>
        <p:spPr>
          <a:xfrm>
            <a:off x="3774704" y="1022700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/>
              <a:t>A</a:t>
            </a:r>
            <a:endParaRPr lang="da-DK" sz="800"/>
          </a:p>
        </p:txBody>
      </p:sp>
      <p:sp>
        <p:nvSpPr>
          <p:cNvPr id="153" name="Lightning Bolt 152"/>
          <p:cNvSpPr/>
          <p:nvPr/>
        </p:nvSpPr>
        <p:spPr>
          <a:xfrm rot="21046614">
            <a:off x="3151579" y="1376983"/>
            <a:ext cx="144016" cy="144016"/>
          </a:xfrm>
          <a:prstGeom prst="lightningBol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Lightning Bolt 153"/>
          <p:cNvSpPr/>
          <p:nvPr/>
        </p:nvSpPr>
        <p:spPr>
          <a:xfrm rot="21046614">
            <a:off x="3556055" y="1376983"/>
            <a:ext cx="144016" cy="144016"/>
          </a:xfrm>
          <a:prstGeom prst="lightningBol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/>
          <p:cNvGrpSpPr/>
          <p:nvPr/>
        </p:nvGrpSpPr>
        <p:grpSpPr>
          <a:xfrm>
            <a:off x="4192180" y="1221284"/>
            <a:ext cx="965012" cy="215444"/>
            <a:chOff x="4188049" y="1136576"/>
            <a:chExt cx="965012" cy="215444"/>
          </a:xfrm>
        </p:grpSpPr>
        <p:sp>
          <p:nvSpPr>
            <p:cNvPr id="158" name="TextBox 157"/>
            <p:cNvSpPr txBox="1"/>
            <p:nvPr/>
          </p:nvSpPr>
          <p:spPr>
            <a:xfrm>
              <a:off x="4240632" y="1136576"/>
              <a:ext cx="91242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800" smtClean="0"/>
                <a:t>Individuals Stage</a:t>
              </a:r>
              <a:endParaRPr lang="da-DK" sz="800"/>
            </a:p>
          </p:txBody>
        </p:sp>
        <p:grpSp>
          <p:nvGrpSpPr>
            <p:cNvPr id="159" name="Group 158"/>
            <p:cNvGrpSpPr/>
            <p:nvPr/>
          </p:nvGrpSpPr>
          <p:grpSpPr>
            <a:xfrm>
              <a:off x="4188049" y="1161642"/>
              <a:ext cx="22458" cy="146945"/>
              <a:chOff x="1268760" y="1064568"/>
              <a:chExt cx="108012" cy="859635"/>
            </a:xfrm>
          </p:grpSpPr>
          <p:sp>
            <p:nvSpPr>
              <p:cNvPr id="160" name="Rectangle 159"/>
              <p:cNvSpPr/>
              <p:nvPr/>
            </p:nvSpPr>
            <p:spPr>
              <a:xfrm>
                <a:off x="1268760" y="1064568"/>
                <a:ext cx="108012" cy="108000"/>
              </a:xfrm>
              <a:prstGeom prst="rect">
                <a:avLst/>
              </a:prstGeom>
              <a:ln w="6350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1268760" y="1171552"/>
                <a:ext cx="108012" cy="108000"/>
              </a:xfrm>
              <a:prstGeom prst="rect">
                <a:avLst/>
              </a:prstGeom>
              <a:ln w="6350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1268760" y="1279552"/>
                <a:ext cx="108012" cy="108000"/>
              </a:xfrm>
              <a:prstGeom prst="rect">
                <a:avLst/>
              </a:prstGeom>
              <a:ln w="6350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1268760" y="1386536"/>
                <a:ext cx="108012" cy="108000"/>
              </a:xfrm>
              <a:prstGeom prst="rect">
                <a:avLst/>
              </a:prstGeom>
              <a:ln w="6350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1268760" y="1494235"/>
                <a:ext cx="108012" cy="108000"/>
              </a:xfrm>
              <a:prstGeom prst="rect">
                <a:avLst/>
              </a:prstGeom>
              <a:ln w="6350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1268760" y="1601216"/>
                <a:ext cx="108012" cy="107998"/>
              </a:xfrm>
              <a:prstGeom prst="rect">
                <a:avLst/>
              </a:prstGeom>
              <a:ln w="6350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1268760" y="1709219"/>
                <a:ext cx="108012" cy="108000"/>
              </a:xfrm>
              <a:prstGeom prst="rect">
                <a:avLst/>
              </a:prstGeom>
              <a:ln w="6350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1268760" y="1816203"/>
                <a:ext cx="108012" cy="108000"/>
              </a:xfrm>
              <a:prstGeom prst="rect">
                <a:avLst/>
              </a:prstGeom>
              <a:ln w="6350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4190788" y="1437888"/>
            <a:ext cx="706929" cy="215444"/>
            <a:chOff x="4186657" y="1353180"/>
            <a:chExt cx="706929" cy="215444"/>
          </a:xfrm>
        </p:grpSpPr>
        <p:sp>
          <p:nvSpPr>
            <p:cNvPr id="205" name="TextBox 204"/>
            <p:cNvSpPr txBox="1"/>
            <p:nvPr/>
          </p:nvSpPr>
          <p:spPr>
            <a:xfrm>
              <a:off x="4239240" y="1353180"/>
              <a:ext cx="65434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800" smtClean="0"/>
                <a:t>Mass Stage</a:t>
              </a:r>
              <a:endParaRPr lang="da-DK" sz="800"/>
            </a:p>
          </p:txBody>
        </p:sp>
        <p:grpSp>
          <p:nvGrpSpPr>
            <p:cNvPr id="206" name="Group 205"/>
            <p:cNvGrpSpPr/>
            <p:nvPr/>
          </p:nvGrpSpPr>
          <p:grpSpPr>
            <a:xfrm>
              <a:off x="4186657" y="1378246"/>
              <a:ext cx="22458" cy="146945"/>
              <a:chOff x="1268760" y="1064568"/>
              <a:chExt cx="108012" cy="859635"/>
            </a:xfrm>
          </p:grpSpPr>
          <p:sp>
            <p:nvSpPr>
              <p:cNvPr id="207" name="Rectangle 206"/>
              <p:cNvSpPr/>
              <p:nvPr/>
            </p:nvSpPr>
            <p:spPr>
              <a:xfrm>
                <a:off x="1268760" y="1064568"/>
                <a:ext cx="108012" cy="108000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1268760" y="1171552"/>
                <a:ext cx="108012" cy="108000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1268760" y="1279552"/>
                <a:ext cx="108012" cy="108000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1268760" y="1386536"/>
                <a:ext cx="108012" cy="108000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1268760" y="1494235"/>
                <a:ext cx="108012" cy="108000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1268760" y="1601216"/>
                <a:ext cx="108012" cy="107998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1268760" y="1709219"/>
                <a:ext cx="108012" cy="108000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1268760" y="1816203"/>
                <a:ext cx="108012" cy="108000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</p:grpSp>
      <p:cxnSp>
        <p:nvCxnSpPr>
          <p:cNvPr id="155" name="Straight Arrow Connector 154"/>
          <p:cNvCxnSpPr/>
          <p:nvPr/>
        </p:nvCxnSpPr>
        <p:spPr>
          <a:xfrm>
            <a:off x="4136563" y="1737520"/>
            <a:ext cx="172313" cy="105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4245814" y="1632828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/>
              <a:t>Individuals flow</a:t>
            </a:r>
            <a:endParaRPr lang="da-DK" sz="800"/>
          </a:p>
        </p:txBody>
      </p:sp>
      <p:grpSp>
        <p:nvGrpSpPr>
          <p:cNvPr id="20" name="Group 19"/>
          <p:cNvGrpSpPr/>
          <p:nvPr/>
        </p:nvGrpSpPr>
        <p:grpSpPr>
          <a:xfrm>
            <a:off x="4136563" y="1785228"/>
            <a:ext cx="718713" cy="215444"/>
            <a:chOff x="4149080" y="1865620"/>
            <a:chExt cx="718713" cy="215444"/>
          </a:xfrm>
        </p:grpSpPr>
        <p:cxnSp>
          <p:nvCxnSpPr>
            <p:cNvPr id="215" name="Straight Arrow Connector 214"/>
            <p:cNvCxnSpPr/>
            <p:nvPr/>
          </p:nvCxnSpPr>
          <p:spPr>
            <a:xfrm>
              <a:off x="4149080" y="1970312"/>
              <a:ext cx="172313" cy="1053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/>
            <p:cNvSpPr txBox="1"/>
            <p:nvPr/>
          </p:nvSpPr>
          <p:spPr>
            <a:xfrm>
              <a:off x="4258331" y="1865620"/>
              <a:ext cx="6094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800" smtClean="0"/>
                <a:t>Mass flow</a:t>
              </a:r>
              <a:endParaRPr lang="da-DK" sz="800"/>
            </a:p>
          </p:txBody>
        </p:sp>
      </p:grpSp>
    </p:spTree>
    <p:extLst>
      <p:ext uri="{BB962C8B-B14F-4D97-AF65-F5344CB8AC3E}">
        <p14:creationId xmlns:p14="http://schemas.microsoft.com/office/powerpoint/2010/main" val="189579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Box 176"/>
          <p:cNvSpPr txBox="1"/>
          <p:nvPr/>
        </p:nvSpPr>
        <p:spPr>
          <a:xfrm>
            <a:off x="1720361" y="2701109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/>
              <a:t>J</a:t>
            </a:r>
            <a:endParaRPr lang="da-DK" sz="800"/>
          </a:p>
        </p:txBody>
      </p:sp>
      <p:grpSp>
        <p:nvGrpSpPr>
          <p:cNvPr id="51" name="Group 50"/>
          <p:cNvGrpSpPr/>
          <p:nvPr/>
        </p:nvGrpSpPr>
        <p:grpSpPr>
          <a:xfrm>
            <a:off x="1268760" y="1064568"/>
            <a:ext cx="108012" cy="859635"/>
            <a:chOff x="1268760" y="1064568"/>
            <a:chExt cx="108012" cy="859635"/>
          </a:xfrm>
        </p:grpSpPr>
        <p:sp>
          <p:nvSpPr>
            <p:cNvPr id="4" name="Rectangle 3"/>
            <p:cNvSpPr/>
            <p:nvPr/>
          </p:nvSpPr>
          <p:spPr>
            <a:xfrm>
              <a:off x="1268760" y="1064568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268760" y="1171552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68760" y="1279552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68760" y="1386536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268760" y="1494235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268760" y="1601219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68760" y="1709219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68760" y="1816203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363973" y="825307"/>
            <a:ext cx="189644" cy="223189"/>
            <a:chOff x="1370323" y="818957"/>
            <a:chExt cx="189644" cy="223189"/>
          </a:xfrm>
        </p:grpSpPr>
        <p:cxnSp>
          <p:nvCxnSpPr>
            <p:cNvPr id="53" name="Curved Connector 52"/>
            <p:cNvCxnSpPr/>
            <p:nvPr/>
          </p:nvCxnSpPr>
          <p:spPr>
            <a:xfrm rot="5400000" flipH="1" flipV="1">
              <a:off x="1353768" y="946409"/>
              <a:ext cx="112292" cy="7918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Cloud 5"/>
            <p:cNvSpPr>
              <a:spLocks/>
            </p:cNvSpPr>
            <p:nvPr/>
          </p:nvSpPr>
          <p:spPr>
            <a:xfrm>
              <a:off x="1415951" y="818957"/>
              <a:ext cx="144016" cy="107722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8" name="Curved Connector 57"/>
          <p:cNvCxnSpPr>
            <a:stCxn id="16" idx="2"/>
            <a:endCxn id="56" idx="0"/>
          </p:cNvCxnSpPr>
          <p:nvPr/>
        </p:nvCxnSpPr>
        <p:spPr>
          <a:xfrm rot="5400000" flipH="1" flipV="1">
            <a:off x="1090026" y="1295419"/>
            <a:ext cx="861524" cy="396044"/>
          </a:xfrm>
          <a:prstGeom prst="curvedConnector5">
            <a:avLst>
              <a:gd name="adj1" fmla="val -10319"/>
              <a:gd name="adj2" fmla="val 50000"/>
              <a:gd name="adj3" fmla="val 115110"/>
            </a:avLst>
          </a:prstGeom>
          <a:ln>
            <a:solidFill>
              <a:schemeClr val="bg2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1664804" y="1062679"/>
            <a:ext cx="108012" cy="859635"/>
            <a:chOff x="1268760" y="1064568"/>
            <a:chExt cx="108012" cy="859635"/>
          </a:xfrm>
        </p:grpSpPr>
        <p:sp>
          <p:nvSpPr>
            <p:cNvPr id="56" name="Rectangle 55"/>
            <p:cNvSpPr/>
            <p:nvPr/>
          </p:nvSpPr>
          <p:spPr>
            <a:xfrm>
              <a:off x="1268760" y="1064568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268760" y="1171552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268760" y="1279552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268760" y="1386536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268760" y="1494235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268760" y="1601219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268760" y="1709219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268760" y="1816203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cxnSp>
        <p:nvCxnSpPr>
          <p:cNvPr id="72" name="Curved Connector 71"/>
          <p:cNvCxnSpPr/>
          <p:nvPr/>
        </p:nvCxnSpPr>
        <p:spPr>
          <a:xfrm rot="5400000" flipH="1" flipV="1">
            <a:off x="1741366" y="952759"/>
            <a:ext cx="112292" cy="79182"/>
          </a:xfrm>
          <a:prstGeom prst="curvedConnector3">
            <a:avLst>
              <a:gd name="adj1" fmla="val 50000"/>
            </a:avLst>
          </a:prstGeom>
          <a:ln>
            <a:solidFill>
              <a:schemeClr val="bg2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72"/>
          <p:cNvSpPr>
            <a:spLocks/>
          </p:cNvSpPr>
          <p:nvPr/>
        </p:nvSpPr>
        <p:spPr>
          <a:xfrm>
            <a:off x="1803549" y="825307"/>
            <a:ext cx="144016" cy="107722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5" name="Curved Connector 74"/>
          <p:cNvCxnSpPr/>
          <p:nvPr/>
        </p:nvCxnSpPr>
        <p:spPr>
          <a:xfrm rot="5400000" flipH="1" flipV="1">
            <a:off x="1487118" y="1295419"/>
            <a:ext cx="861524" cy="396044"/>
          </a:xfrm>
          <a:prstGeom prst="curvedConnector5">
            <a:avLst>
              <a:gd name="adj1" fmla="val -10319"/>
              <a:gd name="adj2" fmla="val 50000"/>
              <a:gd name="adj3" fmla="val 115110"/>
            </a:avLst>
          </a:prstGeom>
          <a:ln>
            <a:solidFill>
              <a:schemeClr val="bg2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2061896" y="1062679"/>
            <a:ext cx="108012" cy="859635"/>
            <a:chOff x="1268760" y="1064568"/>
            <a:chExt cx="108012" cy="859635"/>
          </a:xfrm>
        </p:grpSpPr>
        <p:sp>
          <p:nvSpPr>
            <p:cNvPr id="77" name="Rectangle 76"/>
            <p:cNvSpPr/>
            <p:nvPr/>
          </p:nvSpPr>
          <p:spPr>
            <a:xfrm>
              <a:off x="1268760" y="1064568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268760" y="1171552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268760" y="1279552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268760" y="1386536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268760" y="1494235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268760" y="1601219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268760" y="1709219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268760" y="1816203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2427238" y="1062410"/>
            <a:ext cx="108012" cy="859635"/>
            <a:chOff x="1268760" y="1064568"/>
            <a:chExt cx="108012" cy="859635"/>
          </a:xfrm>
        </p:grpSpPr>
        <p:sp>
          <p:nvSpPr>
            <p:cNvPr id="104" name="Rectangle 103"/>
            <p:cNvSpPr/>
            <p:nvPr/>
          </p:nvSpPr>
          <p:spPr>
            <a:xfrm>
              <a:off x="1268760" y="1064568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268760" y="1171552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268760" y="1279552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268760" y="1386536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268760" y="1494235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268760" y="1601219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268760" y="1709219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268760" y="1816203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cxnSp>
        <p:nvCxnSpPr>
          <p:cNvPr id="116" name="Curved Connector 115"/>
          <p:cNvCxnSpPr>
            <a:endCxn id="104" idx="0"/>
          </p:cNvCxnSpPr>
          <p:nvPr/>
        </p:nvCxnSpPr>
        <p:spPr>
          <a:xfrm>
            <a:off x="2030146" y="929854"/>
            <a:ext cx="451098" cy="132556"/>
          </a:xfrm>
          <a:prstGeom prst="curvedConnector2">
            <a:avLst/>
          </a:prstGeom>
          <a:ln>
            <a:solidFill>
              <a:schemeClr val="bg2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Lightning Bolt 119"/>
          <p:cNvSpPr/>
          <p:nvPr/>
        </p:nvSpPr>
        <p:spPr>
          <a:xfrm rot="21046614">
            <a:off x="2262014" y="1376983"/>
            <a:ext cx="144016" cy="144016"/>
          </a:xfrm>
          <a:prstGeom prst="lightningBol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TextBox 169"/>
          <p:cNvSpPr txBox="1"/>
          <p:nvPr/>
        </p:nvSpPr>
        <p:spPr>
          <a:xfrm>
            <a:off x="1316555" y="1022700"/>
            <a:ext cx="2519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/>
              <a:t>O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1720361" y="1022700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/>
              <a:t>J</a:t>
            </a:r>
            <a:endParaRPr lang="da-DK" sz="800"/>
          </a:p>
        </p:txBody>
      </p:sp>
      <p:sp>
        <p:nvSpPr>
          <p:cNvPr id="172" name="TextBox 171"/>
          <p:cNvSpPr txBox="1"/>
          <p:nvPr/>
        </p:nvSpPr>
        <p:spPr>
          <a:xfrm>
            <a:off x="2116424" y="1022700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/>
              <a:t>A</a:t>
            </a:r>
            <a:endParaRPr lang="da-DK" sz="800"/>
          </a:p>
        </p:txBody>
      </p:sp>
      <p:sp>
        <p:nvSpPr>
          <p:cNvPr id="173" name="TextBox 172"/>
          <p:cNvSpPr txBox="1"/>
          <p:nvPr/>
        </p:nvSpPr>
        <p:spPr>
          <a:xfrm>
            <a:off x="2457940" y="1022700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/>
              <a:t>R</a:t>
            </a:r>
            <a:endParaRPr lang="da-DK" sz="800"/>
          </a:p>
        </p:txBody>
      </p:sp>
      <p:grpSp>
        <p:nvGrpSpPr>
          <p:cNvPr id="153" name="Group 152"/>
          <p:cNvGrpSpPr/>
          <p:nvPr/>
        </p:nvGrpSpPr>
        <p:grpSpPr>
          <a:xfrm>
            <a:off x="1268760" y="2742977"/>
            <a:ext cx="108012" cy="859635"/>
            <a:chOff x="1268760" y="1064568"/>
            <a:chExt cx="108012" cy="859635"/>
          </a:xfrm>
        </p:grpSpPr>
        <p:sp>
          <p:nvSpPr>
            <p:cNvPr id="225" name="Rectangle 224"/>
            <p:cNvSpPr/>
            <p:nvPr/>
          </p:nvSpPr>
          <p:spPr>
            <a:xfrm>
              <a:off x="1268760" y="1064568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1268760" y="1171552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1268760" y="1279552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1268760" y="1386536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1268760" y="1494235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1268760" y="1601219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1268760" y="1709219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1268760" y="1816203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1363973" y="2503716"/>
            <a:ext cx="189644" cy="223189"/>
            <a:chOff x="1370323" y="818957"/>
            <a:chExt cx="189644" cy="223189"/>
          </a:xfrm>
        </p:grpSpPr>
        <p:cxnSp>
          <p:nvCxnSpPr>
            <p:cNvPr id="223" name="Curved Connector 222"/>
            <p:cNvCxnSpPr/>
            <p:nvPr/>
          </p:nvCxnSpPr>
          <p:spPr>
            <a:xfrm rot="5400000" flipH="1" flipV="1">
              <a:off x="1353768" y="946409"/>
              <a:ext cx="112292" cy="7918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Cloud 223"/>
            <p:cNvSpPr>
              <a:spLocks/>
            </p:cNvSpPr>
            <p:nvPr/>
          </p:nvSpPr>
          <p:spPr>
            <a:xfrm>
              <a:off x="1415951" y="818957"/>
              <a:ext cx="144016" cy="107722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55" name="Curved Connector 154"/>
          <p:cNvCxnSpPr>
            <a:stCxn id="232" idx="2"/>
            <a:endCxn id="215" idx="0"/>
          </p:cNvCxnSpPr>
          <p:nvPr/>
        </p:nvCxnSpPr>
        <p:spPr>
          <a:xfrm rot="5400000" flipH="1" flipV="1">
            <a:off x="1090026" y="2973828"/>
            <a:ext cx="861524" cy="396044"/>
          </a:xfrm>
          <a:prstGeom prst="curvedConnector5">
            <a:avLst>
              <a:gd name="adj1" fmla="val -10319"/>
              <a:gd name="adj2" fmla="val 50000"/>
              <a:gd name="adj3" fmla="val 115110"/>
            </a:avLst>
          </a:prstGeom>
          <a:ln>
            <a:solidFill>
              <a:schemeClr val="bg2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tangle 214"/>
          <p:cNvSpPr/>
          <p:nvPr/>
        </p:nvSpPr>
        <p:spPr>
          <a:xfrm>
            <a:off x="1664804" y="2741088"/>
            <a:ext cx="108012" cy="10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6" name="Rectangle 215"/>
          <p:cNvSpPr/>
          <p:nvPr/>
        </p:nvSpPr>
        <p:spPr>
          <a:xfrm>
            <a:off x="1664804" y="2848072"/>
            <a:ext cx="108012" cy="10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7" name="Rectangle 216"/>
          <p:cNvSpPr/>
          <p:nvPr/>
        </p:nvSpPr>
        <p:spPr>
          <a:xfrm>
            <a:off x="1664804" y="2956072"/>
            <a:ext cx="108012" cy="10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8" name="Rectangle 217"/>
          <p:cNvSpPr/>
          <p:nvPr/>
        </p:nvSpPr>
        <p:spPr>
          <a:xfrm>
            <a:off x="1664804" y="3063056"/>
            <a:ext cx="108012" cy="10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9" name="Rectangle 218"/>
          <p:cNvSpPr/>
          <p:nvPr/>
        </p:nvSpPr>
        <p:spPr>
          <a:xfrm>
            <a:off x="1664804" y="3170755"/>
            <a:ext cx="108012" cy="10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0" name="Rectangle 219"/>
          <p:cNvSpPr/>
          <p:nvPr/>
        </p:nvSpPr>
        <p:spPr>
          <a:xfrm>
            <a:off x="1664804" y="3277739"/>
            <a:ext cx="108012" cy="10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1" name="Rectangle 220"/>
          <p:cNvSpPr/>
          <p:nvPr/>
        </p:nvSpPr>
        <p:spPr>
          <a:xfrm>
            <a:off x="1664804" y="3385739"/>
            <a:ext cx="108012" cy="10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2" name="Rectangle 221"/>
          <p:cNvSpPr/>
          <p:nvPr/>
        </p:nvSpPr>
        <p:spPr>
          <a:xfrm>
            <a:off x="1664804" y="3492723"/>
            <a:ext cx="108012" cy="10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58" name="Curved Connector 157"/>
          <p:cNvCxnSpPr/>
          <p:nvPr/>
        </p:nvCxnSpPr>
        <p:spPr>
          <a:xfrm rot="5400000" flipH="1" flipV="1">
            <a:off x="1741366" y="2631168"/>
            <a:ext cx="112292" cy="79182"/>
          </a:xfrm>
          <a:prstGeom prst="curvedConnector3">
            <a:avLst>
              <a:gd name="adj1" fmla="val 50000"/>
            </a:avLst>
          </a:prstGeom>
          <a:ln>
            <a:solidFill>
              <a:schemeClr val="bg2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Cloud 158"/>
          <p:cNvSpPr>
            <a:spLocks/>
          </p:cNvSpPr>
          <p:nvPr/>
        </p:nvSpPr>
        <p:spPr>
          <a:xfrm>
            <a:off x="1803549" y="2503716"/>
            <a:ext cx="144016" cy="107722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0" name="Curved Connector 159"/>
          <p:cNvCxnSpPr>
            <a:endCxn id="207" idx="0"/>
          </p:cNvCxnSpPr>
          <p:nvPr/>
        </p:nvCxnSpPr>
        <p:spPr>
          <a:xfrm rot="5400000" flipH="1" flipV="1">
            <a:off x="1487118" y="2973828"/>
            <a:ext cx="861524" cy="396044"/>
          </a:xfrm>
          <a:prstGeom prst="curvedConnector5">
            <a:avLst>
              <a:gd name="adj1" fmla="val -10319"/>
              <a:gd name="adj2" fmla="val 50000"/>
              <a:gd name="adj3" fmla="val 115110"/>
            </a:avLst>
          </a:prstGeom>
          <a:ln>
            <a:solidFill>
              <a:schemeClr val="bg2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Group 160"/>
          <p:cNvGrpSpPr/>
          <p:nvPr/>
        </p:nvGrpSpPr>
        <p:grpSpPr>
          <a:xfrm>
            <a:off x="2061896" y="2741088"/>
            <a:ext cx="108012" cy="859635"/>
            <a:chOff x="1268760" y="1064568"/>
            <a:chExt cx="108012" cy="859635"/>
          </a:xfrm>
        </p:grpSpPr>
        <p:sp>
          <p:nvSpPr>
            <p:cNvPr id="207" name="Rectangle 206"/>
            <p:cNvSpPr/>
            <p:nvPr/>
          </p:nvSpPr>
          <p:spPr>
            <a:xfrm>
              <a:off x="1268760" y="1064568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1268760" y="1171552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1268760" y="1279552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1268760" y="1386536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1268760" y="1494235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1268760" y="1601219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1268760" y="1709219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1268760" y="1816203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2427238" y="2740819"/>
            <a:ext cx="108012" cy="859635"/>
            <a:chOff x="1268760" y="1064568"/>
            <a:chExt cx="108012" cy="859635"/>
          </a:xfrm>
        </p:grpSpPr>
        <p:sp>
          <p:nvSpPr>
            <p:cNvPr id="186" name="Rectangle 185"/>
            <p:cNvSpPr/>
            <p:nvPr/>
          </p:nvSpPr>
          <p:spPr>
            <a:xfrm>
              <a:off x="1268760" y="1064568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1268760" y="1171552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1268760" y="1279552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1268760" y="1386536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1268760" y="1494235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1268760" y="1601219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1268760" y="1709219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1268760" y="1816203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116157" y="3661022"/>
            <a:ext cx="232723" cy="139850"/>
            <a:chOff x="2116157" y="3661022"/>
            <a:chExt cx="232723" cy="139850"/>
          </a:xfrm>
        </p:grpSpPr>
        <p:sp>
          <p:nvSpPr>
            <p:cNvPr id="163" name="Cloud 162"/>
            <p:cNvSpPr>
              <a:spLocks/>
            </p:cNvSpPr>
            <p:nvPr/>
          </p:nvSpPr>
          <p:spPr>
            <a:xfrm>
              <a:off x="2204864" y="3693150"/>
              <a:ext cx="144016" cy="107722"/>
            </a:xfrm>
            <a:prstGeom prst="cloud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4" name="Curved Connector 163"/>
            <p:cNvCxnSpPr/>
            <p:nvPr/>
          </p:nvCxnSpPr>
          <p:spPr>
            <a:xfrm rot="5400000" flipH="1" flipV="1">
              <a:off x="2099602" y="3677577"/>
              <a:ext cx="112292" cy="7918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50000"/>
                </a:schemeClr>
              </a:solidFill>
              <a:tailEnd type="triangle" w="sm" len="sm"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5" name="Curved Connector 164"/>
          <p:cNvCxnSpPr>
            <a:endCxn id="186" idx="0"/>
          </p:cNvCxnSpPr>
          <p:nvPr/>
        </p:nvCxnSpPr>
        <p:spPr>
          <a:xfrm>
            <a:off x="2030146" y="2608263"/>
            <a:ext cx="451098" cy="132556"/>
          </a:xfrm>
          <a:prstGeom prst="curvedConnector2">
            <a:avLst/>
          </a:prstGeom>
          <a:ln>
            <a:solidFill>
              <a:schemeClr val="bg2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Lightning Bolt 166"/>
          <p:cNvSpPr/>
          <p:nvPr/>
        </p:nvSpPr>
        <p:spPr>
          <a:xfrm rot="21046614">
            <a:off x="2262014" y="3055392"/>
            <a:ext cx="144016" cy="144016"/>
          </a:xfrm>
          <a:prstGeom prst="lightningBol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68" name="Group 167"/>
          <p:cNvGrpSpPr/>
          <p:nvPr/>
        </p:nvGrpSpPr>
        <p:grpSpPr>
          <a:xfrm>
            <a:off x="1322767" y="2382937"/>
            <a:ext cx="1384057" cy="1217517"/>
            <a:chOff x="1322767" y="704528"/>
            <a:chExt cx="1384057" cy="1217517"/>
          </a:xfrm>
        </p:grpSpPr>
        <p:cxnSp>
          <p:nvCxnSpPr>
            <p:cNvPr id="184" name="Elbow Connector 183"/>
            <p:cNvCxnSpPr>
              <a:stCxn id="206" idx="2"/>
            </p:cNvCxnSpPr>
            <p:nvPr/>
          </p:nvCxnSpPr>
          <p:spPr>
            <a:xfrm rot="5400000" flipH="1" flipV="1">
              <a:off x="1986162" y="1203107"/>
              <a:ext cx="1214020" cy="223856"/>
            </a:xfrm>
            <a:prstGeom prst="bentConnector3">
              <a:avLst>
                <a:gd name="adj1" fmla="val -8630"/>
              </a:avLst>
            </a:prstGeom>
            <a:ln>
              <a:solidFill>
                <a:schemeClr val="bg2">
                  <a:lumMod val="50000"/>
                </a:schemeClr>
              </a:solidFill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5" name="Elbow Connector 184"/>
            <p:cNvCxnSpPr>
              <a:endCxn id="225" idx="0"/>
            </p:cNvCxnSpPr>
            <p:nvPr/>
          </p:nvCxnSpPr>
          <p:spPr>
            <a:xfrm rot="10800000" flipV="1">
              <a:off x="1322767" y="704528"/>
              <a:ext cx="1384057" cy="360040"/>
            </a:xfrm>
            <a:prstGeom prst="bentConnector2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 w="sm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69" name="TextBox 168"/>
          <p:cNvSpPr txBox="1"/>
          <p:nvPr/>
        </p:nvSpPr>
        <p:spPr>
          <a:xfrm>
            <a:off x="1316555" y="2701109"/>
            <a:ext cx="2519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/>
              <a:t>O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2116424" y="2701109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/>
              <a:t>A</a:t>
            </a:r>
            <a:endParaRPr lang="da-DK" sz="800"/>
          </a:p>
        </p:txBody>
      </p:sp>
      <p:sp>
        <p:nvSpPr>
          <p:cNvPr id="183" name="TextBox 182"/>
          <p:cNvSpPr txBox="1"/>
          <p:nvPr/>
        </p:nvSpPr>
        <p:spPr>
          <a:xfrm>
            <a:off x="2457940" y="2701109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/>
              <a:t>R</a:t>
            </a:r>
            <a:endParaRPr lang="da-DK" sz="800"/>
          </a:p>
        </p:txBody>
      </p:sp>
      <p:sp>
        <p:nvSpPr>
          <p:cNvPr id="233" name="TextBox 232"/>
          <p:cNvSpPr txBox="1"/>
          <p:nvPr/>
        </p:nvSpPr>
        <p:spPr>
          <a:xfrm>
            <a:off x="404664" y="1008688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000" smtClean="0"/>
              <a:t>Predator/</a:t>
            </a:r>
          </a:p>
          <a:p>
            <a:r>
              <a:rPr lang="da-DK" sz="1000" smtClean="0"/>
              <a:t>Parasitoid</a:t>
            </a:r>
            <a:endParaRPr lang="da-DK" sz="1000"/>
          </a:p>
        </p:txBody>
      </p:sp>
      <p:sp>
        <p:nvSpPr>
          <p:cNvPr id="234" name="TextBox 233"/>
          <p:cNvSpPr txBox="1"/>
          <p:nvPr/>
        </p:nvSpPr>
        <p:spPr>
          <a:xfrm>
            <a:off x="404664" y="2670759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000" smtClean="0"/>
              <a:t>Prey/</a:t>
            </a:r>
          </a:p>
          <a:p>
            <a:r>
              <a:rPr lang="da-DK" sz="1000" smtClean="0"/>
              <a:t>Host</a:t>
            </a:r>
            <a:endParaRPr lang="da-DK" sz="1000"/>
          </a:p>
        </p:txBody>
      </p:sp>
      <p:cxnSp>
        <p:nvCxnSpPr>
          <p:cNvPr id="239" name="Curved Connector 238"/>
          <p:cNvCxnSpPr>
            <a:stCxn id="111" idx="2"/>
            <a:endCxn id="25" idx="0"/>
          </p:cNvCxnSpPr>
          <p:nvPr/>
        </p:nvCxnSpPr>
        <p:spPr>
          <a:xfrm rot="5400000">
            <a:off x="1947793" y="1746924"/>
            <a:ext cx="358330" cy="708573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33" name="Group 132"/>
          <p:cNvGrpSpPr/>
          <p:nvPr/>
        </p:nvGrpSpPr>
        <p:grpSpPr>
          <a:xfrm>
            <a:off x="2116157" y="1976289"/>
            <a:ext cx="232723" cy="139850"/>
            <a:chOff x="2116157" y="3661022"/>
            <a:chExt cx="232723" cy="139850"/>
          </a:xfrm>
        </p:grpSpPr>
        <p:sp>
          <p:nvSpPr>
            <p:cNvPr id="134" name="Cloud 133"/>
            <p:cNvSpPr>
              <a:spLocks/>
            </p:cNvSpPr>
            <p:nvPr/>
          </p:nvSpPr>
          <p:spPr>
            <a:xfrm>
              <a:off x="2204864" y="3693150"/>
              <a:ext cx="144016" cy="107722"/>
            </a:xfrm>
            <a:prstGeom prst="cloud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5" name="Curved Connector 134"/>
            <p:cNvCxnSpPr/>
            <p:nvPr/>
          </p:nvCxnSpPr>
          <p:spPr>
            <a:xfrm rot="5400000" flipH="1" flipV="1">
              <a:off x="2099602" y="3677577"/>
              <a:ext cx="112292" cy="7918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50000"/>
                </a:schemeClr>
              </a:solidFill>
              <a:tailEnd type="triangle" w="sm" len="sm"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Elbow Connector 18"/>
          <p:cNvCxnSpPr/>
          <p:nvPr/>
        </p:nvCxnSpPr>
        <p:spPr>
          <a:xfrm rot="5400000" flipH="1" flipV="1">
            <a:off x="729238" y="1468749"/>
            <a:ext cx="997708" cy="189347"/>
          </a:xfrm>
          <a:prstGeom prst="bentConnector3">
            <a:avLst>
              <a:gd name="adj1" fmla="val 113048"/>
            </a:avLst>
          </a:prstGeom>
          <a:ln>
            <a:solidFill>
              <a:schemeClr val="bg2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ectangle 243"/>
          <p:cNvSpPr/>
          <p:nvPr/>
        </p:nvSpPr>
        <p:spPr>
          <a:xfrm>
            <a:off x="1695337" y="2363207"/>
            <a:ext cx="4571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Elbow Connector 21"/>
          <p:cNvCxnSpPr/>
          <p:nvPr/>
        </p:nvCxnSpPr>
        <p:spPr>
          <a:xfrm rot="16200000" flipH="1">
            <a:off x="1055550" y="1999011"/>
            <a:ext cx="740435" cy="584725"/>
          </a:xfrm>
          <a:prstGeom prst="bentConnector3">
            <a:avLst>
              <a:gd name="adj1" fmla="val 22986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Collate 24"/>
          <p:cNvSpPr/>
          <p:nvPr/>
        </p:nvSpPr>
        <p:spPr>
          <a:xfrm rot="5400000">
            <a:off x="1646802" y="2226514"/>
            <a:ext cx="144016" cy="107722"/>
          </a:xfrm>
          <a:prstGeom prst="flowChartCollat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246" name="Group 245"/>
          <p:cNvGrpSpPr/>
          <p:nvPr/>
        </p:nvGrpSpPr>
        <p:grpSpPr>
          <a:xfrm>
            <a:off x="3068960" y="2111098"/>
            <a:ext cx="1145730" cy="338554"/>
            <a:chOff x="3068960" y="2111098"/>
            <a:chExt cx="1145730" cy="338554"/>
          </a:xfrm>
        </p:grpSpPr>
        <p:sp>
          <p:nvSpPr>
            <p:cNvPr id="179" name="TextBox 178"/>
            <p:cNvSpPr txBox="1"/>
            <p:nvPr/>
          </p:nvSpPr>
          <p:spPr>
            <a:xfrm>
              <a:off x="3186845" y="2111098"/>
              <a:ext cx="10278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800" smtClean="0"/>
                <a:t>Functional response</a:t>
              </a:r>
            </a:p>
            <a:p>
              <a:r>
                <a:rPr lang="da-DK" sz="800" smtClean="0"/>
                <a:t>and energy budget</a:t>
              </a:r>
              <a:endParaRPr lang="da-DK" sz="800"/>
            </a:p>
          </p:txBody>
        </p:sp>
        <p:sp>
          <p:nvSpPr>
            <p:cNvPr id="166" name="Flowchart: Collate 165"/>
            <p:cNvSpPr/>
            <p:nvPr/>
          </p:nvSpPr>
          <p:spPr>
            <a:xfrm rot="5400000">
              <a:off x="3050813" y="2226514"/>
              <a:ext cx="144016" cy="107722"/>
            </a:xfrm>
            <a:prstGeom prst="flowChartCollat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676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Box 176"/>
          <p:cNvSpPr txBox="1"/>
          <p:nvPr/>
        </p:nvSpPr>
        <p:spPr>
          <a:xfrm>
            <a:off x="1720361" y="2701109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/>
              <a:t>J</a:t>
            </a:r>
            <a:endParaRPr lang="da-DK" sz="800"/>
          </a:p>
        </p:txBody>
      </p:sp>
      <p:sp>
        <p:nvSpPr>
          <p:cNvPr id="120" name="Lightning Bolt 119"/>
          <p:cNvSpPr/>
          <p:nvPr/>
        </p:nvSpPr>
        <p:spPr>
          <a:xfrm rot="21046614">
            <a:off x="1207363" y="1376983"/>
            <a:ext cx="144016" cy="144016"/>
          </a:xfrm>
          <a:prstGeom prst="lightningBol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8" name="Curved Connector 57"/>
          <p:cNvCxnSpPr>
            <a:stCxn id="16" idx="2"/>
            <a:endCxn id="56" idx="0"/>
          </p:cNvCxnSpPr>
          <p:nvPr/>
        </p:nvCxnSpPr>
        <p:spPr>
          <a:xfrm rot="5400000" flipH="1" flipV="1">
            <a:off x="1199359" y="1295419"/>
            <a:ext cx="861524" cy="396044"/>
          </a:xfrm>
          <a:prstGeom prst="curvedConnector5">
            <a:avLst>
              <a:gd name="adj1" fmla="val -10319"/>
              <a:gd name="adj2" fmla="val 50000"/>
              <a:gd name="adj3" fmla="val 115110"/>
            </a:avLst>
          </a:prstGeom>
          <a:ln>
            <a:solidFill>
              <a:schemeClr val="bg2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1774137" y="1062679"/>
            <a:ext cx="108012" cy="859635"/>
            <a:chOff x="1268760" y="1064568"/>
            <a:chExt cx="108012" cy="859635"/>
          </a:xfrm>
        </p:grpSpPr>
        <p:sp>
          <p:nvSpPr>
            <p:cNvPr id="56" name="Rectangle 55"/>
            <p:cNvSpPr/>
            <p:nvPr/>
          </p:nvSpPr>
          <p:spPr>
            <a:xfrm>
              <a:off x="1268760" y="1064568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268760" y="1171552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268760" y="1279552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268760" y="1386536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268760" y="1494235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268760" y="1601219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268760" y="1709219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268760" y="1816203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378093" y="825307"/>
            <a:ext cx="286963" cy="1098896"/>
            <a:chOff x="1378093" y="825307"/>
            <a:chExt cx="286963" cy="1098896"/>
          </a:xfrm>
        </p:grpSpPr>
        <p:grpSp>
          <p:nvGrpSpPr>
            <p:cNvPr id="51" name="Group 50"/>
            <p:cNvGrpSpPr/>
            <p:nvPr/>
          </p:nvGrpSpPr>
          <p:grpSpPr>
            <a:xfrm>
              <a:off x="1378093" y="1064568"/>
              <a:ext cx="108012" cy="859635"/>
              <a:chOff x="1268760" y="1064568"/>
              <a:chExt cx="108012" cy="859635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268760" y="1064568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268760" y="1171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268760" y="1279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268760" y="1386536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268760" y="1494235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268760" y="1601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268760" y="1709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268760" y="1816203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473306" y="825307"/>
              <a:ext cx="189644" cy="223189"/>
              <a:chOff x="1370323" y="818957"/>
              <a:chExt cx="189644" cy="223189"/>
            </a:xfrm>
          </p:grpSpPr>
          <p:cxnSp>
            <p:nvCxnSpPr>
              <p:cNvPr id="53" name="Curved Connector 52"/>
              <p:cNvCxnSpPr/>
              <p:nvPr/>
            </p:nvCxnSpPr>
            <p:spPr>
              <a:xfrm rot="5400000" flipH="1" flipV="1">
                <a:off x="1353768" y="946409"/>
                <a:ext cx="112292" cy="79182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bg2">
                    <a:lumMod val="50000"/>
                  </a:schemeClr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Cloud 5"/>
              <p:cNvSpPr>
                <a:spLocks/>
              </p:cNvSpPr>
              <p:nvPr/>
            </p:nvSpPr>
            <p:spPr>
              <a:xfrm>
                <a:off x="1415951" y="818957"/>
                <a:ext cx="144016" cy="107722"/>
              </a:xfrm>
              <a:prstGeom prst="cloud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70" name="TextBox 169"/>
            <p:cNvSpPr txBox="1"/>
            <p:nvPr/>
          </p:nvSpPr>
          <p:spPr>
            <a:xfrm>
              <a:off x="1425888" y="10227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800" smtClean="0"/>
                <a:t>C</a:t>
              </a:r>
              <a:endParaRPr lang="da-DK" sz="800"/>
            </a:p>
          </p:txBody>
        </p:sp>
      </p:grpSp>
      <p:sp>
        <p:nvSpPr>
          <p:cNvPr id="171" name="TextBox 170"/>
          <p:cNvSpPr txBox="1"/>
          <p:nvPr/>
        </p:nvSpPr>
        <p:spPr>
          <a:xfrm>
            <a:off x="1829694" y="1022700"/>
            <a:ext cx="2311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/>
              <a:t>S</a:t>
            </a:r>
          </a:p>
        </p:txBody>
      </p:sp>
      <p:grpSp>
        <p:nvGrpSpPr>
          <p:cNvPr id="153" name="Group 152"/>
          <p:cNvGrpSpPr/>
          <p:nvPr/>
        </p:nvGrpSpPr>
        <p:grpSpPr>
          <a:xfrm>
            <a:off x="1268760" y="2742977"/>
            <a:ext cx="108012" cy="859635"/>
            <a:chOff x="1268760" y="1064568"/>
            <a:chExt cx="108012" cy="859635"/>
          </a:xfrm>
        </p:grpSpPr>
        <p:sp>
          <p:nvSpPr>
            <p:cNvPr id="225" name="Rectangle 224"/>
            <p:cNvSpPr/>
            <p:nvPr/>
          </p:nvSpPr>
          <p:spPr>
            <a:xfrm>
              <a:off x="1268760" y="1064568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1268760" y="1171552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1268760" y="1279552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1268760" y="1386536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1268760" y="1494235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1268760" y="1601219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1268760" y="1709219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1268760" y="1816203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1363973" y="2503716"/>
            <a:ext cx="189644" cy="223189"/>
            <a:chOff x="1370323" y="818957"/>
            <a:chExt cx="189644" cy="223189"/>
          </a:xfrm>
        </p:grpSpPr>
        <p:cxnSp>
          <p:nvCxnSpPr>
            <p:cNvPr id="223" name="Curved Connector 222"/>
            <p:cNvCxnSpPr/>
            <p:nvPr/>
          </p:nvCxnSpPr>
          <p:spPr>
            <a:xfrm rot="5400000" flipH="1" flipV="1">
              <a:off x="1353768" y="946409"/>
              <a:ext cx="112292" cy="7918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Cloud 223"/>
            <p:cNvSpPr>
              <a:spLocks/>
            </p:cNvSpPr>
            <p:nvPr/>
          </p:nvSpPr>
          <p:spPr>
            <a:xfrm>
              <a:off x="1415951" y="818957"/>
              <a:ext cx="144016" cy="107722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55" name="Curved Connector 154"/>
          <p:cNvCxnSpPr>
            <a:stCxn id="232" idx="2"/>
            <a:endCxn id="215" idx="0"/>
          </p:cNvCxnSpPr>
          <p:nvPr/>
        </p:nvCxnSpPr>
        <p:spPr>
          <a:xfrm rot="5400000" flipH="1" flipV="1">
            <a:off x="1090026" y="2973828"/>
            <a:ext cx="861524" cy="396044"/>
          </a:xfrm>
          <a:prstGeom prst="curvedConnector5">
            <a:avLst>
              <a:gd name="adj1" fmla="val -10319"/>
              <a:gd name="adj2" fmla="val 50000"/>
              <a:gd name="adj3" fmla="val 115110"/>
            </a:avLst>
          </a:prstGeom>
          <a:ln>
            <a:solidFill>
              <a:schemeClr val="bg2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tangle 214"/>
          <p:cNvSpPr/>
          <p:nvPr/>
        </p:nvSpPr>
        <p:spPr>
          <a:xfrm>
            <a:off x="1664804" y="2741088"/>
            <a:ext cx="108012" cy="10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6" name="Rectangle 215"/>
          <p:cNvSpPr/>
          <p:nvPr/>
        </p:nvSpPr>
        <p:spPr>
          <a:xfrm>
            <a:off x="1664804" y="2848072"/>
            <a:ext cx="108012" cy="10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7" name="Rectangle 216"/>
          <p:cNvSpPr/>
          <p:nvPr/>
        </p:nvSpPr>
        <p:spPr>
          <a:xfrm>
            <a:off x="1664804" y="2956072"/>
            <a:ext cx="108012" cy="10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8" name="Rectangle 217"/>
          <p:cNvSpPr/>
          <p:nvPr/>
        </p:nvSpPr>
        <p:spPr>
          <a:xfrm>
            <a:off x="1664804" y="3063056"/>
            <a:ext cx="108012" cy="10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9" name="Rectangle 218"/>
          <p:cNvSpPr/>
          <p:nvPr/>
        </p:nvSpPr>
        <p:spPr>
          <a:xfrm>
            <a:off x="1664804" y="3170755"/>
            <a:ext cx="108012" cy="10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0" name="Rectangle 219"/>
          <p:cNvSpPr/>
          <p:nvPr/>
        </p:nvSpPr>
        <p:spPr>
          <a:xfrm>
            <a:off x="1664804" y="3277739"/>
            <a:ext cx="108012" cy="10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1" name="Rectangle 220"/>
          <p:cNvSpPr/>
          <p:nvPr/>
        </p:nvSpPr>
        <p:spPr>
          <a:xfrm>
            <a:off x="1664804" y="3385739"/>
            <a:ext cx="108012" cy="10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2" name="Rectangle 221"/>
          <p:cNvSpPr/>
          <p:nvPr/>
        </p:nvSpPr>
        <p:spPr>
          <a:xfrm>
            <a:off x="1664804" y="3492723"/>
            <a:ext cx="108012" cy="10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58" name="Curved Connector 157"/>
          <p:cNvCxnSpPr/>
          <p:nvPr/>
        </p:nvCxnSpPr>
        <p:spPr>
          <a:xfrm rot="5400000" flipH="1" flipV="1">
            <a:off x="1741366" y="2631168"/>
            <a:ext cx="112292" cy="79182"/>
          </a:xfrm>
          <a:prstGeom prst="curvedConnector3">
            <a:avLst>
              <a:gd name="adj1" fmla="val 50000"/>
            </a:avLst>
          </a:prstGeom>
          <a:ln>
            <a:solidFill>
              <a:schemeClr val="bg2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Cloud 158"/>
          <p:cNvSpPr>
            <a:spLocks/>
          </p:cNvSpPr>
          <p:nvPr/>
        </p:nvSpPr>
        <p:spPr>
          <a:xfrm>
            <a:off x="1803549" y="2503716"/>
            <a:ext cx="144016" cy="107722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0" name="Curved Connector 159"/>
          <p:cNvCxnSpPr>
            <a:endCxn id="207" idx="0"/>
          </p:cNvCxnSpPr>
          <p:nvPr/>
        </p:nvCxnSpPr>
        <p:spPr>
          <a:xfrm rot="5400000" flipH="1" flipV="1">
            <a:off x="1487118" y="2973828"/>
            <a:ext cx="861524" cy="396044"/>
          </a:xfrm>
          <a:prstGeom prst="curvedConnector5">
            <a:avLst>
              <a:gd name="adj1" fmla="val -10319"/>
              <a:gd name="adj2" fmla="val 50000"/>
              <a:gd name="adj3" fmla="val 115110"/>
            </a:avLst>
          </a:prstGeom>
          <a:ln>
            <a:solidFill>
              <a:schemeClr val="bg2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Group 160"/>
          <p:cNvGrpSpPr/>
          <p:nvPr/>
        </p:nvGrpSpPr>
        <p:grpSpPr>
          <a:xfrm>
            <a:off x="2061896" y="2741088"/>
            <a:ext cx="108012" cy="859635"/>
            <a:chOff x="1268760" y="1064568"/>
            <a:chExt cx="108012" cy="859635"/>
          </a:xfrm>
        </p:grpSpPr>
        <p:sp>
          <p:nvSpPr>
            <p:cNvPr id="207" name="Rectangle 206"/>
            <p:cNvSpPr/>
            <p:nvPr/>
          </p:nvSpPr>
          <p:spPr>
            <a:xfrm>
              <a:off x="1268760" y="1064568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1268760" y="1171552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1268760" y="1279552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1268760" y="1386536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1268760" y="1494235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1268760" y="1601219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1268760" y="1709219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1268760" y="1816203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2427238" y="2740819"/>
            <a:ext cx="108012" cy="859635"/>
            <a:chOff x="1268760" y="1064568"/>
            <a:chExt cx="108012" cy="859635"/>
          </a:xfrm>
        </p:grpSpPr>
        <p:sp>
          <p:nvSpPr>
            <p:cNvPr id="186" name="Rectangle 185"/>
            <p:cNvSpPr/>
            <p:nvPr/>
          </p:nvSpPr>
          <p:spPr>
            <a:xfrm>
              <a:off x="1268760" y="1064568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1268760" y="1171552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1268760" y="1279552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1268760" y="1386536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1268760" y="1494235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1268760" y="1601219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1268760" y="1709219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1268760" y="1816203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116157" y="3661022"/>
            <a:ext cx="232723" cy="139850"/>
            <a:chOff x="2116157" y="3661022"/>
            <a:chExt cx="232723" cy="139850"/>
          </a:xfrm>
        </p:grpSpPr>
        <p:sp>
          <p:nvSpPr>
            <p:cNvPr id="163" name="Cloud 162"/>
            <p:cNvSpPr>
              <a:spLocks/>
            </p:cNvSpPr>
            <p:nvPr/>
          </p:nvSpPr>
          <p:spPr>
            <a:xfrm>
              <a:off x="2204864" y="3693150"/>
              <a:ext cx="144016" cy="107722"/>
            </a:xfrm>
            <a:prstGeom prst="cloud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4" name="Curved Connector 163"/>
            <p:cNvCxnSpPr/>
            <p:nvPr/>
          </p:nvCxnSpPr>
          <p:spPr>
            <a:xfrm rot="5400000" flipH="1" flipV="1">
              <a:off x="2099602" y="3677577"/>
              <a:ext cx="112292" cy="7918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50000"/>
                </a:schemeClr>
              </a:solidFill>
              <a:tailEnd type="triangle" w="sm" len="sm"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5" name="Curved Connector 164"/>
          <p:cNvCxnSpPr>
            <a:endCxn id="186" idx="0"/>
          </p:cNvCxnSpPr>
          <p:nvPr/>
        </p:nvCxnSpPr>
        <p:spPr>
          <a:xfrm>
            <a:off x="2030146" y="2608263"/>
            <a:ext cx="451098" cy="132556"/>
          </a:xfrm>
          <a:prstGeom prst="curvedConnector2">
            <a:avLst/>
          </a:prstGeom>
          <a:ln>
            <a:solidFill>
              <a:schemeClr val="bg2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Lightning Bolt 166"/>
          <p:cNvSpPr/>
          <p:nvPr/>
        </p:nvSpPr>
        <p:spPr>
          <a:xfrm rot="21046614">
            <a:off x="2262014" y="3055392"/>
            <a:ext cx="144016" cy="144016"/>
          </a:xfrm>
          <a:prstGeom prst="lightningBol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68" name="Group 167"/>
          <p:cNvGrpSpPr/>
          <p:nvPr/>
        </p:nvGrpSpPr>
        <p:grpSpPr>
          <a:xfrm>
            <a:off x="1322767" y="2382937"/>
            <a:ext cx="1384057" cy="1217517"/>
            <a:chOff x="1322767" y="704528"/>
            <a:chExt cx="1384057" cy="1217517"/>
          </a:xfrm>
        </p:grpSpPr>
        <p:cxnSp>
          <p:nvCxnSpPr>
            <p:cNvPr id="184" name="Elbow Connector 183"/>
            <p:cNvCxnSpPr>
              <a:stCxn id="206" idx="2"/>
            </p:cNvCxnSpPr>
            <p:nvPr/>
          </p:nvCxnSpPr>
          <p:spPr>
            <a:xfrm rot="5400000" flipH="1" flipV="1">
              <a:off x="1986162" y="1203107"/>
              <a:ext cx="1214020" cy="223856"/>
            </a:xfrm>
            <a:prstGeom prst="bentConnector3">
              <a:avLst>
                <a:gd name="adj1" fmla="val -8630"/>
              </a:avLst>
            </a:prstGeom>
            <a:ln>
              <a:solidFill>
                <a:schemeClr val="bg2">
                  <a:lumMod val="50000"/>
                </a:schemeClr>
              </a:solidFill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5" name="Elbow Connector 184"/>
            <p:cNvCxnSpPr>
              <a:endCxn id="225" idx="0"/>
            </p:cNvCxnSpPr>
            <p:nvPr/>
          </p:nvCxnSpPr>
          <p:spPr>
            <a:xfrm rot="10800000" flipV="1">
              <a:off x="1322767" y="704528"/>
              <a:ext cx="1384057" cy="360040"/>
            </a:xfrm>
            <a:prstGeom prst="bentConnector2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 w="sm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69" name="TextBox 168"/>
          <p:cNvSpPr txBox="1"/>
          <p:nvPr/>
        </p:nvSpPr>
        <p:spPr>
          <a:xfrm>
            <a:off x="1316555" y="2701109"/>
            <a:ext cx="2519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/>
              <a:t>O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2116424" y="2701109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/>
              <a:t>A</a:t>
            </a:r>
            <a:endParaRPr lang="da-DK" sz="800"/>
          </a:p>
        </p:txBody>
      </p:sp>
      <p:sp>
        <p:nvSpPr>
          <p:cNvPr id="183" name="TextBox 182"/>
          <p:cNvSpPr txBox="1"/>
          <p:nvPr/>
        </p:nvSpPr>
        <p:spPr>
          <a:xfrm>
            <a:off x="2457940" y="2701109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/>
              <a:t>R</a:t>
            </a:r>
            <a:endParaRPr lang="da-DK" sz="800"/>
          </a:p>
        </p:txBody>
      </p:sp>
      <p:sp>
        <p:nvSpPr>
          <p:cNvPr id="233" name="TextBox 232"/>
          <p:cNvSpPr txBox="1"/>
          <p:nvPr/>
        </p:nvSpPr>
        <p:spPr>
          <a:xfrm>
            <a:off x="404664" y="1008688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000" smtClean="0"/>
              <a:t>Insect</a:t>
            </a:r>
          </a:p>
          <a:p>
            <a:r>
              <a:rPr lang="da-DK" sz="1000" smtClean="0"/>
              <a:t>pathogen</a:t>
            </a:r>
            <a:endParaRPr lang="da-DK" sz="1000"/>
          </a:p>
        </p:txBody>
      </p:sp>
      <p:sp>
        <p:nvSpPr>
          <p:cNvPr id="234" name="TextBox 233"/>
          <p:cNvSpPr txBox="1"/>
          <p:nvPr/>
        </p:nvSpPr>
        <p:spPr>
          <a:xfrm>
            <a:off x="404664" y="2670759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000" smtClean="0"/>
              <a:t>Host</a:t>
            </a:r>
            <a:endParaRPr lang="da-DK" sz="1000"/>
          </a:p>
        </p:txBody>
      </p:sp>
      <p:cxnSp>
        <p:nvCxnSpPr>
          <p:cNvPr id="239" name="Curved Connector 238"/>
          <p:cNvCxnSpPr>
            <a:stCxn id="61" idx="3"/>
            <a:endCxn id="25" idx="0"/>
          </p:cNvCxnSpPr>
          <p:nvPr/>
        </p:nvCxnSpPr>
        <p:spPr>
          <a:xfrm flipH="1">
            <a:off x="1772671" y="1546346"/>
            <a:ext cx="109478" cy="734029"/>
          </a:xfrm>
          <a:prstGeom prst="curvedConnector3">
            <a:avLst>
              <a:gd name="adj1" fmla="val -309347"/>
            </a:avLst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4" idx="0"/>
          </p:cNvCxnSpPr>
          <p:nvPr/>
        </p:nvCxnSpPr>
        <p:spPr>
          <a:xfrm rot="5400000" flipH="1" flipV="1">
            <a:off x="783904" y="1414083"/>
            <a:ext cx="997709" cy="298681"/>
          </a:xfrm>
          <a:prstGeom prst="bentConnector3">
            <a:avLst>
              <a:gd name="adj1" fmla="val 113206"/>
            </a:avLst>
          </a:prstGeom>
          <a:ln>
            <a:solidFill>
              <a:schemeClr val="bg2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ectangle 243"/>
          <p:cNvSpPr/>
          <p:nvPr/>
        </p:nvSpPr>
        <p:spPr>
          <a:xfrm>
            <a:off x="1695337" y="2363207"/>
            <a:ext cx="4571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Elbow Connector 21"/>
          <p:cNvCxnSpPr/>
          <p:nvPr/>
        </p:nvCxnSpPr>
        <p:spPr>
          <a:xfrm rot="16200000" flipH="1">
            <a:off x="1055550" y="1999011"/>
            <a:ext cx="740435" cy="584725"/>
          </a:xfrm>
          <a:prstGeom prst="bentConnector3">
            <a:avLst>
              <a:gd name="adj1" fmla="val 22986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Collate 24"/>
          <p:cNvSpPr/>
          <p:nvPr/>
        </p:nvSpPr>
        <p:spPr>
          <a:xfrm rot="5400000">
            <a:off x="1646802" y="2226514"/>
            <a:ext cx="144016" cy="107722"/>
          </a:xfrm>
          <a:prstGeom prst="flowChartCollat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204864" y="102270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/>
              <a:t>C)adavers</a:t>
            </a:r>
          </a:p>
          <a:p>
            <a:r>
              <a:rPr lang="da-DK" sz="800" smtClean="0"/>
              <a:t>S)pores</a:t>
            </a:r>
            <a:endParaRPr lang="da-DK" sz="800"/>
          </a:p>
        </p:txBody>
      </p:sp>
      <p:grpSp>
        <p:nvGrpSpPr>
          <p:cNvPr id="126" name="Group 125"/>
          <p:cNvGrpSpPr/>
          <p:nvPr/>
        </p:nvGrpSpPr>
        <p:grpSpPr>
          <a:xfrm>
            <a:off x="1827410" y="1992913"/>
            <a:ext cx="232723" cy="139850"/>
            <a:chOff x="2116157" y="3661022"/>
            <a:chExt cx="232723" cy="139850"/>
          </a:xfrm>
        </p:grpSpPr>
        <p:sp>
          <p:nvSpPr>
            <p:cNvPr id="127" name="Cloud 126"/>
            <p:cNvSpPr>
              <a:spLocks/>
            </p:cNvSpPr>
            <p:nvPr/>
          </p:nvSpPr>
          <p:spPr>
            <a:xfrm>
              <a:off x="2204864" y="3693150"/>
              <a:ext cx="144016" cy="107722"/>
            </a:xfrm>
            <a:prstGeom prst="cloud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8" name="Curved Connector 127"/>
            <p:cNvCxnSpPr/>
            <p:nvPr/>
          </p:nvCxnSpPr>
          <p:spPr>
            <a:xfrm rot="5400000" flipH="1" flipV="1">
              <a:off x="2099602" y="3677577"/>
              <a:ext cx="112292" cy="7918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50000"/>
                </a:schemeClr>
              </a:solidFill>
              <a:tailEnd type="triangle" w="sm" len="sm"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379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" name="Group 391"/>
          <p:cNvGrpSpPr/>
          <p:nvPr/>
        </p:nvGrpSpPr>
        <p:grpSpPr>
          <a:xfrm>
            <a:off x="1268760" y="1067355"/>
            <a:ext cx="540060" cy="859635"/>
            <a:chOff x="1268760" y="1064568"/>
            <a:chExt cx="540060" cy="859635"/>
          </a:xfrm>
        </p:grpSpPr>
        <p:grpSp>
          <p:nvGrpSpPr>
            <p:cNvPr id="215" name="Group 214"/>
            <p:cNvGrpSpPr/>
            <p:nvPr/>
          </p:nvGrpSpPr>
          <p:grpSpPr>
            <a:xfrm>
              <a:off x="1268760" y="1064568"/>
              <a:ext cx="217103" cy="859635"/>
              <a:chOff x="1268760" y="1064568"/>
              <a:chExt cx="217103" cy="859635"/>
            </a:xfrm>
          </p:grpSpPr>
          <p:grpSp>
            <p:nvGrpSpPr>
              <p:cNvPr id="216" name="Group 215"/>
              <p:cNvGrpSpPr/>
              <p:nvPr/>
            </p:nvGrpSpPr>
            <p:grpSpPr>
              <a:xfrm>
                <a:off x="1268760" y="1064568"/>
                <a:ext cx="108012" cy="859635"/>
                <a:chOff x="1268760" y="1064568"/>
                <a:chExt cx="108012" cy="859635"/>
              </a:xfrm>
            </p:grpSpPr>
            <p:sp>
              <p:nvSpPr>
                <p:cNvPr id="226" name="Rectangle 225"/>
                <p:cNvSpPr/>
                <p:nvPr/>
              </p:nvSpPr>
              <p:spPr>
                <a:xfrm>
                  <a:off x="1268760" y="1064568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27" name="Rectangle 226"/>
                <p:cNvSpPr/>
                <p:nvPr/>
              </p:nvSpPr>
              <p:spPr>
                <a:xfrm>
                  <a:off x="1268760" y="1171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28" name="Rectangle 227"/>
                <p:cNvSpPr/>
                <p:nvPr/>
              </p:nvSpPr>
              <p:spPr>
                <a:xfrm>
                  <a:off x="1268760" y="1279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29" name="Rectangle 228"/>
                <p:cNvSpPr/>
                <p:nvPr/>
              </p:nvSpPr>
              <p:spPr>
                <a:xfrm>
                  <a:off x="1268760" y="1386536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30" name="Rectangle 229"/>
                <p:cNvSpPr/>
                <p:nvPr/>
              </p:nvSpPr>
              <p:spPr>
                <a:xfrm>
                  <a:off x="1268760" y="1494235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31" name="Rectangle 230"/>
                <p:cNvSpPr/>
                <p:nvPr/>
              </p:nvSpPr>
              <p:spPr>
                <a:xfrm>
                  <a:off x="1268760" y="1601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32" name="Rectangle 231"/>
                <p:cNvSpPr/>
                <p:nvPr/>
              </p:nvSpPr>
              <p:spPr>
                <a:xfrm>
                  <a:off x="1268760" y="1709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33" name="Rectangle 232"/>
                <p:cNvSpPr/>
                <p:nvPr/>
              </p:nvSpPr>
              <p:spPr>
                <a:xfrm>
                  <a:off x="1268760" y="1816203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217" name="Group 216"/>
              <p:cNvGrpSpPr/>
              <p:nvPr/>
            </p:nvGrpSpPr>
            <p:grpSpPr>
              <a:xfrm>
                <a:off x="1377851" y="1064568"/>
                <a:ext cx="108012" cy="859635"/>
                <a:chOff x="1268760" y="1064568"/>
                <a:chExt cx="108012" cy="859635"/>
              </a:xfrm>
            </p:grpSpPr>
            <p:sp>
              <p:nvSpPr>
                <p:cNvPr id="218" name="Rectangle 217"/>
                <p:cNvSpPr/>
                <p:nvPr/>
              </p:nvSpPr>
              <p:spPr>
                <a:xfrm>
                  <a:off x="1268760" y="1064568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19" name="Rectangle 218"/>
                <p:cNvSpPr/>
                <p:nvPr/>
              </p:nvSpPr>
              <p:spPr>
                <a:xfrm>
                  <a:off x="1268760" y="1171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20" name="Rectangle 219"/>
                <p:cNvSpPr/>
                <p:nvPr/>
              </p:nvSpPr>
              <p:spPr>
                <a:xfrm>
                  <a:off x="1268760" y="1279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21" name="Rectangle 220"/>
                <p:cNvSpPr/>
                <p:nvPr/>
              </p:nvSpPr>
              <p:spPr>
                <a:xfrm>
                  <a:off x="1268760" y="1386536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22" name="Rectangle 221"/>
                <p:cNvSpPr/>
                <p:nvPr/>
              </p:nvSpPr>
              <p:spPr>
                <a:xfrm>
                  <a:off x="1268760" y="1494235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23" name="Rectangle 222"/>
                <p:cNvSpPr/>
                <p:nvPr/>
              </p:nvSpPr>
              <p:spPr>
                <a:xfrm>
                  <a:off x="1268760" y="1601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24" name="Rectangle 223"/>
                <p:cNvSpPr/>
                <p:nvPr/>
              </p:nvSpPr>
              <p:spPr>
                <a:xfrm>
                  <a:off x="1268760" y="1709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25" name="Rectangle 224"/>
                <p:cNvSpPr/>
                <p:nvPr/>
              </p:nvSpPr>
              <p:spPr>
                <a:xfrm>
                  <a:off x="1268760" y="1816203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</p:grpSp>
        <p:grpSp>
          <p:nvGrpSpPr>
            <p:cNvPr id="234" name="Group 233"/>
            <p:cNvGrpSpPr/>
            <p:nvPr/>
          </p:nvGrpSpPr>
          <p:grpSpPr>
            <a:xfrm>
              <a:off x="1485863" y="1064568"/>
              <a:ext cx="108012" cy="859635"/>
              <a:chOff x="1268760" y="1064568"/>
              <a:chExt cx="108012" cy="859635"/>
            </a:xfrm>
          </p:grpSpPr>
          <p:sp>
            <p:nvSpPr>
              <p:cNvPr id="235" name="Rectangle 234"/>
              <p:cNvSpPr/>
              <p:nvPr/>
            </p:nvSpPr>
            <p:spPr>
              <a:xfrm>
                <a:off x="1268760" y="1064568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36" name="Rectangle 235"/>
              <p:cNvSpPr/>
              <p:nvPr/>
            </p:nvSpPr>
            <p:spPr>
              <a:xfrm>
                <a:off x="1268760" y="1171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37" name="Rectangle 236"/>
              <p:cNvSpPr/>
              <p:nvPr/>
            </p:nvSpPr>
            <p:spPr>
              <a:xfrm>
                <a:off x="1268760" y="1279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38" name="Rectangle 237"/>
              <p:cNvSpPr/>
              <p:nvPr/>
            </p:nvSpPr>
            <p:spPr>
              <a:xfrm>
                <a:off x="1268760" y="1386536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39" name="Rectangle 238"/>
              <p:cNvSpPr/>
              <p:nvPr/>
            </p:nvSpPr>
            <p:spPr>
              <a:xfrm>
                <a:off x="1268760" y="1494235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1268760" y="1601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1268760" y="1709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1268760" y="1816203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243" name="Group 242"/>
            <p:cNvGrpSpPr/>
            <p:nvPr/>
          </p:nvGrpSpPr>
          <p:grpSpPr>
            <a:xfrm>
              <a:off x="1594954" y="1064568"/>
              <a:ext cx="108012" cy="859635"/>
              <a:chOff x="1268760" y="1064568"/>
              <a:chExt cx="108012" cy="859635"/>
            </a:xfrm>
          </p:grpSpPr>
          <p:sp>
            <p:nvSpPr>
              <p:cNvPr id="244" name="Rectangle 243"/>
              <p:cNvSpPr/>
              <p:nvPr/>
            </p:nvSpPr>
            <p:spPr>
              <a:xfrm>
                <a:off x="1268760" y="1064568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45" name="Rectangle 244"/>
              <p:cNvSpPr/>
              <p:nvPr/>
            </p:nvSpPr>
            <p:spPr>
              <a:xfrm>
                <a:off x="1268760" y="1171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46" name="Rectangle 245"/>
              <p:cNvSpPr/>
              <p:nvPr/>
            </p:nvSpPr>
            <p:spPr>
              <a:xfrm>
                <a:off x="1268760" y="1279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1268760" y="1386536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48" name="Rectangle 247"/>
              <p:cNvSpPr/>
              <p:nvPr/>
            </p:nvSpPr>
            <p:spPr>
              <a:xfrm>
                <a:off x="1268760" y="1494235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1268760" y="1601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50" name="Rectangle 249"/>
              <p:cNvSpPr/>
              <p:nvPr/>
            </p:nvSpPr>
            <p:spPr>
              <a:xfrm>
                <a:off x="1268760" y="1709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1268760" y="1816203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252" name="Group 251"/>
            <p:cNvGrpSpPr/>
            <p:nvPr/>
          </p:nvGrpSpPr>
          <p:grpSpPr>
            <a:xfrm>
              <a:off x="1700808" y="1064568"/>
              <a:ext cx="108012" cy="859635"/>
              <a:chOff x="1268760" y="1064568"/>
              <a:chExt cx="108012" cy="859635"/>
            </a:xfrm>
          </p:grpSpPr>
          <p:sp>
            <p:nvSpPr>
              <p:cNvPr id="253" name="Rectangle 252"/>
              <p:cNvSpPr/>
              <p:nvPr/>
            </p:nvSpPr>
            <p:spPr>
              <a:xfrm>
                <a:off x="1268760" y="1064568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54" name="Rectangle 253"/>
              <p:cNvSpPr/>
              <p:nvPr/>
            </p:nvSpPr>
            <p:spPr>
              <a:xfrm>
                <a:off x="1268760" y="1171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55" name="Rectangle 254"/>
              <p:cNvSpPr/>
              <p:nvPr/>
            </p:nvSpPr>
            <p:spPr>
              <a:xfrm>
                <a:off x="1268760" y="1279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1268760" y="1386536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1268760" y="1494235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1268760" y="1601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59" name="Rectangle 258"/>
              <p:cNvSpPr/>
              <p:nvPr/>
            </p:nvSpPr>
            <p:spPr>
              <a:xfrm>
                <a:off x="1268760" y="1709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60" name="Rectangle 259"/>
              <p:cNvSpPr/>
              <p:nvPr/>
            </p:nvSpPr>
            <p:spPr>
              <a:xfrm>
                <a:off x="1268760" y="1816203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</p:grpSp>
      <p:grpSp>
        <p:nvGrpSpPr>
          <p:cNvPr id="383" name="Group 382"/>
          <p:cNvGrpSpPr/>
          <p:nvPr/>
        </p:nvGrpSpPr>
        <p:grpSpPr>
          <a:xfrm>
            <a:off x="870912" y="1067355"/>
            <a:ext cx="108012" cy="859635"/>
            <a:chOff x="1268760" y="1064568"/>
            <a:chExt cx="108012" cy="859635"/>
          </a:xfrm>
        </p:grpSpPr>
        <p:sp>
          <p:nvSpPr>
            <p:cNvPr id="384" name="Rectangle 383"/>
            <p:cNvSpPr/>
            <p:nvPr/>
          </p:nvSpPr>
          <p:spPr>
            <a:xfrm>
              <a:off x="1268760" y="1064568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1268760" y="1171552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1268760" y="1279552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87" name="Rectangle 386"/>
            <p:cNvSpPr/>
            <p:nvPr/>
          </p:nvSpPr>
          <p:spPr>
            <a:xfrm>
              <a:off x="1268760" y="1386536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1268760" y="1494235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1268760" y="1601219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1268760" y="1709219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1268760" y="1816203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393" name="Group 392"/>
          <p:cNvGrpSpPr/>
          <p:nvPr/>
        </p:nvGrpSpPr>
        <p:grpSpPr>
          <a:xfrm>
            <a:off x="2090445" y="1067355"/>
            <a:ext cx="540060" cy="859635"/>
            <a:chOff x="1268760" y="1064568"/>
            <a:chExt cx="540060" cy="859635"/>
          </a:xfrm>
        </p:grpSpPr>
        <p:grpSp>
          <p:nvGrpSpPr>
            <p:cNvPr id="394" name="Group 393"/>
            <p:cNvGrpSpPr/>
            <p:nvPr/>
          </p:nvGrpSpPr>
          <p:grpSpPr>
            <a:xfrm>
              <a:off x="1268760" y="1064568"/>
              <a:ext cx="217103" cy="859635"/>
              <a:chOff x="1268760" y="1064568"/>
              <a:chExt cx="217103" cy="859635"/>
            </a:xfrm>
          </p:grpSpPr>
          <p:grpSp>
            <p:nvGrpSpPr>
              <p:cNvPr id="422" name="Group 421"/>
              <p:cNvGrpSpPr/>
              <p:nvPr/>
            </p:nvGrpSpPr>
            <p:grpSpPr>
              <a:xfrm>
                <a:off x="1268760" y="1064568"/>
                <a:ext cx="108012" cy="859635"/>
                <a:chOff x="1268760" y="1064568"/>
                <a:chExt cx="108012" cy="859635"/>
              </a:xfrm>
            </p:grpSpPr>
            <p:sp>
              <p:nvSpPr>
                <p:cNvPr id="432" name="Rectangle 431"/>
                <p:cNvSpPr/>
                <p:nvPr/>
              </p:nvSpPr>
              <p:spPr>
                <a:xfrm>
                  <a:off x="1268760" y="1064568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33" name="Rectangle 432"/>
                <p:cNvSpPr/>
                <p:nvPr/>
              </p:nvSpPr>
              <p:spPr>
                <a:xfrm>
                  <a:off x="1268760" y="1171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34" name="Rectangle 433"/>
                <p:cNvSpPr/>
                <p:nvPr/>
              </p:nvSpPr>
              <p:spPr>
                <a:xfrm>
                  <a:off x="1268760" y="1279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35" name="Rectangle 434"/>
                <p:cNvSpPr/>
                <p:nvPr/>
              </p:nvSpPr>
              <p:spPr>
                <a:xfrm>
                  <a:off x="1268760" y="1386536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36" name="Rectangle 435"/>
                <p:cNvSpPr/>
                <p:nvPr/>
              </p:nvSpPr>
              <p:spPr>
                <a:xfrm>
                  <a:off x="1268760" y="1494235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37" name="Rectangle 436"/>
                <p:cNvSpPr/>
                <p:nvPr/>
              </p:nvSpPr>
              <p:spPr>
                <a:xfrm>
                  <a:off x="1268760" y="1601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38" name="Rectangle 437"/>
                <p:cNvSpPr/>
                <p:nvPr/>
              </p:nvSpPr>
              <p:spPr>
                <a:xfrm>
                  <a:off x="1268760" y="1709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39" name="Rectangle 438"/>
                <p:cNvSpPr/>
                <p:nvPr/>
              </p:nvSpPr>
              <p:spPr>
                <a:xfrm>
                  <a:off x="1268760" y="1816203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423" name="Group 422"/>
              <p:cNvGrpSpPr/>
              <p:nvPr/>
            </p:nvGrpSpPr>
            <p:grpSpPr>
              <a:xfrm>
                <a:off x="1377851" y="1064568"/>
                <a:ext cx="108012" cy="859635"/>
                <a:chOff x="1268760" y="1064568"/>
                <a:chExt cx="108012" cy="859635"/>
              </a:xfrm>
            </p:grpSpPr>
            <p:sp>
              <p:nvSpPr>
                <p:cNvPr id="424" name="Rectangle 423"/>
                <p:cNvSpPr/>
                <p:nvPr/>
              </p:nvSpPr>
              <p:spPr>
                <a:xfrm>
                  <a:off x="1268760" y="1064568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25" name="Rectangle 424"/>
                <p:cNvSpPr/>
                <p:nvPr/>
              </p:nvSpPr>
              <p:spPr>
                <a:xfrm>
                  <a:off x="1268760" y="1171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26" name="Rectangle 425"/>
                <p:cNvSpPr/>
                <p:nvPr/>
              </p:nvSpPr>
              <p:spPr>
                <a:xfrm>
                  <a:off x="1268760" y="1279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27" name="Rectangle 426"/>
                <p:cNvSpPr/>
                <p:nvPr/>
              </p:nvSpPr>
              <p:spPr>
                <a:xfrm>
                  <a:off x="1268760" y="1386536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28" name="Rectangle 427"/>
                <p:cNvSpPr/>
                <p:nvPr/>
              </p:nvSpPr>
              <p:spPr>
                <a:xfrm>
                  <a:off x="1268760" y="1494235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29" name="Rectangle 428"/>
                <p:cNvSpPr/>
                <p:nvPr/>
              </p:nvSpPr>
              <p:spPr>
                <a:xfrm>
                  <a:off x="1268760" y="1601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30" name="Rectangle 429"/>
                <p:cNvSpPr/>
                <p:nvPr/>
              </p:nvSpPr>
              <p:spPr>
                <a:xfrm>
                  <a:off x="1268760" y="1709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31" name="Rectangle 430"/>
                <p:cNvSpPr/>
                <p:nvPr/>
              </p:nvSpPr>
              <p:spPr>
                <a:xfrm>
                  <a:off x="1268760" y="1816203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</p:grpSp>
        <p:grpSp>
          <p:nvGrpSpPr>
            <p:cNvPr id="395" name="Group 394"/>
            <p:cNvGrpSpPr/>
            <p:nvPr/>
          </p:nvGrpSpPr>
          <p:grpSpPr>
            <a:xfrm>
              <a:off x="1485863" y="1064568"/>
              <a:ext cx="108012" cy="859635"/>
              <a:chOff x="1268760" y="1064568"/>
              <a:chExt cx="108012" cy="859635"/>
            </a:xfrm>
          </p:grpSpPr>
          <p:sp>
            <p:nvSpPr>
              <p:cNvPr id="414" name="Rectangle 413"/>
              <p:cNvSpPr/>
              <p:nvPr/>
            </p:nvSpPr>
            <p:spPr>
              <a:xfrm>
                <a:off x="1268760" y="1064568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5" name="Rectangle 414"/>
              <p:cNvSpPr/>
              <p:nvPr/>
            </p:nvSpPr>
            <p:spPr>
              <a:xfrm>
                <a:off x="1268760" y="1171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6" name="Rectangle 415"/>
              <p:cNvSpPr/>
              <p:nvPr/>
            </p:nvSpPr>
            <p:spPr>
              <a:xfrm>
                <a:off x="1268760" y="1279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7" name="Rectangle 416"/>
              <p:cNvSpPr/>
              <p:nvPr/>
            </p:nvSpPr>
            <p:spPr>
              <a:xfrm>
                <a:off x="1268760" y="1386536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8" name="Rectangle 417"/>
              <p:cNvSpPr/>
              <p:nvPr/>
            </p:nvSpPr>
            <p:spPr>
              <a:xfrm>
                <a:off x="1268760" y="1494235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9" name="Rectangle 418"/>
              <p:cNvSpPr/>
              <p:nvPr/>
            </p:nvSpPr>
            <p:spPr>
              <a:xfrm>
                <a:off x="1268760" y="1601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0" name="Rectangle 419"/>
              <p:cNvSpPr/>
              <p:nvPr/>
            </p:nvSpPr>
            <p:spPr>
              <a:xfrm>
                <a:off x="1268760" y="1709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1" name="Rectangle 420"/>
              <p:cNvSpPr/>
              <p:nvPr/>
            </p:nvSpPr>
            <p:spPr>
              <a:xfrm>
                <a:off x="1268760" y="1816203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96" name="Group 395"/>
            <p:cNvGrpSpPr/>
            <p:nvPr/>
          </p:nvGrpSpPr>
          <p:grpSpPr>
            <a:xfrm>
              <a:off x="1594954" y="1064568"/>
              <a:ext cx="108012" cy="859635"/>
              <a:chOff x="1268760" y="1064568"/>
              <a:chExt cx="108012" cy="859635"/>
            </a:xfrm>
          </p:grpSpPr>
          <p:sp>
            <p:nvSpPr>
              <p:cNvPr id="406" name="Rectangle 405"/>
              <p:cNvSpPr/>
              <p:nvPr/>
            </p:nvSpPr>
            <p:spPr>
              <a:xfrm>
                <a:off x="1268760" y="1064568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07" name="Rectangle 406"/>
              <p:cNvSpPr/>
              <p:nvPr/>
            </p:nvSpPr>
            <p:spPr>
              <a:xfrm>
                <a:off x="1268760" y="1171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08" name="Rectangle 407"/>
              <p:cNvSpPr/>
              <p:nvPr/>
            </p:nvSpPr>
            <p:spPr>
              <a:xfrm>
                <a:off x="1268760" y="1279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09" name="Rectangle 408"/>
              <p:cNvSpPr/>
              <p:nvPr/>
            </p:nvSpPr>
            <p:spPr>
              <a:xfrm>
                <a:off x="1268760" y="1386536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0" name="Rectangle 409"/>
              <p:cNvSpPr/>
              <p:nvPr/>
            </p:nvSpPr>
            <p:spPr>
              <a:xfrm>
                <a:off x="1268760" y="1494235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1" name="Rectangle 410"/>
              <p:cNvSpPr/>
              <p:nvPr/>
            </p:nvSpPr>
            <p:spPr>
              <a:xfrm>
                <a:off x="1268760" y="1601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2" name="Rectangle 411"/>
              <p:cNvSpPr/>
              <p:nvPr/>
            </p:nvSpPr>
            <p:spPr>
              <a:xfrm>
                <a:off x="1268760" y="1709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3" name="Rectangle 412"/>
              <p:cNvSpPr/>
              <p:nvPr/>
            </p:nvSpPr>
            <p:spPr>
              <a:xfrm>
                <a:off x="1268760" y="1816203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97" name="Group 396"/>
            <p:cNvGrpSpPr/>
            <p:nvPr/>
          </p:nvGrpSpPr>
          <p:grpSpPr>
            <a:xfrm>
              <a:off x="1700808" y="1064568"/>
              <a:ext cx="108012" cy="859635"/>
              <a:chOff x="1268760" y="1064568"/>
              <a:chExt cx="108012" cy="859635"/>
            </a:xfrm>
          </p:grpSpPr>
          <p:sp>
            <p:nvSpPr>
              <p:cNvPr id="398" name="Rectangle 397"/>
              <p:cNvSpPr/>
              <p:nvPr/>
            </p:nvSpPr>
            <p:spPr>
              <a:xfrm>
                <a:off x="1268760" y="1064568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99" name="Rectangle 398"/>
              <p:cNvSpPr/>
              <p:nvPr/>
            </p:nvSpPr>
            <p:spPr>
              <a:xfrm>
                <a:off x="1268760" y="1171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00" name="Rectangle 399"/>
              <p:cNvSpPr/>
              <p:nvPr/>
            </p:nvSpPr>
            <p:spPr>
              <a:xfrm>
                <a:off x="1268760" y="1279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01" name="Rectangle 400"/>
              <p:cNvSpPr/>
              <p:nvPr/>
            </p:nvSpPr>
            <p:spPr>
              <a:xfrm>
                <a:off x="1268760" y="1386536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02" name="Rectangle 401"/>
              <p:cNvSpPr/>
              <p:nvPr/>
            </p:nvSpPr>
            <p:spPr>
              <a:xfrm>
                <a:off x="1268760" y="1494235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03" name="Rectangle 402"/>
              <p:cNvSpPr/>
              <p:nvPr/>
            </p:nvSpPr>
            <p:spPr>
              <a:xfrm>
                <a:off x="1268760" y="1601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04" name="Rectangle 403"/>
              <p:cNvSpPr/>
              <p:nvPr/>
            </p:nvSpPr>
            <p:spPr>
              <a:xfrm>
                <a:off x="1268760" y="1709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05" name="Rectangle 404"/>
              <p:cNvSpPr/>
              <p:nvPr/>
            </p:nvSpPr>
            <p:spPr>
              <a:xfrm>
                <a:off x="1268760" y="1816203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</p:grpSp>
      <p:grpSp>
        <p:nvGrpSpPr>
          <p:cNvPr id="440" name="Group 439"/>
          <p:cNvGrpSpPr/>
          <p:nvPr/>
        </p:nvGrpSpPr>
        <p:grpSpPr>
          <a:xfrm>
            <a:off x="2926231" y="1067355"/>
            <a:ext cx="108012" cy="859635"/>
            <a:chOff x="1268760" y="1064568"/>
            <a:chExt cx="108012" cy="859635"/>
          </a:xfrm>
        </p:grpSpPr>
        <p:sp>
          <p:nvSpPr>
            <p:cNvPr id="441" name="Rectangle 440"/>
            <p:cNvSpPr/>
            <p:nvPr/>
          </p:nvSpPr>
          <p:spPr>
            <a:xfrm>
              <a:off x="1268760" y="1064568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42" name="Rectangle 441"/>
            <p:cNvSpPr/>
            <p:nvPr/>
          </p:nvSpPr>
          <p:spPr>
            <a:xfrm>
              <a:off x="1268760" y="1171552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43" name="Rectangle 442"/>
            <p:cNvSpPr/>
            <p:nvPr/>
          </p:nvSpPr>
          <p:spPr>
            <a:xfrm>
              <a:off x="1268760" y="1279552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44" name="Rectangle 443"/>
            <p:cNvSpPr/>
            <p:nvPr/>
          </p:nvSpPr>
          <p:spPr>
            <a:xfrm>
              <a:off x="1268760" y="1386536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45" name="Rectangle 444"/>
            <p:cNvSpPr/>
            <p:nvPr/>
          </p:nvSpPr>
          <p:spPr>
            <a:xfrm>
              <a:off x="1268760" y="1494235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46" name="Rectangle 445"/>
            <p:cNvSpPr/>
            <p:nvPr/>
          </p:nvSpPr>
          <p:spPr>
            <a:xfrm>
              <a:off x="1268760" y="1601219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47" name="Rectangle 446"/>
            <p:cNvSpPr/>
            <p:nvPr/>
          </p:nvSpPr>
          <p:spPr>
            <a:xfrm>
              <a:off x="1268760" y="1709219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48" name="Rectangle 447"/>
            <p:cNvSpPr/>
            <p:nvPr/>
          </p:nvSpPr>
          <p:spPr>
            <a:xfrm>
              <a:off x="1268760" y="1816203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sp>
        <p:nvSpPr>
          <p:cNvPr id="450" name="Right Arrow 449"/>
          <p:cNvSpPr/>
          <p:nvPr/>
        </p:nvSpPr>
        <p:spPr>
          <a:xfrm>
            <a:off x="1065893" y="1433163"/>
            <a:ext cx="126739" cy="124447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51" name="TextBox 450"/>
          <p:cNvSpPr txBox="1"/>
          <p:nvPr/>
        </p:nvSpPr>
        <p:spPr>
          <a:xfrm>
            <a:off x="925592" y="1010695"/>
            <a:ext cx="2311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/>
              <a:t>S</a:t>
            </a:r>
          </a:p>
        </p:txBody>
      </p:sp>
      <p:sp>
        <p:nvSpPr>
          <p:cNvPr id="452" name="Right Arrow 451"/>
          <p:cNvSpPr/>
          <p:nvPr/>
        </p:nvSpPr>
        <p:spPr>
          <a:xfrm>
            <a:off x="1893017" y="1433163"/>
            <a:ext cx="126739" cy="124447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53" name="Right Arrow 452"/>
          <p:cNvSpPr/>
          <p:nvPr/>
        </p:nvSpPr>
        <p:spPr>
          <a:xfrm>
            <a:off x="2721434" y="1433163"/>
            <a:ext cx="126739" cy="124447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55" name="TextBox 454"/>
          <p:cNvSpPr txBox="1"/>
          <p:nvPr/>
        </p:nvSpPr>
        <p:spPr>
          <a:xfrm>
            <a:off x="1761226" y="1010695"/>
            <a:ext cx="2343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/>
              <a:t>E</a:t>
            </a:r>
            <a:endParaRPr lang="da-DK" sz="800"/>
          </a:p>
        </p:txBody>
      </p:sp>
      <p:sp>
        <p:nvSpPr>
          <p:cNvPr id="456" name="TextBox 455"/>
          <p:cNvSpPr txBox="1"/>
          <p:nvPr/>
        </p:nvSpPr>
        <p:spPr>
          <a:xfrm>
            <a:off x="2575377" y="1010695"/>
            <a:ext cx="2103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/>
              <a:t>I</a:t>
            </a:r>
            <a:endParaRPr lang="da-DK" sz="800"/>
          </a:p>
        </p:txBody>
      </p:sp>
      <p:sp>
        <p:nvSpPr>
          <p:cNvPr id="457" name="TextBox 456"/>
          <p:cNvSpPr txBox="1"/>
          <p:nvPr/>
        </p:nvSpPr>
        <p:spPr>
          <a:xfrm>
            <a:off x="2972204" y="1010695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/>
              <a:t>R</a:t>
            </a:r>
            <a:endParaRPr lang="da-DK" sz="800"/>
          </a:p>
        </p:txBody>
      </p:sp>
      <p:grpSp>
        <p:nvGrpSpPr>
          <p:cNvPr id="458" name="Group 457"/>
          <p:cNvGrpSpPr/>
          <p:nvPr/>
        </p:nvGrpSpPr>
        <p:grpSpPr>
          <a:xfrm>
            <a:off x="928786" y="1991107"/>
            <a:ext cx="232723" cy="139850"/>
            <a:chOff x="2116157" y="3661022"/>
            <a:chExt cx="232723" cy="139850"/>
          </a:xfrm>
        </p:grpSpPr>
        <p:sp>
          <p:nvSpPr>
            <p:cNvPr id="459" name="Cloud 458"/>
            <p:cNvSpPr>
              <a:spLocks/>
            </p:cNvSpPr>
            <p:nvPr/>
          </p:nvSpPr>
          <p:spPr>
            <a:xfrm>
              <a:off x="2204864" y="3693150"/>
              <a:ext cx="144016" cy="107722"/>
            </a:xfrm>
            <a:prstGeom prst="cloud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0" name="Curved Connector 459"/>
            <p:cNvCxnSpPr/>
            <p:nvPr/>
          </p:nvCxnSpPr>
          <p:spPr>
            <a:xfrm rot="5400000" flipH="1" flipV="1">
              <a:off x="2099602" y="3677577"/>
              <a:ext cx="112292" cy="7918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50000"/>
                </a:schemeClr>
              </a:solidFill>
              <a:tailEnd type="triangle" w="sm" len="sm"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1" name="Group 460"/>
          <p:cNvGrpSpPr/>
          <p:nvPr/>
        </p:nvGrpSpPr>
        <p:grpSpPr>
          <a:xfrm>
            <a:off x="1538390" y="1991107"/>
            <a:ext cx="232723" cy="139850"/>
            <a:chOff x="2116157" y="3661022"/>
            <a:chExt cx="232723" cy="139850"/>
          </a:xfrm>
        </p:grpSpPr>
        <p:sp>
          <p:nvSpPr>
            <p:cNvPr id="462" name="Cloud 461"/>
            <p:cNvSpPr>
              <a:spLocks/>
            </p:cNvSpPr>
            <p:nvPr/>
          </p:nvSpPr>
          <p:spPr>
            <a:xfrm>
              <a:off x="2204864" y="3693150"/>
              <a:ext cx="144016" cy="107722"/>
            </a:xfrm>
            <a:prstGeom prst="cloud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3" name="Curved Connector 462"/>
            <p:cNvCxnSpPr/>
            <p:nvPr/>
          </p:nvCxnSpPr>
          <p:spPr>
            <a:xfrm rot="5400000" flipH="1" flipV="1">
              <a:off x="2099602" y="3677577"/>
              <a:ext cx="112292" cy="7918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50000"/>
                </a:schemeClr>
              </a:solidFill>
              <a:tailEnd type="triangle" w="sm" len="sm"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4" name="Group 463"/>
          <p:cNvGrpSpPr/>
          <p:nvPr/>
        </p:nvGrpSpPr>
        <p:grpSpPr>
          <a:xfrm>
            <a:off x="2361322" y="1991107"/>
            <a:ext cx="232723" cy="139850"/>
            <a:chOff x="2116157" y="3661022"/>
            <a:chExt cx="232723" cy="139850"/>
          </a:xfrm>
        </p:grpSpPr>
        <p:sp>
          <p:nvSpPr>
            <p:cNvPr id="465" name="Cloud 464"/>
            <p:cNvSpPr>
              <a:spLocks/>
            </p:cNvSpPr>
            <p:nvPr/>
          </p:nvSpPr>
          <p:spPr>
            <a:xfrm>
              <a:off x="2204864" y="3693150"/>
              <a:ext cx="144016" cy="107722"/>
            </a:xfrm>
            <a:prstGeom prst="cloud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6" name="Curved Connector 465"/>
            <p:cNvCxnSpPr/>
            <p:nvPr/>
          </p:nvCxnSpPr>
          <p:spPr>
            <a:xfrm rot="5400000" flipH="1" flipV="1">
              <a:off x="2099602" y="3677577"/>
              <a:ext cx="112292" cy="7918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50000"/>
                </a:schemeClr>
              </a:solidFill>
              <a:tailEnd type="triangle" w="sm" len="sm"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7" name="Group 466"/>
          <p:cNvGrpSpPr/>
          <p:nvPr/>
        </p:nvGrpSpPr>
        <p:grpSpPr>
          <a:xfrm>
            <a:off x="2982663" y="1991107"/>
            <a:ext cx="232723" cy="139850"/>
            <a:chOff x="2116157" y="3661022"/>
            <a:chExt cx="232723" cy="139850"/>
          </a:xfrm>
        </p:grpSpPr>
        <p:sp>
          <p:nvSpPr>
            <p:cNvPr id="468" name="Cloud 467"/>
            <p:cNvSpPr>
              <a:spLocks/>
            </p:cNvSpPr>
            <p:nvPr/>
          </p:nvSpPr>
          <p:spPr>
            <a:xfrm>
              <a:off x="2204864" y="3693150"/>
              <a:ext cx="144016" cy="107722"/>
            </a:xfrm>
            <a:prstGeom prst="cloud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9" name="Curved Connector 468"/>
            <p:cNvCxnSpPr/>
            <p:nvPr/>
          </p:nvCxnSpPr>
          <p:spPr>
            <a:xfrm rot="5400000" flipH="1" flipV="1">
              <a:off x="2099602" y="3677577"/>
              <a:ext cx="112292" cy="7918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50000"/>
                </a:schemeClr>
              </a:solidFill>
              <a:tailEnd type="triangle" w="sm" len="sm"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0" name="Lightning Bolt 469"/>
          <p:cNvSpPr/>
          <p:nvPr/>
        </p:nvSpPr>
        <p:spPr>
          <a:xfrm rot="21046614">
            <a:off x="2760792" y="1219195"/>
            <a:ext cx="144016" cy="144016"/>
          </a:xfrm>
          <a:prstGeom prst="lightningBol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1" name="Lightning Bolt 470"/>
          <p:cNvSpPr/>
          <p:nvPr/>
        </p:nvSpPr>
        <p:spPr>
          <a:xfrm rot="21046614">
            <a:off x="1930599" y="1219195"/>
            <a:ext cx="144016" cy="144016"/>
          </a:xfrm>
          <a:prstGeom prst="lightningBol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2" name="Lightning Bolt 471"/>
          <p:cNvSpPr/>
          <p:nvPr/>
        </p:nvSpPr>
        <p:spPr>
          <a:xfrm rot="21046614">
            <a:off x="1109370" y="1219195"/>
            <a:ext cx="144016" cy="144016"/>
          </a:xfrm>
          <a:prstGeom prst="lightningBol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3" name="Lightning Bolt 472"/>
          <p:cNvSpPr/>
          <p:nvPr/>
        </p:nvSpPr>
        <p:spPr>
          <a:xfrm rot="21046614">
            <a:off x="708070" y="1219195"/>
            <a:ext cx="144016" cy="144016"/>
          </a:xfrm>
          <a:prstGeom prst="lightningBol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4" name="TextBox 473"/>
          <p:cNvSpPr txBox="1"/>
          <p:nvPr/>
        </p:nvSpPr>
        <p:spPr>
          <a:xfrm>
            <a:off x="3657682" y="729158"/>
            <a:ext cx="692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/>
              <a:t>S)usceptible</a:t>
            </a:r>
          </a:p>
          <a:p>
            <a:r>
              <a:rPr lang="da-DK" sz="800" smtClean="0"/>
              <a:t>E)xposed</a:t>
            </a:r>
          </a:p>
          <a:p>
            <a:r>
              <a:rPr lang="da-DK" sz="800" smtClean="0"/>
              <a:t>I)nfectious</a:t>
            </a:r>
          </a:p>
          <a:p>
            <a:r>
              <a:rPr lang="da-DK" sz="800" smtClean="0"/>
              <a:t>R)esistant</a:t>
            </a:r>
            <a:endParaRPr lang="da-DK" sz="800"/>
          </a:p>
        </p:txBody>
      </p:sp>
      <p:sp>
        <p:nvSpPr>
          <p:cNvPr id="477" name="Cloud 476"/>
          <p:cNvSpPr>
            <a:spLocks/>
          </p:cNvSpPr>
          <p:nvPr/>
        </p:nvSpPr>
        <p:spPr>
          <a:xfrm>
            <a:off x="3549482" y="2016446"/>
            <a:ext cx="144016" cy="107722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8" name="TextBox 477"/>
          <p:cNvSpPr txBox="1"/>
          <p:nvPr/>
        </p:nvSpPr>
        <p:spPr>
          <a:xfrm>
            <a:off x="3660638" y="1962585"/>
            <a:ext cx="6719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/>
              <a:t>Senescence</a:t>
            </a:r>
            <a:endParaRPr lang="da-DK" sz="800"/>
          </a:p>
        </p:txBody>
      </p:sp>
      <p:sp>
        <p:nvSpPr>
          <p:cNvPr id="479" name="Lightning Bolt 478"/>
          <p:cNvSpPr>
            <a:spLocks noChangeAspect="1"/>
          </p:cNvSpPr>
          <p:nvPr/>
        </p:nvSpPr>
        <p:spPr>
          <a:xfrm rot="21046614">
            <a:off x="3558234" y="1847654"/>
            <a:ext cx="118773" cy="118773"/>
          </a:xfrm>
          <a:prstGeom prst="lightningBol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0" name="TextBox 479"/>
          <p:cNvSpPr txBox="1"/>
          <p:nvPr/>
        </p:nvSpPr>
        <p:spPr>
          <a:xfrm>
            <a:off x="3660638" y="1803410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/>
              <a:t>Multiplication</a:t>
            </a:r>
            <a:endParaRPr lang="da-DK" sz="800"/>
          </a:p>
        </p:txBody>
      </p:sp>
      <p:sp>
        <p:nvSpPr>
          <p:cNvPr id="482" name="TextBox 481"/>
          <p:cNvSpPr txBox="1"/>
          <p:nvPr/>
        </p:nvSpPr>
        <p:spPr>
          <a:xfrm>
            <a:off x="3658733" y="1659684"/>
            <a:ext cx="9637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/>
              <a:t>Phase change flow</a:t>
            </a:r>
            <a:endParaRPr lang="da-DK" sz="800"/>
          </a:p>
        </p:txBody>
      </p:sp>
      <p:sp>
        <p:nvSpPr>
          <p:cNvPr id="483" name="TextBox 482"/>
          <p:cNvSpPr txBox="1"/>
          <p:nvPr/>
        </p:nvSpPr>
        <p:spPr>
          <a:xfrm>
            <a:off x="3657682" y="1280592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/>
              <a:t>Stage</a:t>
            </a:r>
            <a:endParaRPr lang="da-DK" sz="800"/>
          </a:p>
        </p:txBody>
      </p:sp>
      <p:grpSp>
        <p:nvGrpSpPr>
          <p:cNvPr id="484" name="Group 483"/>
          <p:cNvGrpSpPr/>
          <p:nvPr/>
        </p:nvGrpSpPr>
        <p:grpSpPr>
          <a:xfrm>
            <a:off x="3605099" y="1305658"/>
            <a:ext cx="22458" cy="146945"/>
            <a:chOff x="1268760" y="1064568"/>
            <a:chExt cx="108012" cy="859635"/>
          </a:xfrm>
        </p:grpSpPr>
        <p:sp>
          <p:nvSpPr>
            <p:cNvPr id="485" name="Rectangle 484"/>
            <p:cNvSpPr/>
            <p:nvPr/>
          </p:nvSpPr>
          <p:spPr>
            <a:xfrm>
              <a:off x="1268760" y="1064568"/>
              <a:ext cx="108012" cy="108000"/>
            </a:xfrm>
            <a:prstGeom prst="rect">
              <a:avLst/>
            </a:prstGeom>
            <a:ln w="6350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1268760" y="1171552"/>
              <a:ext cx="108012" cy="108000"/>
            </a:xfrm>
            <a:prstGeom prst="rect">
              <a:avLst/>
            </a:prstGeom>
            <a:ln w="6350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1268760" y="1279552"/>
              <a:ext cx="108012" cy="108000"/>
            </a:xfrm>
            <a:prstGeom prst="rect">
              <a:avLst/>
            </a:prstGeom>
            <a:ln w="6350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1268760" y="1386536"/>
              <a:ext cx="108012" cy="108000"/>
            </a:xfrm>
            <a:prstGeom prst="rect">
              <a:avLst/>
            </a:prstGeom>
            <a:ln w="6350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1268760" y="1494235"/>
              <a:ext cx="108012" cy="108000"/>
            </a:xfrm>
            <a:prstGeom prst="rect">
              <a:avLst/>
            </a:prstGeom>
            <a:ln w="6350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90" name="Rectangle 489"/>
            <p:cNvSpPr/>
            <p:nvPr/>
          </p:nvSpPr>
          <p:spPr>
            <a:xfrm>
              <a:off x="1268760" y="1601216"/>
              <a:ext cx="108012" cy="107998"/>
            </a:xfrm>
            <a:prstGeom prst="rect">
              <a:avLst/>
            </a:prstGeom>
            <a:ln w="6350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91" name="Rectangle 490"/>
            <p:cNvSpPr/>
            <p:nvPr/>
          </p:nvSpPr>
          <p:spPr>
            <a:xfrm>
              <a:off x="1268760" y="1709219"/>
              <a:ext cx="108012" cy="108000"/>
            </a:xfrm>
            <a:prstGeom prst="rect">
              <a:avLst/>
            </a:prstGeom>
            <a:ln w="6350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92" name="Rectangle 491"/>
            <p:cNvSpPr/>
            <p:nvPr/>
          </p:nvSpPr>
          <p:spPr>
            <a:xfrm>
              <a:off x="1268760" y="1816203"/>
              <a:ext cx="108012" cy="108000"/>
            </a:xfrm>
            <a:prstGeom prst="rect">
              <a:avLst/>
            </a:prstGeom>
            <a:ln w="6350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sp>
        <p:nvSpPr>
          <p:cNvPr id="493" name="TextBox 492"/>
          <p:cNvSpPr txBox="1"/>
          <p:nvPr/>
        </p:nvSpPr>
        <p:spPr>
          <a:xfrm>
            <a:off x="3658940" y="1484378"/>
            <a:ext cx="830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/>
              <a:t>StageAndPhase</a:t>
            </a:r>
            <a:endParaRPr lang="da-DK" sz="800"/>
          </a:p>
        </p:txBody>
      </p:sp>
      <p:grpSp>
        <p:nvGrpSpPr>
          <p:cNvPr id="586" name="Group 585"/>
          <p:cNvGrpSpPr/>
          <p:nvPr/>
        </p:nvGrpSpPr>
        <p:grpSpPr>
          <a:xfrm>
            <a:off x="3558730" y="1509444"/>
            <a:ext cx="111704" cy="146945"/>
            <a:chOff x="3606357" y="1509444"/>
            <a:chExt cx="111704" cy="146945"/>
          </a:xfrm>
        </p:grpSpPr>
        <p:grpSp>
          <p:nvGrpSpPr>
            <p:cNvPr id="494" name="Group 493"/>
            <p:cNvGrpSpPr/>
            <p:nvPr/>
          </p:nvGrpSpPr>
          <p:grpSpPr>
            <a:xfrm>
              <a:off x="3606357" y="1509444"/>
              <a:ext cx="22458" cy="146945"/>
              <a:chOff x="1268760" y="1064568"/>
              <a:chExt cx="108012" cy="859635"/>
            </a:xfrm>
          </p:grpSpPr>
          <p:sp>
            <p:nvSpPr>
              <p:cNvPr id="495" name="Rectangle 494"/>
              <p:cNvSpPr/>
              <p:nvPr/>
            </p:nvSpPr>
            <p:spPr>
              <a:xfrm>
                <a:off x="1268760" y="1064568"/>
                <a:ext cx="108012" cy="108000"/>
              </a:xfrm>
              <a:prstGeom prst="rect">
                <a:avLst/>
              </a:prstGeom>
              <a:ln w="6350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96" name="Rectangle 495"/>
              <p:cNvSpPr/>
              <p:nvPr/>
            </p:nvSpPr>
            <p:spPr>
              <a:xfrm>
                <a:off x="1268760" y="1171552"/>
                <a:ext cx="108012" cy="108000"/>
              </a:xfrm>
              <a:prstGeom prst="rect">
                <a:avLst/>
              </a:prstGeom>
              <a:ln w="6350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97" name="Rectangle 496"/>
              <p:cNvSpPr/>
              <p:nvPr/>
            </p:nvSpPr>
            <p:spPr>
              <a:xfrm>
                <a:off x="1268760" y="1279552"/>
                <a:ext cx="108012" cy="108000"/>
              </a:xfrm>
              <a:prstGeom prst="rect">
                <a:avLst/>
              </a:prstGeom>
              <a:ln w="6350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98" name="Rectangle 497"/>
              <p:cNvSpPr/>
              <p:nvPr/>
            </p:nvSpPr>
            <p:spPr>
              <a:xfrm>
                <a:off x="1268760" y="1386536"/>
                <a:ext cx="108012" cy="108000"/>
              </a:xfrm>
              <a:prstGeom prst="rect">
                <a:avLst/>
              </a:prstGeom>
              <a:ln w="6350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99" name="Rectangle 498"/>
              <p:cNvSpPr/>
              <p:nvPr/>
            </p:nvSpPr>
            <p:spPr>
              <a:xfrm>
                <a:off x="1268760" y="1494235"/>
                <a:ext cx="108012" cy="108000"/>
              </a:xfrm>
              <a:prstGeom prst="rect">
                <a:avLst/>
              </a:prstGeom>
              <a:ln w="6350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500" name="Rectangle 499"/>
              <p:cNvSpPr/>
              <p:nvPr/>
            </p:nvSpPr>
            <p:spPr>
              <a:xfrm>
                <a:off x="1268760" y="1601216"/>
                <a:ext cx="108012" cy="107998"/>
              </a:xfrm>
              <a:prstGeom prst="rect">
                <a:avLst/>
              </a:prstGeom>
              <a:ln w="6350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501" name="Rectangle 500"/>
              <p:cNvSpPr/>
              <p:nvPr/>
            </p:nvSpPr>
            <p:spPr>
              <a:xfrm>
                <a:off x="1268760" y="1709219"/>
                <a:ext cx="108012" cy="108000"/>
              </a:xfrm>
              <a:prstGeom prst="rect">
                <a:avLst/>
              </a:prstGeom>
              <a:ln w="6350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502" name="Rectangle 501"/>
              <p:cNvSpPr/>
              <p:nvPr/>
            </p:nvSpPr>
            <p:spPr>
              <a:xfrm>
                <a:off x="1268760" y="1816203"/>
                <a:ext cx="108012" cy="108000"/>
              </a:xfrm>
              <a:prstGeom prst="rect">
                <a:avLst/>
              </a:prstGeom>
              <a:ln w="6350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550" name="Group 549"/>
            <p:cNvGrpSpPr/>
            <p:nvPr/>
          </p:nvGrpSpPr>
          <p:grpSpPr>
            <a:xfrm>
              <a:off x="3628357" y="1509444"/>
              <a:ext cx="22458" cy="146945"/>
              <a:chOff x="1268760" y="1064568"/>
              <a:chExt cx="108012" cy="859635"/>
            </a:xfrm>
          </p:grpSpPr>
          <p:sp>
            <p:nvSpPr>
              <p:cNvPr id="551" name="Rectangle 550"/>
              <p:cNvSpPr/>
              <p:nvPr/>
            </p:nvSpPr>
            <p:spPr>
              <a:xfrm>
                <a:off x="1268760" y="1064568"/>
                <a:ext cx="108012" cy="108000"/>
              </a:xfrm>
              <a:prstGeom prst="rect">
                <a:avLst/>
              </a:prstGeom>
              <a:ln w="6350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552" name="Rectangle 551"/>
              <p:cNvSpPr/>
              <p:nvPr/>
            </p:nvSpPr>
            <p:spPr>
              <a:xfrm>
                <a:off x="1268760" y="1171552"/>
                <a:ext cx="108012" cy="108000"/>
              </a:xfrm>
              <a:prstGeom prst="rect">
                <a:avLst/>
              </a:prstGeom>
              <a:ln w="6350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553" name="Rectangle 552"/>
              <p:cNvSpPr/>
              <p:nvPr/>
            </p:nvSpPr>
            <p:spPr>
              <a:xfrm>
                <a:off x="1268760" y="1279552"/>
                <a:ext cx="108012" cy="108000"/>
              </a:xfrm>
              <a:prstGeom prst="rect">
                <a:avLst/>
              </a:prstGeom>
              <a:ln w="6350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554" name="Rectangle 553"/>
              <p:cNvSpPr/>
              <p:nvPr/>
            </p:nvSpPr>
            <p:spPr>
              <a:xfrm>
                <a:off x="1268760" y="1386536"/>
                <a:ext cx="108012" cy="108000"/>
              </a:xfrm>
              <a:prstGeom prst="rect">
                <a:avLst/>
              </a:prstGeom>
              <a:ln w="6350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555" name="Rectangle 554"/>
              <p:cNvSpPr/>
              <p:nvPr/>
            </p:nvSpPr>
            <p:spPr>
              <a:xfrm>
                <a:off x="1268760" y="1494235"/>
                <a:ext cx="108012" cy="108000"/>
              </a:xfrm>
              <a:prstGeom prst="rect">
                <a:avLst/>
              </a:prstGeom>
              <a:ln w="6350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556" name="Rectangle 555"/>
              <p:cNvSpPr/>
              <p:nvPr/>
            </p:nvSpPr>
            <p:spPr>
              <a:xfrm>
                <a:off x="1268760" y="1601216"/>
                <a:ext cx="108012" cy="107998"/>
              </a:xfrm>
              <a:prstGeom prst="rect">
                <a:avLst/>
              </a:prstGeom>
              <a:ln w="6350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557" name="Rectangle 556"/>
              <p:cNvSpPr/>
              <p:nvPr/>
            </p:nvSpPr>
            <p:spPr>
              <a:xfrm>
                <a:off x="1268760" y="1709219"/>
                <a:ext cx="108012" cy="108000"/>
              </a:xfrm>
              <a:prstGeom prst="rect">
                <a:avLst/>
              </a:prstGeom>
              <a:ln w="6350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558" name="Rectangle 557"/>
              <p:cNvSpPr/>
              <p:nvPr/>
            </p:nvSpPr>
            <p:spPr>
              <a:xfrm>
                <a:off x="1268760" y="1816203"/>
                <a:ext cx="108012" cy="108000"/>
              </a:xfrm>
              <a:prstGeom prst="rect">
                <a:avLst/>
              </a:prstGeom>
              <a:ln w="6350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559" name="Group 558"/>
            <p:cNvGrpSpPr/>
            <p:nvPr/>
          </p:nvGrpSpPr>
          <p:grpSpPr>
            <a:xfrm>
              <a:off x="3651602" y="1509444"/>
              <a:ext cx="22458" cy="146945"/>
              <a:chOff x="1268760" y="1064568"/>
              <a:chExt cx="108012" cy="859635"/>
            </a:xfrm>
          </p:grpSpPr>
          <p:sp>
            <p:nvSpPr>
              <p:cNvPr id="560" name="Rectangle 559"/>
              <p:cNvSpPr/>
              <p:nvPr/>
            </p:nvSpPr>
            <p:spPr>
              <a:xfrm>
                <a:off x="1268760" y="1064568"/>
                <a:ext cx="108012" cy="108000"/>
              </a:xfrm>
              <a:prstGeom prst="rect">
                <a:avLst/>
              </a:prstGeom>
              <a:ln w="6350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561" name="Rectangle 560"/>
              <p:cNvSpPr/>
              <p:nvPr/>
            </p:nvSpPr>
            <p:spPr>
              <a:xfrm>
                <a:off x="1268760" y="1171552"/>
                <a:ext cx="108012" cy="108000"/>
              </a:xfrm>
              <a:prstGeom prst="rect">
                <a:avLst/>
              </a:prstGeom>
              <a:ln w="6350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562" name="Rectangle 561"/>
              <p:cNvSpPr/>
              <p:nvPr/>
            </p:nvSpPr>
            <p:spPr>
              <a:xfrm>
                <a:off x="1268760" y="1279552"/>
                <a:ext cx="108012" cy="108000"/>
              </a:xfrm>
              <a:prstGeom prst="rect">
                <a:avLst/>
              </a:prstGeom>
              <a:ln w="6350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563" name="Rectangle 562"/>
              <p:cNvSpPr/>
              <p:nvPr/>
            </p:nvSpPr>
            <p:spPr>
              <a:xfrm>
                <a:off x="1268760" y="1386536"/>
                <a:ext cx="108012" cy="108000"/>
              </a:xfrm>
              <a:prstGeom prst="rect">
                <a:avLst/>
              </a:prstGeom>
              <a:ln w="6350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564" name="Rectangle 563"/>
              <p:cNvSpPr/>
              <p:nvPr/>
            </p:nvSpPr>
            <p:spPr>
              <a:xfrm>
                <a:off x="1268760" y="1494235"/>
                <a:ext cx="108012" cy="108000"/>
              </a:xfrm>
              <a:prstGeom prst="rect">
                <a:avLst/>
              </a:prstGeom>
              <a:ln w="6350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565" name="Rectangle 564"/>
              <p:cNvSpPr/>
              <p:nvPr/>
            </p:nvSpPr>
            <p:spPr>
              <a:xfrm>
                <a:off x="1268760" y="1601216"/>
                <a:ext cx="108012" cy="107998"/>
              </a:xfrm>
              <a:prstGeom prst="rect">
                <a:avLst/>
              </a:prstGeom>
              <a:ln w="6350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566" name="Rectangle 565"/>
              <p:cNvSpPr/>
              <p:nvPr/>
            </p:nvSpPr>
            <p:spPr>
              <a:xfrm>
                <a:off x="1268760" y="1709219"/>
                <a:ext cx="108012" cy="108000"/>
              </a:xfrm>
              <a:prstGeom prst="rect">
                <a:avLst/>
              </a:prstGeom>
              <a:ln w="6350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567" name="Rectangle 566"/>
              <p:cNvSpPr/>
              <p:nvPr/>
            </p:nvSpPr>
            <p:spPr>
              <a:xfrm>
                <a:off x="1268760" y="1816203"/>
                <a:ext cx="108012" cy="108000"/>
              </a:xfrm>
              <a:prstGeom prst="rect">
                <a:avLst/>
              </a:prstGeom>
              <a:ln w="6350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568" name="Group 567"/>
            <p:cNvGrpSpPr/>
            <p:nvPr/>
          </p:nvGrpSpPr>
          <p:grpSpPr>
            <a:xfrm>
              <a:off x="3674174" y="1509444"/>
              <a:ext cx="22458" cy="146945"/>
              <a:chOff x="1268760" y="1064568"/>
              <a:chExt cx="108012" cy="859635"/>
            </a:xfrm>
          </p:grpSpPr>
          <p:sp>
            <p:nvSpPr>
              <p:cNvPr id="569" name="Rectangle 568"/>
              <p:cNvSpPr/>
              <p:nvPr/>
            </p:nvSpPr>
            <p:spPr>
              <a:xfrm>
                <a:off x="1268760" y="1064568"/>
                <a:ext cx="108012" cy="108000"/>
              </a:xfrm>
              <a:prstGeom prst="rect">
                <a:avLst/>
              </a:prstGeom>
              <a:ln w="6350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570" name="Rectangle 569"/>
              <p:cNvSpPr/>
              <p:nvPr/>
            </p:nvSpPr>
            <p:spPr>
              <a:xfrm>
                <a:off x="1268760" y="1171552"/>
                <a:ext cx="108012" cy="108000"/>
              </a:xfrm>
              <a:prstGeom prst="rect">
                <a:avLst/>
              </a:prstGeom>
              <a:ln w="6350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571" name="Rectangle 570"/>
              <p:cNvSpPr/>
              <p:nvPr/>
            </p:nvSpPr>
            <p:spPr>
              <a:xfrm>
                <a:off x="1268760" y="1279552"/>
                <a:ext cx="108012" cy="108000"/>
              </a:xfrm>
              <a:prstGeom prst="rect">
                <a:avLst/>
              </a:prstGeom>
              <a:ln w="6350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572" name="Rectangle 571"/>
              <p:cNvSpPr/>
              <p:nvPr/>
            </p:nvSpPr>
            <p:spPr>
              <a:xfrm>
                <a:off x="1268760" y="1386536"/>
                <a:ext cx="108012" cy="108000"/>
              </a:xfrm>
              <a:prstGeom prst="rect">
                <a:avLst/>
              </a:prstGeom>
              <a:ln w="6350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573" name="Rectangle 572"/>
              <p:cNvSpPr/>
              <p:nvPr/>
            </p:nvSpPr>
            <p:spPr>
              <a:xfrm>
                <a:off x="1268760" y="1494235"/>
                <a:ext cx="108012" cy="108000"/>
              </a:xfrm>
              <a:prstGeom prst="rect">
                <a:avLst/>
              </a:prstGeom>
              <a:ln w="6350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574" name="Rectangle 573"/>
              <p:cNvSpPr/>
              <p:nvPr/>
            </p:nvSpPr>
            <p:spPr>
              <a:xfrm>
                <a:off x="1268760" y="1601216"/>
                <a:ext cx="108012" cy="107998"/>
              </a:xfrm>
              <a:prstGeom prst="rect">
                <a:avLst/>
              </a:prstGeom>
              <a:ln w="6350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575" name="Rectangle 574"/>
              <p:cNvSpPr/>
              <p:nvPr/>
            </p:nvSpPr>
            <p:spPr>
              <a:xfrm>
                <a:off x="1268760" y="1709219"/>
                <a:ext cx="108012" cy="108000"/>
              </a:xfrm>
              <a:prstGeom prst="rect">
                <a:avLst/>
              </a:prstGeom>
              <a:ln w="6350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576" name="Rectangle 575"/>
              <p:cNvSpPr/>
              <p:nvPr/>
            </p:nvSpPr>
            <p:spPr>
              <a:xfrm>
                <a:off x="1268760" y="1816203"/>
                <a:ext cx="108012" cy="108000"/>
              </a:xfrm>
              <a:prstGeom prst="rect">
                <a:avLst/>
              </a:prstGeom>
              <a:ln w="6350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577" name="Group 576"/>
            <p:cNvGrpSpPr/>
            <p:nvPr/>
          </p:nvGrpSpPr>
          <p:grpSpPr>
            <a:xfrm>
              <a:off x="3695603" y="1509444"/>
              <a:ext cx="22458" cy="146945"/>
              <a:chOff x="1268760" y="1064568"/>
              <a:chExt cx="108012" cy="859635"/>
            </a:xfrm>
          </p:grpSpPr>
          <p:sp>
            <p:nvSpPr>
              <p:cNvPr id="578" name="Rectangle 577"/>
              <p:cNvSpPr/>
              <p:nvPr/>
            </p:nvSpPr>
            <p:spPr>
              <a:xfrm>
                <a:off x="1268760" y="1064568"/>
                <a:ext cx="108012" cy="108000"/>
              </a:xfrm>
              <a:prstGeom prst="rect">
                <a:avLst/>
              </a:prstGeom>
              <a:ln w="6350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579" name="Rectangle 578"/>
              <p:cNvSpPr/>
              <p:nvPr/>
            </p:nvSpPr>
            <p:spPr>
              <a:xfrm>
                <a:off x="1268760" y="1171552"/>
                <a:ext cx="108012" cy="108000"/>
              </a:xfrm>
              <a:prstGeom prst="rect">
                <a:avLst/>
              </a:prstGeom>
              <a:ln w="6350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580" name="Rectangle 579"/>
              <p:cNvSpPr/>
              <p:nvPr/>
            </p:nvSpPr>
            <p:spPr>
              <a:xfrm>
                <a:off x="1268760" y="1279552"/>
                <a:ext cx="108012" cy="108000"/>
              </a:xfrm>
              <a:prstGeom prst="rect">
                <a:avLst/>
              </a:prstGeom>
              <a:ln w="6350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581" name="Rectangle 580"/>
              <p:cNvSpPr/>
              <p:nvPr/>
            </p:nvSpPr>
            <p:spPr>
              <a:xfrm>
                <a:off x="1268760" y="1386536"/>
                <a:ext cx="108012" cy="108000"/>
              </a:xfrm>
              <a:prstGeom prst="rect">
                <a:avLst/>
              </a:prstGeom>
              <a:ln w="6350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582" name="Rectangle 581"/>
              <p:cNvSpPr/>
              <p:nvPr/>
            </p:nvSpPr>
            <p:spPr>
              <a:xfrm>
                <a:off x="1268760" y="1494235"/>
                <a:ext cx="108012" cy="108000"/>
              </a:xfrm>
              <a:prstGeom prst="rect">
                <a:avLst/>
              </a:prstGeom>
              <a:ln w="6350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583" name="Rectangle 582"/>
              <p:cNvSpPr/>
              <p:nvPr/>
            </p:nvSpPr>
            <p:spPr>
              <a:xfrm>
                <a:off x="1268760" y="1601216"/>
                <a:ext cx="108012" cy="107998"/>
              </a:xfrm>
              <a:prstGeom prst="rect">
                <a:avLst/>
              </a:prstGeom>
              <a:ln w="6350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584" name="Rectangle 583"/>
              <p:cNvSpPr/>
              <p:nvPr/>
            </p:nvSpPr>
            <p:spPr>
              <a:xfrm>
                <a:off x="1268760" y="1709219"/>
                <a:ext cx="108012" cy="108000"/>
              </a:xfrm>
              <a:prstGeom prst="rect">
                <a:avLst/>
              </a:prstGeom>
              <a:ln w="6350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585" name="Rectangle 584"/>
              <p:cNvSpPr/>
              <p:nvPr/>
            </p:nvSpPr>
            <p:spPr>
              <a:xfrm>
                <a:off x="1268760" y="1816203"/>
                <a:ext cx="108012" cy="108000"/>
              </a:xfrm>
              <a:prstGeom prst="rect">
                <a:avLst/>
              </a:prstGeom>
              <a:ln w="6350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</p:grpSp>
      <p:sp>
        <p:nvSpPr>
          <p:cNvPr id="547" name="Right Arrow 546"/>
          <p:cNvSpPr/>
          <p:nvPr/>
        </p:nvSpPr>
        <p:spPr>
          <a:xfrm>
            <a:off x="3559019" y="1709841"/>
            <a:ext cx="126739" cy="124447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592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3" name="Straight Arrow Connector 896"/>
          <p:cNvCxnSpPr>
            <a:endCxn id="1030" idx="2"/>
          </p:cNvCxnSpPr>
          <p:nvPr/>
        </p:nvCxnSpPr>
        <p:spPr>
          <a:xfrm flipH="1" flipV="1">
            <a:off x="1231937" y="2236522"/>
            <a:ext cx="739135" cy="4543082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306859" y="2847375"/>
            <a:ext cx="105917" cy="133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7" name="TextBox 436"/>
          <p:cNvSpPr txBox="1"/>
          <p:nvPr/>
        </p:nvSpPr>
        <p:spPr>
          <a:xfrm>
            <a:off x="1254622" y="2791021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/>
              <a:t>R</a:t>
            </a:r>
            <a:endParaRPr lang="da-DK" sz="800"/>
          </a:p>
        </p:txBody>
      </p:sp>
      <p:sp>
        <p:nvSpPr>
          <p:cNvPr id="470" name="TextBox 469"/>
          <p:cNvSpPr txBox="1"/>
          <p:nvPr/>
        </p:nvSpPr>
        <p:spPr>
          <a:xfrm>
            <a:off x="1100567" y="1058647"/>
            <a:ext cx="256802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da-DK" sz="1200" b="1" smtClean="0">
                <a:solidFill>
                  <a:schemeClr val="accent2">
                    <a:lumMod val="50000"/>
                  </a:schemeClr>
                </a:solidFill>
              </a:rPr>
              <a:t>S</a:t>
            </a:r>
            <a:endParaRPr lang="da-DK" sz="1200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71" name="TextBox 470"/>
          <p:cNvSpPr txBox="1"/>
          <p:nvPr/>
        </p:nvSpPr>
        <p:spPr>
          <a:xfrm>
            <a:off x="3979703" y="1058647"/>
            <a:ext cx="226344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da-DK" sz="1200" b="1" smtClean="0">
                <a:solidFill>
                  <a:schemeClr val="accent2">
                    <a:lumMod val="50000"/>
                  </a:schemeClr>
                </a:solidFill>
              </a:rPr>
              <a:t>I</a:t>
            </a:r>
            <a:endParaRPr lang="da-DK" sz="1200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72" name="TextBox 471"/>
          <p:cNvSpPr txBox="1"/>
          <p:nvPr/>
        </p:nvSpPr>
        <p:spPr>
          <a:xfrm>
            <a:off x="2230250" y="1058647"/>
            <a:ext cx="260008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da-DK" sz="1200" b="1" smtClean="0">
                <a:solidFill>
                  <a:schemeClr val="accent2">
                    <a:lumMod val="50000"/>
                  </a:schemeClr>
                </a:solidFill>
              </a:rPr>
              <a:t>E</a:t>
            </a:r>
            <a:endParaRPr lang="da-DK" sz="1200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73" name="TextBox 472"/>
          <p:cNvSpPr txBox="1"/>
          <p:nvPr/>
        </p:nvSpPr>
        <p:spPr>
          <a:xfrm>
            <a:off x="5215793" y="1058647"/>
            <a:ext cx="271228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da-DK" sz="1200" b="1" smtClean="0">
                <a:solidFill>
                  <a:schemeClr val="accent2">
                    <a:lumMod val="50000"/>
                  </a:schemeClr>
                </a:solidFill>
              </a:rPr>
              <a:t>R</a:t>
            </a:r>
            <a:endParaRPr lang="da-DK" sz="1200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5" name="Lightning Bolt 134"/>
          <p:cNvSpPr/>
          <p:nvPr/>
        </p:nvSpPr>
        <p:spPr>
          <a:xfrm rot="21046614">
            <a:off x="2300252" y="2996005"/>
            <a:ext cx="144016" cy="144016"/>
          </a:xfrm>
          <a:prstGeom prst="lightningBol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/>
          <p:cNvGrpSpPr/>
          <p:nvPr/>
        </p:nvGrpSpPr>
        <p:grpSpPr>
          <a:xfrm>
            <a:off x="1714013" y="2792760"/>
            <a:ext cx="734829" cy="1120262"/>
            <a:chOff x="1714013" y="2792760"/>
            <a:chExt cx="734829" cy="1120262"/>
          </a:xfrm>
        </p:grpSpPr>
        <p:grpSp>
          <p:nvGrpSpPr>
            <p:cNvPr id="77" name="Group 76"/>
            <p:cNvGrpSpPr/>
            <p:nvPr/>
          </p:nvGrpSpPr>
          <p:grpSpPr>
            <a:xfrm>
              <a:off x="1714013" y="2849420"/>
              <a:ext cx="540060" cy="859635"/>
              <a:chOff x="1268760" y="1064568"/>
              <a:chExt cx="540060" cy="859635"/>
            </a:xfrm>
          </p:grpSpPr>
          <p:grpSp>
            <p:nvGrpSpPr>
              <p:cNvPr id="82" name="Group 81"/>
              <p:cNvGrpSpPr/>
              <p:nvPr/>
            </p:nvGrpSpPr>
            <p:grpSpPr>
              <a:xfrm>
                <a:off x="1268760" y="1064568"/>
                <a:ext cx="217103" cy="859635"/>
                <a:chOff x="1268760" y="1064568"/>
                <a:chExt cx="217103" cy="859635"/>
              </a:xfrm>
            </p:grpSpPr>
            <p:grpSp>
              <p:nvGrpSpPr>
                <p:cNvPr id="110" name="Group 109"/>
                <p:cNvGrpSpPr/>
                <p:nvPr/>
              </p:nvGrpSpPr>
              <p:grpSpPr>
                <a:xfrm>
                  <a:off x="1268760" y="1064568"/>
                  <a:ext cx="108012" cy="859635"/>
                  <a:chOff x="1268760" y="1064568"/>
                  <a:chExt cx="108012" cy="859635"/>
                </a:xfrm>
              </p:grpSpPr>
              <p:sp>
                <p:nvSpPr>
                  <p:cNvPr id="120" name="Rectangle 119"/>
                  <p:cNvSpPr/>
                  <p:nvPr/>
                </p:nvSpPr>
                <p:spPr>
                  <a:xfrm>
                    <a:off x="1268760" y="1064568"/>
                    <a:ext cx="108012" cy="108000"/>
                  </a:xfrm>
                  <a:prstGeom prst="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121" name="Rectangle 120"/>
                  <p:cNvSpPr/>
                  <p:nvPr/>
                </p:nvSpPr>
                <p:spPr>
                  <a:xfrm>
                    <a:off x="1268760" y="1171552"/>
                    <a:ext cx="108012" cy="108000"/>
                  </a:xfrm>
                  <a:prstGeom prst="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122" name="Rectangle 121"/>
                  <p:cNvSpPr/>
                  <p:nvPr/>
                </p:nvSpPr>
                <p:spPr>
                  <a:xfrm>
                    <a:off x="1268760" y="1279552"/>
                    <a:ext cx="108012" cy="108000"/>
                  </a:xfrm>
                  <a:prstGeom prst="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123" name="Rectangle 122"/>
                  <p:cNvSpPr/>
                  <p:nvPr/>
                </p:nvSpPr>
                <p:spPr>
                  <a:xfrm>
                    <a:off x="1268760" y="1386536"/>
                    <a:ext cx="108012" cy="108000"/>
                  </a:xfrm>
                  <a:prstGeom prst="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124" name="Rectangle 123"/>
                  <p:cNvSpPr/>
                  <p:nvPr/>
                </p:nvSpPr>
                <p:spPr>
                  <a:xfrm>
                    <a:off x="1268760" y="1494235"/>
                    <a:ext cx="108012" cy="108000"/>
                  </a:xfrm>
                  <a:prstGeom prst="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125" name="Rectangle 124"/>
                  <p:cNvSpPr/>
                  <p:nvPr/>
                </p:nvSpPr>
                <p:spPr>
                  <a:xfrm>
                    <a:off x="1268760" y="1601219"/>
                    <a:ext cx="108012" cy="108000"/>
                  </a:xfrm>
                  <a:prstGeom prst="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126" name="Rectangle 125"/>
                  <p:cNvSpPr/>
                  <p:nvPr/>
                </p:nvSpPr>
                <p:spPr>
                  <a:xfrm>
                    <a:off x="1268760" y="1709219"/>
                    <a:ext cx="108012" cy="108000"/>
                  </a:xfrm>
                  <a:prstGeom prst="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127" name="Rectangle 126"/>
                  <p:cNvSpPr/>
                  <p:nvPr/>
                </p:nvSpPr>
                <p:spPr>
                  <a:xfrm>
                    <a:off x="1268760" y="1816203"/>
                    <a:ext cx="108012" cy="108000"/>
                  </a:xfrm>
                  <a:prstGeom prst="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111" name="Group 110"/>
                <p:cNvGrpSpPr/>
                <p:nvPr/>
              </p:nvGrpSpPr>
              <p:grpSpPr>
                <a:xfrm>
                  <a:off x="1377851" y="1064568"/>
                  <a:ext cx="108012" cy="859635"/>
                  <a:chOff x="1268760" y="1064568"/>
                  <a:chExt cx="108012" cy="859635"/>
                </a:xfrm>
              </p:grpSpPr>
              <p:sp>
                <p:nvSpPr>
                  <p:cNvPr id="112" name="Rectangle 111"/>
                  <p:cNvSpPr/>
                  <p:nvPr/>
                </p:nvSpPr>
                <p:spPr>
                  <a:xfrm>
                    <a:off x="1268760" y="1064568"/>
                    <a:ext cx="108012" cy="108000"/>
                  </a:xfrm>
                  <a:prstGeom prst="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113" name="Rectangle 112"/>
                  <p:cNvSpPr/>
                  <p:nvPr/>
                </p:nvSpPr>
                <p:spPr>
                  <a:xfrm>
                    <a:off x="1268760" y="1171552"/>
                    <a:ext cx="108012" cy="108000"/>
                  </a:xfrm>
                  <a:prstGeom prst="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114" name="Rectangle 113"/>
                  <p:cNvSpPr/>
                  <p:nvPr/>
                </p:nvSpPr>
                <p:spPr>
                  <a:xfrm>
                    <a:off x="1268760" y="1279552"/>
                    <a:ext cx="108012" cy="108000"/>
                  </a:xfrm>
                  <a:prstGeom prst="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115" name="Rectangle 114"/>
                  <p:cNvSpPr/>
                  <p:nvPr/>
                </p:nvSpPr>
                <p:spPr>
                  <a:xfrm>
                    <a:off x="1268760" y="1386536"/>
                    <a:ext cx="108012" cy="108000"/>
                  </a:xfrm>
                  <a:prstGeom prst="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116" name="Rectangle 115"/>
                  <p:cNvSpPr/>
                  <p:nvPr/>
                </p:nvSpPr>
                <p:spPr>
                  <a:xfrm>
                    <a:off x="1268760" y="1494235"/>
                    <a:ext cx="108012" cy="108000"/>
                  </a:xfrm>
                  <a:prstGeom prst="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117" name="Rectangle 116"/>
                  <p:cNvSpPr/>
                  <p:nvPr/>
                </p:nvSpPr>
                <p:spPr>
                  <a:xfrm>
                    <a:off x="1268760" y="1601219"/>
                    <a:ext cx="108012" cy="108000"/>
                  </a:xfrm>
                  <a:prstGeom prst="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118" name="Rectangle 117"/>
                  <p:cNvSpPr/>
                  <p:nvPr/>
                </p:nvSpPr>
                <p:spPr>
                  <a:xfrm>
                    <a:off x="1268760" y="1709219"/>
                    <a:ext cx="108012" cy="108000"/>
                  </a:xfrm>
                  <a:prstGeom prst="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119" name="Rectangle 118"/>
                  <p:cNvSpPr/>
                  <p:nvPr/>
                </p:nvSpPr>
                <p:spPr>
                  <a:xfrm>
                    <a:off x="1268760" y="1816203"/>
                    <a:ext cx="108012" cy="108000"/>
                  </a:xfrm>
                  <a:prstGeom prst="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</p:grpSp>
          <p:grpSp>
            <p:nvGrpSpPr>
              <p:cNvPr id="83" name="Group 82"/>
              <p:cNvGrpSpPr/>
              <p:nvPr/>
            </p:nvGrpSpPr>
            <p:grpSpPr>
              <a:xfrm>
                <a:off x="1485863" y="1064568"/>
                <a:ext cx="108012" cy="859635"/>
                <a:chOff x="1268760" y="1064568"/>
                <a:chExt cx="108012" cy="859635"/>
              </a:xfrm>
            </p:grpSpPr>
            <p:sp>
              <p:nvSpPr>
                <p:cNvPr id="102" name="Rectangle 101"/>
                <p:cNvSpPr/>
                <p:nvPr/>
              </p:nvSpPr>
              <p:spPr>
                <a:xfrm>
                  <a:off x="1268760" y="1064568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1268760" y="1171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1268760" y="1279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1268760" y="1386536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>
                  <a:off x="1268760" y="1494235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1268760" y="1601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1268760" y="1709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1268760" y="1816203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1594954" y="1064568"/>
                <a:ext cx="108012" cy="859635"/>
                <a:chOff x="1268760" y="1064568"/>
                <a:chExt cx="108012" cy="859635"/>
              </a:xfrm>
            </p:grpSpPr>
            <p:sp>
              <p:nvSpPr>
                <p:cNvPr id="94" name="Rectangle 93"/>
                <p:cNvSpPr/>
                <p:nvPr/>
              </p:nvSpPr>
              <p:spPr>
                <a:xfrm>
                  <a:off x="1268760" y="1064568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5" name="Rectangle 94"/>
                <p:cNvSpPr/>
                <p:nvPr/>
              </p:nvSpPr>
              <p:spPr>
                <a:xfrm>
                  <a:off x="1268760" y="1171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1268760" y="1279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1268760" y="1386536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1268760" y="1494235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1268760" y="1601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1268760" y="1709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1268760" y="1816203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1700808" y="1064568"/>
                <a:ext cx="108012" cy="859635"/>
                <a:chOff x="1268760" y="1064568"/>
                <a:chExt cx="108012" cy="859635"/>
              </a:xfrm>
            </p:grpSpPr>
            <p:sp>
              <p:nvSpPr>
                <p:cNvPr id="86" name="Rectangle 85"/>
                <p:cNvSpPr/>
                <p:nvPr/>
              </p:nvSpPr>
              <p:spPr>
                <a:xfrm>
                  <a:off x="1268760" y="1064568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1268760" y="1171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1268760" y="1279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9" name="Rectangle 88"/>
                <p:cNvSpPr/>
                <p:nvPr/>
              </p:nvSpPr>
              <p:spPr>
                <a:xfrm>
                  <a:off x="1268760" y="1386536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0" name="Rectangle 89"/>
                <p:cNvSpPr/>
                <p:nvPr/>
              </p:nvSpPr>
              <p:spPr>
                <a:xfrm>
                  <a:off x="1268760" y="1494235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1268760" y="1601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1268760" y="1709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1268760" y="1816203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</p:grpSp>
        <p:sp>
          <p:nvSpPr>
            <p:cNvPr id="78" name="TextBox 77"/>
            <p:cNvSpPr txBox="1"/>
            <p:nvPr/>
          </p:nvSpPr>
          <p:spPr>
            <a:xfrm>
              <a:off x="2204864" y="2792760"/>
              <a:ext cx="2439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800" smtClean="0"/>
                <a:t>A</a:t>
              </a:r>
              <a:endParaRPr lang="da-DK" sz="800"/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2031836" y="3773172"/>
              <a:ext cx="232723" cy="139850"/>
              <a:chOff x="2116157" y="3661022"/>
              <a:chExt cx="232723" cy="139850"/>
            </a:xfrm>
          </p:grpSpPr>
          <p:sp>
            <p:nvSpPr>
              <p:cNvPr id="80" name="Cloud 79"/>
              <p:cNvSpPr>
                <a:spLocks/>
              </p:cNvSpPr>
              <p:nvPr/>
            </p:nvSpPr>
            <p:spPr>
              <a:xfrm>
                <a:off x="2204864" y="3693150"/>
                <a:ext cx="144016" cy="107722"/>
              </a:xfrm>
              <a:prstGeom prst="cloud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1" name="Curved Connector 80"/>
              <p:cNvCxnSpPr/>
              <p:nvPr/>
            </p:nvCxnSpPr>
            <p:spPr>
              <a:xfrm rot="5400000" flipH="1" flipV="1">
                <a:off x="2099602" y="3677577"/>
                <a:ext cx="112292" cy="79182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bg2">
                    <a:lumMod val="50000"/>
                  </a:schemeClr>
                </a:solidFill>
                <a:tailEnd type="triangle" w="sm" len="sm"/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8" name="Group 137"/>
          <p:cNvGrpSpPr/>
          <p:nvPr/>
        </p:nvGrpSpPr>
        <p:grpSpPr>
          <a:xfrm>
            <a:off x="2465922" y="2849420"/>
            <a:ext cx="540060" cy="859635"/>
            <a:chOff x="1268760" y="1064568"/>
            <a:chExt cx="540060" cy="859635"/>
          </a:xfrm>
        </p:grpSpPr>
        <p:grpSp>
          <p:nvGrpSpPr>
            <p:cNvPr id="139" name="Group 138"/>
            <p:cNvGrpSpPr/>
            <p:nvPr/>
          </p:nvGrpSpPr>
          <p:grpSpPr>
            <a:xfrm>
              <a:off x="1268760" y="1064568"/>
              <a:ext cx="217103" cy="859635"/>
              <a:chOff x="1268760" y="1064568"/>
              <a:chExt cx="217103" cy="859635"/>
            </a:xfrm>
          </p:grpSpPr>
          <p:grpSp>
            <p:nvGrpSpPr>
              <p:cNvPr id="167" name="Group 166"/>
              <p:cNvGrpSpPr/>
              <p:nvPr/>
            </p:nvGrpSpPr>
            <p:grpSpPr>
              <a:xfrm>
                <a:off x="1268760" y="1064568"/>
                <a:ext cx="108012" cy="859635"/>
                <a:chOff x="1268760" y="1064568"/>
                <a:chExt cx="108012" cy="859635"/>
              </a:xfrm>
            </p:grpSpPr>
            <p:sp>
              <p:nvSpPr>
                <p:cNvPr id="177" name="Rectangle 176"/>
                <p:cNvSpPr/>
                <p:nvPr/>
              </p:nvSpPr>
              <p:spPr>
                <a:xfrm>
                  <a:off x="1268760" y="1064568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78" name="Rectangle 177"/>
                <p:cNvSpPr/>
                <p:nvPr/>
              </p:nvSpPr>
              <p:spPr>
                <a:xfrm>
                  <a:off x="1268760" y="1171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79" name="Rectangle 178"/>
                <p:cNvSpPr/>
                <p:nvPr/>
              </p:nvSpPr>
              <p:spPr>
                <a:xfrm>
                  <a:off x="1268760" y="1279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80" name="Rectangle 179"/>
                <p:cNvSpPr/>
                <p:nvPr/>
              </p:nvSpPr>
              <p:spPr>
                <a:xfrm>
                  <a:off x="1268760" y="1386536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81" name="Rectangle 180"/>
                <p:cNvSpPr/>
                <p:nvPr/>
              </p:nvSpPr>
              <p:spPr>
                <a:xfrm>
                  <a:off x="1268760" y="1494235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82" name="Rectangle 181"/>
                <p:cNvSpPr/>
                <p:nvPr/>
              </p:nvSpPr>
              <p:spPr>
                <a:xfrm>
                  <a:off x="1268760" y="1601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>
                  <a:off x="1268760" y="1709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84" name="Rectangle 183"/>
                <p:cNvSpPr/>
                <p:nvPr/>
              </p:nvSpPr>
              <p:spPr>
                <a:xfrm>
                  <a:off x="1268760" y="1816203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168" name="Group 167"/>
              <p:cNvGrpSpPr/>
              <p:nvPr/>
            </p:nvGrpSpPr>
            <p:grpSpPr>
              <a:xfrm>
                <a:off x="1377851" y="1064568"/>
                <a:ext cx="108012" cy="859635"/>
                <a:chOff x="1268760" y="1064568"/>
                <a:chExt cx="108012" cy="859635"/>
              </a:xfrm>
            </p:grpSpPr>
            <p:sp>
              <p:nvSpPr>
                <p:cNvPr id="169" name="Rectangle 168"/>
                <p:cNvSpPr/>
                <p:nvPr/>
              </p:nvSpPr>
              <p:spPr>
                <a:xfrm>
                  <a:off x="1268760" y="1064568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>
                  <a:off x="1268760" y="1171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71" name="Rectangle 170"/>
                <p:cNvSpPr/>
                <p:nvPr/>
              </p:nvSpPr>
              <p:spPr>
                <a:xfrm>
                  <a:off x="1268760" y="1279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72" name="Rectangle 171"/>
                <p:cNvSpPr/>
                <p:nvPr/>
              </p:nvSpPr>
              <p:spPr>
                <a:xfrm>
                  <a:off x="1268760" y="1386536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73" name="Rectangle 172"/>
                <p:cNvSpPr/>
                <p:nvPr/>
              </p:nvSpPr>
              <p:spPr>
                <a:xfrm>
                  <a:off x="1268760" y="1494235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74" name="Rectangle 173"/>
                <p:cNvSpPr/>
                <p:nvPr/>
              </p:nvSpPr>
              <p:spPr>
                <a:xfrm>
                  <a:off x="1268760" y="1601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75" name="Rectangle 174"/>
                <p:cNvSpPr/>
                <p:nvPr/>
              </p:nvSpPr>
              <p:spPr>
                <a:xfrm>
                  <a:off x="1268760" y="1709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76" name="Rectangle 175"/>
                <p:cNvSpPr/>
                <p:nvPr/>
              </p:nvSpPr>
              <p:spPr>
                <a:xfrm>
                  <a:off x="1268760" y="1816203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</p:grpSp>
        <p:grpSp>
          <p:nvGrpSpPr>
            <p:cNvPr id="140" name="Group 139"/>
            <p:cNvGrpSpPr/>
            <p:nvPr/>
          </p:nvGrpSpPr>
          <p:grpSpPr>
            <a:xfrm>
              <a:off x="1485863" y="1064568"/>
              <a:ext cx="108012" cy="859635"/>
              <a:chOff x="1268760" y="1064568"/>
              <a:chExt cx="108012" cy="859635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1268760" y="1064568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1268760" y="1171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1268760" y="1279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1268760" y="1386536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1268760" y="1494235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1268760" y="1601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1268760" y="1709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1268760" y="1816203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1594954" y="1064568"/>
              <a:ext cx="108012" cy="859635"/>
              <a:chOff x="1268760" y="1064568"/>
              <a:chExt cx="108012" cy="859635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1268760" y="1064568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1268760" y="1171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1268760" y="1279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1268760" y="1386536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1268760" y="1494235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1268760" y="1601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1268760" y="1709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1268760" y="1816203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1700808" y="1064568"/>
              <a:ext cx="108012" cy="859635"/>
              <a:chOff x="1268760" y="1064568"/>
              <a:chExt cx="108012" cy="859635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1268760" y="1064568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1268760" y="1171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1268760" y="1279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1268760" y="1386536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1268760" y="1494235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1268760" y="1601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1268760" y="1709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1268760" y="1816203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</p:grpSp>
      <p:sp>
        <p:nvSpPr>
          <p:cNvPr id="185" name="TextBox 184"/>
          <p:cNvSpPr txBox="1"/>
          <p:nvPr/>
        </p:nvSpPr>
        <p:spPr>
          <a:xfrm>
            <a:off x="2958388" y="2792760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/>
              <a:t>R</a:t>
            </a:r>
            <a:endParaRPr lang="da-DK" sz="800"/>
          </a:p>
        </p:txBody>
      </p:sp>
      <p:sp>
        <p:nvSpPr>
          <p:cNvPr id="186" name="Rounded Rectangle 185"/>
          <p:cNvSpPr/>
          <p:nvPr/>
        </p:nvSpPr>
        <p:spPr>
          <a:xfrm>
            <a:off x="1605953" y="2787997"/>
            <a:ext cx="1548783" cy="964418"/>
          </a:xfrm>
          <a:prstGeom prst="roundRect">
            <a:avLst/>
          </a:prstGeom>
          <a:noFill/>
          <a:ln w="952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3" name="Lightning Bolt 292"/>
          <p:cNvSpPr/>
          <p:nvPr/>
        </p:nvSpPr>
        <p:spPr>
          <a:xfrm rot="21046614">
            <a:off x="4026669" y="2994530"/>
            <a:ext cx="144016" cy="144016"/>
          </a:xfrm>
          <a:prstGeom prst="lightningBol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95" name="Group 294"/>
          <p:cNvGrpSpPr/>
          <p:nvPr/>
        </p:nvGrpSpPr>
        <p:grpSpPr>
          <a:xfrm>
            <a:off x="3440430" y="2847945"/>
            <a:ext cx="540060" cy="859635"/>
            <a:chOff x="1268760" y="1064568"/>
            <a:chExt cx="540060" cy="859635"/>
          </a:xfrm>
        </p:grpSpPr>
        <p:grpSp>
          <p:nvGrpSpPr>
            <p:cNvPr id="349" name="Group 348"/>
            <p:cNvGrpSpPr/>
            <p:nvPr/>
          </p:nvGrpSpPr>
          <p:grpSpPr>
            <a:xfrm>
              <a:off x="1268760" y="1064568"/>
              <a:ext cx="217103" cy="859635"/>
              <a:chOff x="1268760" y="1064568"/>
              <a:chExt cx="217103" cy="859635"/>
            </a:xfrm>
          </p:grpSpPr>
          <p:grpSp>
            <p:nvGrpSpPr>
              <p:cNvPr id="377" name="Group 376"/>
              <p:cNvGrpSpPr/>
              <p:nvPr/>
            </p:nvGrpSpPr>
            <p:grpSpPr>
              <a:xfrm>
                <a:off x="1268760" y="1064568"/>
                <a:ext cx="108012" cy="859635"/>
                <a:chOff x="1268760" y="1064568"/>
                <a:chExt cx="108012" cy="859635"/>
              </a:xfrm>
            </p:grpSpPr>
            <p:sp>
              <p:nvSpPr>
                <p:cNvPr id="387" name="Rectangle 386"/>
                <p:cNvSpPr/>
                <p:nvPr/>
              </p:nvSpPr>
              <p:spPr>
                <a:xfrm>
                  <a:off x="1268760" y="1064568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88" name="Rectangle 387"/>
                <p:cNvSpPr/>
                <p:nvPr/>
              </p:nvSpPr>
              <p:spPr>
                <a:xfrm>
                  <a:off x="1268760" y="1171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89" name="Rectangle 388"/>
                <p:cNvSpPr/>
                <p:nvPr/>
              </p:nvSpPr>
              <p:spPr>
                <a:xfrm>
                  <a:off x="1268760" y="1279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90" name="Rectangle 389"/>
                <p:cNvSpPr/>
                <p:nvPr/>
              </p:nvSpPr>
              <p:spPr>
                <a:xfrm>
                  <a:off x="1268760" y="1386536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91" name="Rectangle 390"/>
                <p:cNvSpPr/>
                <p:nvPr/>
              </p:nvSpPr>
              <p:spPr>
                <a:xfrm>
                  <a:off x="1268760" y="1494235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92" name="Rectangle 391"/>
                <p:cNvSpPr/>
                <p:nvPr/>
              </p:nvSpPr>
              <p:spPr>
                <a:xfrm>
                  <a:off x="1268760" y="1601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93" name="Rectangle 392"/>
                <p:cNvSpPr/>
                <p:nvPr/>
              </p:nvSpPr>
              <p:spPr>
                <a:xfrm>
                  <a:off x="1268760" y="1709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94" name="Rectangle 393"/>
                <p:cNvSpPr/>
                <p:nvPr/>
              </p:nvSpPr>
              <p:spPr>
                <a:xfrm>
                  <a:off x="1268760" y="1816203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78" name="Group 377"/>
              <p:cNvGrpSpPr/>
              <p:nvPr/>
            </p:nvGrpSpPr>
            <p:grpSpPr>
              <a:xfrm>
                <a:off x="1377851" y="1064568"/>
                <a:ext cx="108012" cy="859635"/>
                <a:chOff x="1268760" y="1064568"/>
                <a:chExt cx="108012" cy="859635"/>
              </a:xfrm>
            </p:grpSpPr>
            <p:sp>
              <p:nvSpPr>
                <p:cNvPr id="379" name="Rectangle 378"/>
                <p:cNvSpPr/>
                <p:nvPr/>
              </p:nvSpPr>
              <p:spPr>
                <a:xfrm>
                  <a:off x="1268760" y="1064568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80" name="Rectangle 379"/>
                <p:cNvSpPr/>
                <p:nvPr/>
              </p:nvSpPr>
              <p:spPr>
                <a:xfrm>
                  <a:off x="1268760" y="1171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81" name="Rectangle 380"/>
                <p:cNvSpPr/>
                <p:nvPr/>
              </p:nvSpPr>
              <p:spPr>
                <a:xfrm>
                  <a:off x="1268760" y="1279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82" name="Rectangle 381"/>
                <p:cNvSpPr/>
                <p:nvPr/>
              </p:nvSpPr>
              <p:spPr>
                <a:xfrm>
                  <a:off x="1268760" y="1386536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83" name="Rectangle 382"/>
                <p:cNvSpPr/>
                <p:nvPr/>
              </p:nvSpPr>
              <p:spPr>
                <a:xfrm>
                  <a:off x="1268760" y="1494235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84" name="Rectangle 383"/>
                <p:cNvSpPr/>
                <p:nvPr/>
              </p:nvSpPr>
              <p:spPr>
                <a:xfrm>
                  <a:off x="1268760" y="1601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85" name="Rectangle 384"/>
                <p:cNvSpPr/>
                <p:nvPr/>
              </p:nvSpPr>
              <p:spPr>
                <a:xfrm>
                  <a:off x="1268760" y="1709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86" name="Rectangle 385"/>
                <p:cNvSpPr/>
                <p:nvPr/>
              </p:nvSpPr>
              <p:spPr>
                <a:xfrm>
                  <a:off x="1268760" y="1816203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</p:grpSp>
        <p:grpSp>
          <p:nvGrpSpPr>
            <p:cNvPr id="350" name="Group 349"/>
            <p:cNvGrpSpPr/>
            <p:nvPr/>
          </p:nvGrpSpPr>
          <p:grpSpPr>
            <a:xfrm>
              <a:off x="1485863" y="1064568"/>
              <a:ext cx="108012" cy="859635"/>
              <a:chOff x="1268760" y="1064568"/>
              <a:chExt cx="108012" cy="859635"/>
            </a:xfrm>
          </p:grpSpPr>
          <p:sp>
            <p:nvSpPr>
              <p:cNvPr id="369" name="Rectangle 368"/>
              <p:cNvSpPr/>
              <p:nvPr/>
            </p:nvSpPr>
            <p:spPr>
              <a:xfrm>
                <a:off x="1268760" y="1064568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70" name="Rectangle 369"/>
              <p:cNvSpPr/>
              <p:nvPr/>
            </p:nvSpPr>
            <p:spPr>
              <a:xfrm>
                <a:off x="1268760" y="1171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71" name="Rectangle 370"/>
              <p:cNvSpPr/>
              <p:nvPr/>
            </p:nvSpPr>
            <p:spPr>
              <a:xfrm>
                <a:off x="1268760" y="1279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72" name="Rectangle 371"/>
              <p:cNvSpPr/>
              <p:nvPr/>
            </p:nvSpPr>
            <p:spPr>
              <a:xfrm>
                <a:off x="1268760" y="1386536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73" name="Rectangle 372"/>
              <p:cNvSpPr/>
              <p:nvPr/>
            </p:nvSpPr>
            <p:spPr>
              <a:xfrm>
                <a:off x="1268760" y="1494235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74" name="Rectangle 373"/>
              <p:cNvSpPr/>
              <p:nvPr/>
            </p:nvSpPr>
            <p:spPr>
              <a:xfrm>
                <a:off x="1268760" y="1601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1268760" y="1709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76" name="Rectangle 375"/>
              <p:cNvSpPr/>
              <p:nvPr/>
            </p:nvSpPr>
            <p:spPr>
              <a:xfrm>
                <a:off x="1268760" y="1816203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51" name="Group 350"/>
            <p:cNvGrpSpPr/>
            <p:nvPr/>
          </p:nvGrpSpPr>
          <p:grpSpPr>
            <a:xfrm>
              <a:off x="1594954" y="1064568"/>
              <a:ext cx="108012" cy="859635"/>
              <a:chOff x="1268760" y="1064568"/>
              <a:chExt cx="108012" cy="859635"/>
            </a:xfrm>
          </p:grpSpPr>
          <p:sp>
            <p:nvSpPr>
              <p:cNvPr id="361" name="Rectangle 360"/>
              <p:cNvSpPr/>
              <p:nvPr/>
            </p:nvSpPr>
            <p:spPr>
              <a:xfrm>
                <a:off x="1268760" y="1064568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62" name="Rectangle 361"/>
              <p:cNvSpPr/>
              <p:nvPr/>
            </p:nvSpPr>
            <p:spPr>
              <a:xfrm>
                <a:off x="1268760" y="1171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63" name="Rectangle 362"/>
              <p:cNvSpPr/>
              <p:nvPr/>
            </p:nvSpPr>
            <p:spPr>
              <a:xfrm>
                <a:off x="1268760" y="1279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64" name="Rectangle 363"/>
              <p:cNvSpPr/>
              <p:nvPr/>
            </p:nvSpPr>
            <p:spPr>
              <a:xfrm>
                <a:off x="1268760" y="1386536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65" name="Rectangle 364"/>
              <p:cNvSpPr/>
              <p:nvPr/>
            </p:nvSpPr>
            <p:spPr>
              <a:xfrm>
                <a:off x="1268760" y="1494235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66" name="Rectangle 365"/>
              <p:cNvSpPr/>
              <p:nvPr/>
            </p:nvSpPr>
            <p:spPr>
              <a:xfrm>
                <a:off x="1268760" y="1601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67" name="Rectangle 366"/>
              <p:cNvSpPr/>
              <p:nvPr/>
            </p:nvSpPr>
            <p:spPr>
              <a:xfrm>
                <a:off x="1268760" y="1709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68" name="Rectangle 367"/>
              <p:cNvSpPr/>
              <p:nvPr/>
            </p:nvSpPr>
            <p:spPr>
              <a:xfrm>
                <a:off x="1268760" y="1816203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52" name="Group 351"/>
            <p:cNvGrpSpPr/>
            <p:nvPr/>
          </p:nvGrpSpPr>
          <p:grpSpPr>
            <a:xfrm>
              <a:off x="1700808" y="1064568"/>
              <a:ext cx="108012" cy="859635"/>
              <a:chOff x="1268760" y="1064568"/>
              <a:chExt cx="108012" cy="859635"/>
            </a:xfrm>
          </p:grpSpPr>
          <p:sp>
            <p:nvSpPr>
              <p:cNvPr id="353" name="Rectangle 352"/>
              <p:cNvSpPr/>
              <p:nvPr/>
            </p:nvSpPr>
            <p:spPr>
              <a:xfrm>
                <a:off x="1268760" y="1064568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54" name="Rectangle 353"/>
              <p:cNvSpPr/>
              <p:nvPr/>
            </p:nvSpPr>
            <p:spPr>
              <a:xfrm>
                <a:off x="1268760" y="1171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55" name="Rectangle 354"/>
              <p:cNvSpPr/>
              <p:nvPr/>
            </p:nvSpPr>
            <p:spPr>
              <a:xfrm>
                <a:off x="1268760" y="1279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56" name="Rectangle 355"/>
              <p:cNvSpPr/>
              <p:nvPr/>
            </p:nvSpPr>
            <p:spPr>
              <a:xfrm>
                <a:off x="1268760" y="1386536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57" name="Rectangle 356"/>
              <p:cNvSpPr/>
              <p:nvPr/>
            </p:nvSpPr>
            <p:spPr>
              <a:xfrm>
                <a:off x="1268760" y="1494235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58" name="Rectangle 357"/>
              <p:cNvSpPr/>
              <p:nvPr/>
            </p:nvSpPr>
            <p:spPr>
              <a:xfrm>
                <a:off x="1268760" y="1601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59" name="Rectangle 358"/>
              <p:cNvSpPr/>
              <p:nvPr/>
            </p:nvSpPr>
            <p:spPr>
              <a:xfrm>
                <a:off x="1268760" y="1709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60" name="Rectangle 359"/>
              <p:cNvSpPr/>
              <p:nvPr/>
            </p:nvSpPr>
            <p:spPr>
              <a:xfrm>
                <a:off x="1268760" y="1816203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</p:grpSp>
      <p:sp>
        <p:nvSpPr>
          <p:cNvPr id="296" name="TextBox 295"/>
          <p:cNvSpPr txBox="1"/>
          <p:nvPr/>
        </p:nvSpPr>
        <p:spPr>
          <a:xfrm>
            <a:off x="3933056" y="2791285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/>
              <a:t>A</a:t>
            </a:r>
            <a:endParaRPr lang="da-DK" sz="800"/>
          </a:p>
        </p:txBody>
      </p:sp>
      <p:grpSp>
        <p:nvGrpSpPr>
          <p:cNvPr id="297" name="Group 296"/>
          <p:cNvGrpSpPr/>
          <p:nvPr/>
        </p:nvGrpSpPr>
        <p:grpSpPr>
          <a:xfrm>
            <a:off x="3758253" y="3771697"/>
            <a:ext cx="232723" cy="139850"/>
            <a:chOff x="2116157" y="3661022"/>
            <a:chExt cx="232723" cy="139850"/>
          </a:xfrm>
        </p:grpSpPr>
        <p:sp>
          <p:nvSpPr>
            <p:cNvPr id="347" name="Cloud 346"/>
            <p:cNvSpPr>
              <a:spLocks/>
            </p:cNvSpPr>
            <p:nvPr/>
          </p:nvSpPr>
          <p:spPr>
            <a:xfrm>
              <a:off x="2204864" y="3693150"/>
              <a:ext cx="144016" cy="107722"/>
            </a:xfrm>
            <a:prstGeom prst="cloud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48" name="Curved Connector 347"/>
            <p:cNvCxnSpPr/>
            <p:nvPr/>
          </p:nvCxnSpPr>
          <p:spPr>
            <a:xfrm rot="5400000" flipH="1" flipV="1">
              <a:off x="2099602" y="3677577"/>
              <a:ext cx="112292" cy="7918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50000"/>
                </a:schemeClr>
              </a:solidFill>
              <a:tailEnd type="triangle" w="sm" len="sm"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8" name="Group 297"/>
          <p:cNvGrpSpPr/>
          <p:nvPr/>
        </p:nvGrpSpPr>
        <p:grpSpPr>
          <a:xfrm>
            <a:off x="4192339" y="2847945"/>
            <a:ext cx="540060" cy="859635"/>
            <a:chOff x="1268760" y="1064568"/>
            <a:chExt cx="540060" cy="859635"/>
          </a:xfrm>
        </p:grpSpPr>
        <p:grpSp>
          <p:nvGrpSpPr>
            <p:cNvPr id="301" name="Group 300"/>
            <p:cNvGrpSpPr/>
            <p:nvPr/>
          </p:nvGrpSpPr>
          <p:grpSpPr>
            <a:xfrm>
              <a:off x="1268760" y="1064568"/>
              <a:ext cx="217103" cy="859635"/>
              <a:chOff x="1268760" y="1064568"/>
              <a:chExt cx="217103" cy="859635"/>
            </a:xfrm>
          </p:grpSpPr>
          <p:grpSp>
            <p:nvGrpSpPr>
              <p:cNvPr id="329" name="Group 328"/>
              <p:cNvGrpSpPr/>
              <p:nvPr/>
            </p:nvGrpSpPr>
            <p:grpSpPr>
              <a:xfrm>
                <a:off x="1268760" y="1064568"/>
                <a:ext cx="108012" cy="859635"/>
                <a:chOff x="1268760" y="1064568"/>
                <a:chExt cx="108012" cy="859635"/>
              </a:xfrm>
            </p:grpSpPr>
            <p:sp>
              <p:nvSpPr>
                <p:cNvPr id="339" name="Rectangle 338"/>
                <p:cNvSpPr/>
                <p:nvPr/>
              </p:nvSpPr>
              <p:spPr>
                <a:xfrm>
                  <a:off x="1268760" y="1064568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40" name="Rectangle 339"/>
                <p:cNvSpPr/>
                <p:nvPr/>
              </p:nvSpPr>
              <p:spPr>
                <a:xfrm>
                  <a:off x="1268760" y="1171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41" name="Rectangle 340"/>
                <p:cNvSpPr/>
                <p:nvPr/>
              </p:nvSpPr>
              <p:spPr>
                <a:xfrm>
                  <a:off x="1268760" y="1279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42" name="Rectangle 341"/>
                <p:cNvSpPr/>
                <p:nvPr/>
              </p:nvSpPr>
              <p:spPr>
                <a:xfrm>
                  <a:off x="1268760" y="1386536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43" name="Rectangle 342"/>
                <p:cNvSpPr/>
                <p:nvPr/>
              </p:nvSpPr>
              <p:spPr>
                <a:xfrm>
                  <a:off x="1268760" y="1494235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44" name="Rectangle 343"/>
                <p:cNvSpPr/>
                <p:nvPr/>
              </p:nvSpPr>
              <p:spPr>
                <a:xfrm>
                  <a:off x="1268760" y="1601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45" name="Rectangle 344"/>
                <p:cNvSpPr/>
                <p:nvPr/>
              </p:nvSpPr>
              <p:spPr>
                <a:xfrm>
                  <a:off x="1268760" y="1709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46" name="Rectangle 345"/>
                <p:cNvSpPr/>
                <p:nvPr/>
              </p:nvSpPr>
              <p:spPr>
                <a:xfrm>
                  <a:off x="1268760" y="1816203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30" name="Group 329"/>
              <p:cNvGrpSpPr/>
              <p:nvPr/>
            </p:nvGrpSpPr>
            <p:grpSpPr>
              <a:xfrm>
                <a:off x="1377851" y="1064568"/>
                <a:ext cx="108012" cy="859635"/>
                <a:chOff x="1268760" y="1064568"/>
                <a:chExt cx="108012" cy="859635"/>
              </a:xfrm>
            </p:grpSpPr>
            <p:sp>
              <p:nvSpPr>
                <p:cNvPr id="331" name="Rectangle 330"/>
                <p:cNvSpPr/>
                <p:nvPr/>
              </p:nvSpPr>
              <p:spPr>
                <a:xfrm>
                  <a:off x="1268760" y="1064568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32" name="Rectangle 331"/>
                <p:cNvSpPr/>
                <p:nvPr/>
              </p:nvSpPr>
              <p:spPr>
                <a:xfrm>
                  <a:off x="1268760" y="1171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33" name="Rectangle 332"/>
                <p:cNvSpPr/>
                <p:nvPr/>
              </p:nvSpPr>
              <p:spPr>
                <a:xfrm>
                  <a:off x="1268760" y="1279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34" name="Rectangle 333"/>
                <p:cNvSpPr/>
                <p:nvPr/>
              </p:nvSpPr>
              <p:spPr>
                <a:xfrm>
                  <a:off x="1268760" y="1386536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35" name="Rectangle 334"/>
                <p:cNvSpPr/>
                <p:nvPr/>
              </p:nvSpPr>
              <p:spPr>
                <a:xfrm>
                  <a:off x="1268760" y="1494235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36" name="Rectangle 335"/>
                <p:cNvSpPr/>
                <p:nvPr/>
              </p:nvSpPr>
              <p:spPr>
                <a:xfrm>
                  <a:off x="1268760" y="1601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37" name="Rectangle 336"/>
                <p:cNvSpPr/>
                <p:nvPr/>
              </p:nvSpPr>
              <p:spPr>
                <a:xfrm>
                  <a:off x="1268760" y="1709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38" name="Rectangle 337"/>
                <p:cNvSpPr/>
                <p:nvPr/>
              </p:nvSpPr>
              <p:spPr>
                <a:xfrm>
                  <a:off x="1268760" y="1816203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</p:grpSp>
        <p:grpSp>
          <p:nvGrpSpPr>
            <p:cNvPr id="302" name="Group 301"/>
            <p:cNvGrpSpPr/>
            <p:nvPr/>
          </p:nvGrpSpPr>
          <p:grpSpPr>
            <a:xfrm>
              <a:off x="1485863" y="1064568"/>
              <a:ext cx="108012" cy="859635"/>
              <a:chOff x="1268760" y="1064568"/>
              <a:chExt cx="108012" cy="859635"/>
            </a:xfrm>
          </p:grpSpPr>
          <p:sp>
            <p:nvSpPr>
              <p:cNvPr id="321" name="Rectangle 320"/>
              <p:cNvSpPr/>
              <p:nvPr/>
            </p:nvSpPr>
            <p:spPr>
              <a:xfrm>
                <a:off x="1268760" y="1064568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2" name="Rectangle 321"/>
              <p:cNvSpPr/>
              <p:nvPr/>
            </p:nvSpPr>
            <p:spPr>
              <a:xfrm>
                <a:off x="1268760" y="1171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3" name="Rectangle 322"/>
              <p:cNvSpPr/>
              <p:nvPr/>
            </p:nvSpPr>
            <p:spPr>
              <a:xfrm>
                <a:off x="1268760" y="1279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4" name="Rectangle 323"/>
              <p:cNvSpPr/>
              <p:nvPr/>
            </p:nvSpPr>
            <p:spPr>
              <a:xfrm>
                <a:off x="1268760" y="1386536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5" name="Rectangle 324"/>
              <p:cNvSpPr/>
              <p:nvPr/>
            </p:nvSpPr>
            <p:spPr>
              <a:xfrm>
                <a:off x="1268760" y="1494235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6" name="Rectangle 325"/>
              <p:cNvSpPr/>
              <p:nvPr/>
            </p:nvSpPr>
            <p:spPr>
              <a:xfrm>
                <a:off x="1268760" y="1601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7" name="Rectangle 326"/>
              <p:cNvSpPr/>
              <p:nvPr/>
            </p:nvSpPr>
            <p:spPr>
              <a:xfrm>
                <a:off x="1268760" y="1709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8" name="Rectangle 327"/>
              <p:cNvSpPr/>
              <p:nvPr/>
            </p:nvSpPr>
            <p:spPr>
              <a:xfrm>
                <a:off x="1268760" y="1816203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03" name="Group 302"/>
            <p:cNvGrpSpPr/>
            <p:nvPr/>
          </p:nvGrpSpPr>
          <p:grpSpPr>
            <a:xfrm>
              <a:off x="1594954" y="1064568"/>
              <a:ext cx="108012" cy="859635"/>
              <a:chOff x="1268760" y="1064568"/>
              <a:chExt cx="108012" cy="859635"/>
            </a:xfrm>
          </p:grpSpPr>
          <p:sp>
            <p:nvSpPr>
              <p:cNvPr id="313" name="Rectangle 312"/>
              <p:cNvSpPr/>
              <p:nvPr/>
            </p:nvSpPr>
            <p:spPr>
              <a:xfrm>
                <a:off x="1268760" y="1064568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14" name="Rectangle 313"/>
              <p:cNvSpPr/>
              <p:nvPr/>
            </p:nvSpPr>
            <p:spPr>
              <a:xfrm>
                <a:off x="1268760" y="1171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15" name="Rectangle 314"/>
              <p:cNvSpPr/>
              <p:nvPr/>
            </p:nvSpPr>
            <p:spPr>
              <a:xfrm>
                <a:off x="1268760" y="1279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16" name="Rectangle 315"/>
              <p:cNvSpPr/>
              <p:nvPr/>
            </p:nvSpPr>
            <p:spPr>
              <a:xfrm>
                <a:off x="1268760" y="1386536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17" name="Rectangle 316"/>
              <p:cNvSpPr/>
              <p:nvPr/>
            </p:nvSpPr>
            <p:spPr>
              <a:xfrm>
                <a:off x="1268760" y="1494235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18" name="Rectangle 317"/>
              <p:cNvSpPr/>
              <p:nvPr/>
            </p:nvSpPr>
            <p:spPr>
              <a:xfrm>
                <a:off x="1268760" y="1601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19" name="Rectangle 318"/>
              <p:cNvSpPr/>
              <p:nvPr/>
            </p:nvSpPr>
            <p:spPr>
              <a:xfrm>
                <a:off x="1268760" y="1709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0" name="Rectangle 319"/>
              <p:cNvSpPr/>
              <p:nvPr/>
            </p:nvSpPr>
            <p:spPr>
              <a:xfrm>
                <a:off x="1268760" y="1816203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04" name="Group 303"/>
            <p:cNvGrpSpPr/>
            <p:nvPr/>
          </p:nvGrpSpPr>
          <p:grpSpPr>
            <a:xfrm>
              <a:off x="1700808" y="1064568"/>
              <a:ext cx="108012" cy="859635"/>
              <a:chOff x="1268760" y="1064568"/>
              <a:chExt cx="108012" cy="859635"/>
            </a:xfrm>
          </p:grpSpPr>
          <p:sp>
            <p:nvSpPr>
              <p:cNvPr id="305" name="Rectangle 304"/>
              <p:cNvSpPr/>
              <p:nvPr/>
            </p:nvSpPr>
            <p:spPr>
              <a:xfrm>
                <a:off x="1268760" y="1064568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06" name="Rectangle 305"/>
              <p:cNvSpPr/>
              <p:nvPr/>
            </p:nvSpPr>
            <p:spPr>
              <a:xfrm>
                <a:off x="1268760" y="1171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07" name="Rectangle 306"/>
              <p:cNvSpPr/>
              <p:nvPr/>
            </p:nvSpPr>
            <p:spPr>
              <a:xfrm>
                <a:off x="1268760" y="1279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08" name="Rectangle 307"/>
              <p:cNvSpPr/>
              <p:nvPr/>
            </p:nvSpPr>
            <p:spPr>
              <a:xfrm>
                <a:off x="1268760" y="1386536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09" name="Rectangle 308"/>
              <p:cNvSpPr/>
              <p:nvPr/>
            </p:nvSpPr>
            <p:spPr>
              <a:xfrm>
                <a:off x="1268760" y="1494235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10" name="Rectangle 309"/>
              <p:cNvSpPr/>
              <p:nvPr/>
            </p:nvSpPr>
            <p:spPr>
              <a:xfrm>
                <a:off x="1268760" y="1601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11" name="Rectangle 310"/>
              <p:cNvSpPr/>
              <p:nvPr/>
            </p:nvSpPr>
            <p:spPr>
              <a:xfrm>
                <a:off x="1268760" y="1709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12" name="Rectangle 311"/>
              <p:cNvSpPr/>
              <p:nvPr/>
            </p:nvSpPr>
            <p:spPr>
              <a:xfrm>
                <a:off x="1268760" y="1816203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</p:grpSp>
      <p:sp>
        <p:nvSpPr>
          <p:cNvPr id="299" name="TextBox 298"/>
          <p:cNvSpPr txBox="1"/>
          <p:nvPr/>
        </p:nvSpPr>
        <p:spPr>
          <a:xfrm>
            <a:off x="4684805" y="2791285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/>
              <a:t>R</a:t>
            </a:r>
            <a:endParaRPr lang="da-DK" sz="800"/>
          </a:p>
        </p:txBody>
      </p:sp>
      <p:sp>
        <p:nvSpPr>
          <p:cNvPr id="300" name="Rounded Rectangle 299"/>
          <p:cNvSpPr/>
          <p:nvPr/>
        </p:nvSpPr>
        <p:spPr>
          <a:xfrm>
            <a:off x="3332370" y="2786522"/>
            <a:ext cx="1548783" cy="964418"/>
          </a:xfrm>
          <a:prstGeom prst="roundRect">
            <a:avLst/>
          </a:prstGeom>
          <a:noFill/>
          <a:ln w="952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21" name="Group 420"/>
          <p:cNvGrpSpPr/>
          <p:nvPr/>
        </p:nvGrpSpPr>
        <p:grpSpPr>
          <a:xfrm>
            <a:off x="5074574" y="2784061"/>
            <a:ext cx="658682" cy="964418"/>
            <a:chOff x="4590654" y="2784061"/>
            <a:chExt cx="658682" cy="964418"/>
          </a:xfrm>
        </p:grpSpPr>
        <p:grpSp>
          <p:nvGrpSpPr>
            <p:cNvPr id="396" name="Group 395"/>
            <p:cNvGrpSpPr/>
            <p:nvPr/>
          </p:nvGrpSpPr>
          <p:grpSpPr>
            <a:xfrm>
              <a:off x="4797152" y="2791285"/>
              <a:ext cx="452184" cy="916295"/>
              <a:chOff x="2760792" y="1010695"/>
              <a:chExt cx="452184" cy="916295"/>
            </a:xfrm>
          </p:grpSpPr>
          <p:grpSp>
            <p:nvGrpSpPr>
              <p:cNvPr id="397" name="Group 396"/>
              <p:cNvGrpSpPr/>
              <p:nvPr/>
            </p:nvGrpSpPr>
            <p:grpSpPr>
              <a:xfrm>
                <a:off x="2926231" y="1067355"/>
                <a:ext cx="108012" cy="859635"/>
                <a:chOff x="1268760" y="1064568"/>
                <a:chExt cx="108012" cy="859635"/>
              </a:xfrm>
            </p:grpSpPr>
            <p:sp>
              <p:nvSpPr>
                <p:cNvPr id="400" name="Rectangle 399"/>
                <p:cNvSpPr/>
                <p:nvPr/>
              </p:nvSpPr>
              <p:spPr>
                <a:xfrm>
                  <a:off x="1268760" y="1064568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01" name="Rectangle 400"/>
                <p:cNvSpPr/>
                <p:nvPr/>
              </p:nvSpPr>
              <p:spPr>
                <a:xfrm>
                  <a:off x="1268760" y="1171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02" name="Rectangle 401"/>
                <p:cNvSpPr/>
                <p:nvPr/>
              </p:nvSpPr>
              <p:spPr>
                <a:xfrm>
                  <a:off x="1268760" y="1279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03" name="Rectangle 402"/>
                <p:cNvSpPr/>
                <p:nvPr/>
              </p:nvSpPr>
              <p:spPr>
                <a:xfrm>
                  <a:off x="1268760" y="1386536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04" name="Rectangle 403"/>
                <p:cNvSpPr/>
                <p:nvPr/>
              </p:nvSpPr>
              <p:spPr>
                <a:xfrm>
                  <a:off x="1268760" y="1494235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05" name="Rectangle 404"/>
                <p:cNvSpPr/>
                <p:nvPr/>
              </p:nvSpPr>
              <p:spPr>
                <a:xfrm>
                  <a:off x="1268760" y="1601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06" name="Rectangle 405"/>
                <p:cNvSpPr/>
                <p:nvPr/>
              </p:nvSpPr>
              <p:spPr>
                <a:xfrm>
                  <a:off x="1268760" y="1709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07" name="Rectangle 406"/>
                <p:cNvSpPr/>
                <p:nvPr/>
              </p:nvSpPr>
              <p:spPr>
                <a:xfrm>
                  <a:off x="1268760" y="1816203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sp>
            <p:nvSpPr>
              <p:cNvPr id="398" name="TextBox 397"/>
              <p:cNvSpPr txBox="1"/>
              <p:nvPr/>
            </p:nvSpPr>
            <p:spPr>
              <a:xfrm>
                <a:off x="2972204" y="1010695"/>
                <a:ext cx="24077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a-DK" sz="800" smtClean="0"/>
                  <a:t>R</a:t>
                </a:r>
                <a:endParaRPr lang="da-DK" sz="800"/>
              </a:p>
            </p:txBody>
          </p:sp>
          <p:sp>
            <p:nvSpPr>
              <p:cNvPr id="399" name="Lightning Bolt 398"/>
              <p:cNvSpPr/>
              <p:nvPr/>
            </p:nvSpPr>
            <p:spPr>
              <a:xfrm rot="21046614">
                <a:off x="2760792" y="1219195"/>
                <a:ext cx="144016" cy="144016"/>
              </a:xfrm>
              <a:prstGeom prst="lightningBol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09" name="Group 408"/>
            <p:cNvGrpSpPr/>
            <p:nvPr/>
          </p:nvGrpSpPr>
          <p:grpSpPr>
            <a:xfrm>
              <a:off x="4653136" y="2791285"/>
              <a:ext cx="298658" cy="916295"/>
              <a:chOff x="870912" y="1010695"/>
              <a:chExt cx="298658" cy="916295"/>
            </a:xfrm>
          </p:grpSpPr>
          <p:grpSp>
            <p:nvGrpSpPr>
              <p:cNvPr id="410" name="Group 409"/>
              <p:cNvGrpSpPr/>
              <p:nvPr/>
            </p:nvGrpSpPr>
            <p:grpSpPr>
              <a:xfrm>
                <a:off x="870912" y="1067355"/>
                <a:ext cx="108012" cy="859635"/>
                <a:chOff x="1268760" y="1064568"/>
                <a:chExt cx="108012" cy="859635"/>
              </a:xfrm>
            </p:grpSpPr>
            <p:sp>
              <p:nvSpPr>
                <p:cNvPr id="412" name="Rectangle 411"/>
                <p:cNvSpPr/>
                <p:nvPr/>
              </p:nvSpPr>
              <p:spPr>
                <a:xfrm>
                  <a:off x="1268760" y="1064568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13" name="Rectangle 412"/>
                <p:cNvSpPr/>
                <p:nvPr/>
              </p:nvSpPr>
              <p:spPr>
                <a:xfrm>
                  <a:off x="1268760" y="1171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14" name="Rectangle 413"/>
                <p:cNvSpPr/>
                <p:nvPr/>
              </p:nvSpPr>
              <p:spPr>
                <a:xfrm>
                  <a:off x="1268760" y="1279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15" name="Rectangle 414"/>
                <p:cNvSpPr/>
                <p:nvPr/>
              </p:nvSpPr>
              <p:spPr>
                <a:xfrm>
                  <a:off x="1268760" y="1386536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16" name="Rectangle 415"/>
                <p:cNvSpPr/>
                <p:nvPr/>
              </p:nvSpPr>
              <p:spPr>
                <a:xfrm>
                  <a:off x="1268760" y="1494235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17" name="Rectangle 416"/>
                <p:cNvSpPr/>
                <p:nvPr/>
              </p:nvSpPr>
              <p:spPr>
                <a:xfrm>
                  <a:off x="1268760" y="1601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18" name="Rectangle 417"/>
                <p:cNvSpPr/>
                <p:nvPr/>
              </p:nvSpPr>
              <p:spPr>
                <a:xfrm>
                  <a:off x="1268760" y="1709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19" name="Rectangle 418"/>
                <p:cNvSpPr/>
                <p:nvPr/>
              </p:nvSpPr>
              <p:spPr>
                <a:xfrm>
                  <a:off x="1268760" y="1816203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sp>
            <p:nvSpPr>
              <p:cNvPr id="411" name="TextBox 410"/>
              <p:cNvSpPr txBox="1"/>
              <p:nvPr/>
            </p:nvSpPr>
            <p:spPr>
              <a:xfrm>
                <a:off x="925592" y="1010695"/>
                <a:ext cx="24397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a-DK" sz="800" smtClean="0"/>
                  <a:t>A</a:t>
                </a:r>
                <a:endParaRPr lang="da-DK" sz="800"/>
              </a:p>
            </p:txBody>
          </p:sp>
        </p:grpSp>
        <p:sp>
          <p:nvSpPr>
            <p:cNvPr id="420" name="Rounded Rectangle 419"/>
            <p:cNvSpPr/>
            <p:nvPr/>
          </p:nvSpPr>
          <p:spPr>
            <a:xfrm>
              <a:off x="4590654" y="2784061"/>
              <a:ext cx="585590" cy="964418"/>
            </a:xfrm>
            <a:prstGeom prst="roundRect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6" name="Group 435"/>
          <p:cNvGrpSpPr/>
          <p:nvPr/>
        </p:nvGrpSpPr>
        <p:grpSpPr>
          <a:xfrm>
            <a:off x="1208649" y="2847681"/>
            <a:ext cx="108012" cy="859635"/>
            <a:chOff x="1268760" y="1064568"/>
            <a:chExt cx="108012" cy="859635"/>
          </a:xfrm>
        </p:grpSpPr>
        <p:sp>
          <p:nvSpPr>
            <p:cNvPr id="439" name="Rectangle 438"/>
            <p:cNvSpPr/>
            <p:nvPr/>
          </p:nvSpPr>
          <p:spPr>
            <a:xfrm>
              <a:off x="1268760" y="1064568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40" name="Rectangle 439"/>
            <p:cNvSpPr/>
            <p:nvPr/>
          </p:nvSpPr>
          <p:spPr>
            <a:xfrm>
              <a:off x="1268760" y="1171552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41" name="Rectangle 440"/>
            <p:cNvSpPr/>
            <p:nvPr/>
          </p:nvSpPr>
          <p:spPr>
            <a:xfrm>
              <a:off x="1268760" y="1279552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42" name="Rectangle 441"/>
            <p:cNvSpPr/>
            <p:nvPr/>
          </p:nvSpPr>
          <p:spPr>
            <a:xfrm>
              <a:off x="1268760" y="1386536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43" name="Rectangle 442"/>
            <p:cNvSpPr/>
            <p:nvPr/>
          </p:nvSpPr>
          <p:spPr>
            <a:xfrm>
              <a:off x="1268760" y="1494235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44" name="Rectangle 443"/>
            <p:cNvSpPr/>
            <p:nvPr/>
          </p:nvSpPr>
          <p:spPr>
            <a:xfrm>
              <a:off x="1268760" y="1601219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45" name="Rectangle 444"/>
            <p:cNvSpPr/>
            <p:nvPr/>
          </p:nvSpPr>
          <p:spPr>
            <a:xfrm>
              <a:off x="1268760" y="1709219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46" name="Rectangle 445"/>
            <p:cNvSpPr/>
            <p:nvPr/>
          </p:nvSpPr>
          <p:spPr>
            <a:xfrm>
              <a:off x="1268760" y="1816203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sp>
        <p:nvSpPr>
          <p:cNvPr id="438" name="Lightning Bolt 437"/>
          <p:cNvSpPr/>
          <p:nvPr/>
        </p:nvSpPr>
        <p:spPr>
          <a:xfrm rot="21046614">
            <a:off x="1043210" y="2999521"/>
            <a:ext cx="144016" cy="144016"/>
          </a:xfrm>
          <a:prstGeom prst="lightningBol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24" name="Group 423"/>
          <p:cNvGrpSpPr/>
          <p:nvPr/>
        </p:nvGrpSpPr>
        <p:grpSpPr>
          <a:xfrm>
            <a:off x="899194" y="2791021"/>
            <a:ext cx="298658" cy="916295"/>
            <a:chOff x="870912" y="1010695"/>
            <a:chExt cx="298658" cy="916295"/>
          </a:xfrm>
        </p:grpSpPr>
        <p:grpSp>
          <p:nvGrpSpPr>
            <p:cNvPr id="426" name="Group 425"/>
            <p:cNvGrpSpPr/>
            <p:nvPr/>
          </p:nvGrpSpPr>
          <p:grpSpPr>
            <a:xfrm>
              <a:off x="870912" y="1067355"/>
              <a:ext cx="108012" cy="859635"/>
              <a:chOff x="1268760" y="1064568"/>
              <a:chExt cx="108012" cy="859635"/>
            </a:xfrm>
          </p:grpSpPr>
          <p:sp>
            <p:nvSpPr>
              <p:cNvPr id="428" name="Rectangle 427"/>
              <p:cNvSpPr/>
              <p:nvPr/>
            </p:nvSpPr>
            <p:spPr>
              <a:xfrm>
                <a:off x="1268760" y="1064568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9" name="Rectangle 428"/>
              <p:cNvSpPr/>
              <p:nvPr/>
            </p:nvSpPr>
            <p:spPr>
              <a:xfrm>
                <a:off x="1268760" y="1171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30" name="Rectangle 429"/>
              <p:cNvSpPr/>
              <p:nvPr/>
            </p:nvSpPr>
            <p:spPr>
              <a:xfrm>
                <a:off x="1268760" y="1279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31" name="Rectangle 430"/>
              <p:cNvSpPr/>
              <p:nvPr/>
            </p:nvSpPr>
            <p:spPr>
              <a:xfrm>
                <a:off x="1268760" y="1386536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32" name="Rectangle 431"/>
              <p:cNvSpPr/>
              <p:nvPr/>
            </p:nvSpPr>
            <p:spPr>
              <a:xfrm>
                <a:off x="1268760" y="1494235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33" name="Rectangle 432"/>
              <p:cNvSpPr/>
              <p:nvPr/>
            </p:nvSpPr>
            <p:spPr>
              <a:xfrm>
                <a:off x="1268760" y="1601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34" name="Rectangle 433"/>
              <p:cNvSpPr/>
              <p:nvPr/>
            </p:nvSpPr>
            <p:spPr>
              <a:xfrm>
                <a:off x="1268760" y="1709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35" name="Rectangle 434"/>
              <p:cNvSpPr/>
              <p:nvPr/>
            </p:nvSpPr>
            <p:spPr>
              <a:xfrm>
                <a:off x="1268760" y="1816203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sp>
          <p:nvSpPr>
            <p:cNvPr id="427" name="TextBox 426"/>
            <p:cNvSpPr txBox="1"/>
            <p:nvPr/>
          </p:nvSpPr>
          <p:spPr>
            <a:xfrm>
              <a:off x="925592" y="1010695"/>
              <a:ext cx="2439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800" smtClean="0"/>
                <a:t>A</a:t>
              </a:r>
              <a:endParaRPr lang="da-DK" sz="800"/>
            </a:p>
          </p:txBody>
        </p:sp>
      </p:grpSp>
      <p:sp>
        <p:nvSpPr>
          <p:cNvPr id="425" name="Rounded Rectangle 424"/>
          <p:cNvSpPr/>
          <p:nvPr/>
        </p:nvSpPr>
        <p:spPr>
          <a:xfrm>
            <a:off x="836712" y="2783797"/>
            <a:ext cx="585590" cy="964418"/>
          </a:xfrm>
          <a:prstGeom prst="roundRect">
            <a:avLst/>
          </a:prstGeom>
          <a:noFill/>
          <a:ln w="952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49" name="Group 448"/>
          <p:cNvGrpSpPr/>
          <p:nvPr/>
        </p:nvGrpSpPr>
        <p:grpSpPr>
          <a:xfrm>
            <a:off x="898966" y="1735877"/>
            <a:ext cx="108012" cy="859635"/>
            <a:chOff x="1268760" y="1064568"/>
            <a:chExt cx="108012" cy="859635"/>
          </a:xfrm>
        </p:grpSpPr>
        <p:sp>
          <p:nvSpPr>
            <p:cNvPr id="454" name="Rectangle 453"/>
            <p:cNvSpPr/>
            <p:nvPr/>
          </p:nvSpPr>
          <p:spPr>
            <a:xfrm>
              <a:off x="1268760" y="1064568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55" name="Rectangle 454"/>
            <p:cNvSpPr/>
            <p:nvPr/>
          </p:nvSpPr>
          <p:spPr>
            <a:xfrm>
              <a:off x="1268760" y="1171552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56" name="Rectangle 455"/>
            <p:cNvSpPr/>
            <p:nvPr/>
          </p:nvSpPr>
          <p:spPr>
            <a:xfrm>
              <a:off x="1268760" y="1279552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57" name="Rectangle 456"/>
            <p:cNvSpPr/>
            <p:nvPr/>
          </p:nvSpPr>
          <p:spPr>
            <a:xfrm>
              <a:off x="1268760" y="1386536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58" name="Rectangle 457"/>
            <p:cNvSpPr/>
            <p:nvPr/>
          </p:nvSpPr>
          <p:spPr>
            <a:xfrm>
              <a:off x="1268760" y="1494235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1268760" y="1601219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1268760" y="1709219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1268760" y="1816203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450" name="Group 449"/>
          <p:cNvGrpSpPr/>
          <p:nvPr/>
        </p:nvGrpSpPr>
        <p:grpSpPr>
          <a:xfrm>
            <a:off x="994179" y="1496616"/>
            <a:ext cx="189644" cy="223189"/>
            <a:chOff x="1370323" y="818957"/>
            <a:chExt cx="189644" cy="223189"/>
          </a:xfrm>
        </p:grpSpPr>
        <p:cxnSp>
          <p:nvCxnSpPr>
            <p:cNvPr id="452" name="Curved Connector 451"/>
            <p:cNvCxnSpPr/>
            <p:nvPr/>
          </p:nvCxnSpPr>
          <p:spPr>
            <a:xfrm rot="5400000" flipH="1" flipV="1">
              <a:off x="1353768" y="946409"/>
              <a:ext cx="112292" cy="7918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3" name="Cloud 452"/>
            <p:cNvSpPr>
              <a:spLocks/>
            </p:cNvSpPr>
            <p:nvPr/>
          </p:nvSpPr>
          <p:spPr>
            <a:xfrm>
              <a:off x="1415951" y="818957"/>
              <a:ext cx="144016" cy="107722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51" name="TextBox 450"/>
          <p:cNvSpPr txBox="1"/>
          <p:nvPr/>
        </p:nvSpPr>
        <p:spPr>
          <a:xfrm>
            <a:off x="946761" y="1694009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/>
              <a:t>J</a:t>
            </a:r>
            <a:endParaRPr lang="da-DK" sz="800"/>
          </a:p>
        </p:txBody>
      </p:sp>
      <p:grpSp>
        <p:nvGrpSpPr>
          <p:cNvPr id="5" name="Group 4"/>
          <p:cNvGrpSpPr/>
          <p:nvPr/>
        </p:nvGrpSpPr>
        <p:grpSpPr>
          <a:xfrm>
            <a:off x="952972" y="2595512"/>
            <a:ext cx="309683" cy="252169"/>
            <a:chOff x="952972" y="2595512"/>
            <a:chExt cx="309683" cy="252169"/>
          </a:xfrm>
        </p:grpSpPr>
        <p:cxnSp>
          <p:nvCxnSpPr>
            <p:cNvPr id="464" name="Straight Arrow Connector 463"/>
            <p:cNvCxnSpPr/>
            <p:nvPr/>
          </p:nvCxnSpPr>
          <p:spPr>
            <a:xfrm>
              <a:off x="952972" y="2595512"/>
              <a:ext cx="228" cy="252169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Arrow Connector 466"/>
            <p:cNvCxnSpPr>
              <a:stCxn id="461" idx="2"/>
              <a:endCxn id="439" idx="0"/>
            </p:cNvCxnSpPr>
            <p:nvPr/>
          </p:nvCxnSpPr>
          <p:spPr>
            <a:xfrm>
              <a:off x="952972" y="2595512"/>
              <a:ext cx="309683" cy="252169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4" name="Group 473"/>
          <p:cNvGrpSpPr/>
          <p:nvPr/>
        </p:nvGrpSpPr>
        <p:grpSpPr>
          <a:xfrm>
            <a:off x="951587" y="3773172"/>
            <a:ext cx="232723" cy="139850"/>
            <a:chOff x="2116157" y="3661022"/>
            <a:chExt cx="232723" cy="139850"/>
          </a:xfrm>
        </p:grpSpPr>
        <p:sp>
          <p:nvSpPr>
            <p:cNvPr id="475" name="Cloud 474"/>
            <p:cNvSpPr>
              <a:spLocks/>
            </p:cNvSpPr>
            <p:nvPr/>
          </p:nvSpPr>
          <p:spPr>
            <a:xfrm>
              <a:off x="2204864" y="3693150"/>
              <a:ext cx="144016" cy="107722"/>
            </a:xfrm>
            <a:prstGeom prst="cloud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76" name="Curved Connector 475"/>
            <p:cNvCxnSpPr/>
            <p:nvPr/>
          </p:nvCxnSpPr>
          <p:spPr>
            <a:xfrm rot="5400000" flipH="1" flipV="1">
              <a:off x="2099602" y="3677577"/>
              <a:ext cx="112292" cy="7918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50000"/>
                </a:schemeClr>
              </a:solidFill>
              <a:tailEnd type="triangle" w="sm" len="sm"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9" name="Elbow Connector 478"/>
          <p:cNvCxnSpPr/>
          <p:nvPr/>
        </p:nvCxnSpPr>
        <p:spPr>
          <a:xfrm rot="10800000" flipV="1">
            <a:off x="953206" y="1453750"/>
            <a:ext cx="551525" cy="274549"/>
          </a:xfrm>
          <a:prstGeom prst="bentConnector3">
            <a:avLst>
              <a:gd name="adj1" fmla="val 100084"/>
            </a:avLst>
          </a:prstGeom>
          <a:ln>
            <a:solidFill>
              <a:schemeClr val="bg2">
                <a:lumMod val="50000"/>
              </a:schemeClr>
            </a:solidFill>
            <a:tailEnd type="triangle" w="sm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8" name="Elbow Connector 477"/>
          <p:cNvCxnSpPr/>
          <p:nvPr/>
        </p:nvCxnSpPr>
        <p:spPr>
          <a:xfrm rot="5400000" flipH="1" flipV="1">
            <a:off x="247239" y="2469539"/>
            <a:ext cx="2259287" cy="232235"/>
          </a:xfrm>
          <a:prstGeom prst="bentConnector3">
            <a:avLst>
              <a:gd name="adj1" fmla="val -5440"/>
            </a:avLst>
          </a:prstGeom>
          <a:ln>
            <a:solidFill>
              <a:schemeClr val="bg2">
                <a:lumMod val="50000"/>
              </a:schemeClr>
            </a:solidFill>
            <a:tailEnd type="none" w="sm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6" name="Rectangle 485"/>
          <p:cNvSpPr/>
          <p:nvPr/>
        </p:nvSpPr>
        <p:spPr>
          <a:xfrm>
            <a:off x="1464098" y="3217665"/>
            <a:ext cx="56494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7" name="Right Arrow 446"/>
          <p:cNvSpPr/>
          <p:nvPr/>
        </p:nvSpPr>
        <p:spPr>
          <a:xfrm>
            <a:off x="1460405" y="3222929"/>
            <a:ext cx="126739" cy="124447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499" name="Group 498"/>
          <p:cNvGrpSpPr/>
          <p:nvPr/>
        </p:nvGrpSpPr>
        <p:grpSpPr>
          <a:xfrm>
            <a:off x="4463447" y="1456014"/>
            <a:ext cx="535440" cy="2251566"/>
            <a:chOff x="4463447" y="1456014"/>
            <a:chExt cx="535440" cy="2251566"/>
          </a:xfrm>
        </p:grpSpPr>
        <p:cxnSp>
          <p:nvCxnSpPr>
            <p:cNvPr id="492" name="Elbow Connector 491"/>
            <p:cNvCxnSpPr>
              <a:stCxn id="328" idx="2"/>
            </p:cNvCxnSpPr>
            <p:nvPr/>
          </p:nvCxnSpPr>
          <p:spPr>
            <a:xfrm rot="5400000" flipH="1" flipV="1">
              <a:off x="3591588" y="2327873"/>
              <a:ext cx="2251566" cy="507847"/>
            </a:xfrm>
            <a:prstGeom prst="bentConnector3">
              <a:avLst>
                <a:gd name="adj1" fmla="val -5923"/>
              </a:avLst>
            </a:prstGeom>
            <a:ln>
              <a:solidFill>
                <a:schemeClr val="bg2">
                  <a:lumMod val="50000"/>
                </a:schemeClr>
              </a:solidFill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93" name="Rectangle 492"/>
            <p:cNvSpPr/>
            <p:nvPr/>
          </p:nvSpPr>
          <p:spPr>
            <a:xfrm>
              <a:off x="4942393" y="3217665"/>
              <a:ext cx="56494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495" name="Elbow Connector 494"/>
          <p:cNvCxnSpPr/>
          <p:nvPr/>
        </p:nvCxnSpPr>
        <p:spPr>
          <a:xfrm rot="5400000" flipH="1" flipV="1">
            <a:off x="4493807" y="2469539"/>
            <a:ext cx="2259287" cy="232235"/>
          </a:xfrm>
          <a:prstGeom prst="bentConnector3">
            <a:avLst>
              <a:gd name="adj1" fmla="val -5440"/>
            </a:avLst>
          </a:prstGeom>
          <a:ln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94" name="Right Arrow 293"/>
          <p:cNvSpPr/>
          <p:nvPr/>
        </p:nvSpPr>
        <p:spPr>
          <a:xfrm>
            <a:off x="4909731" y="3221454"/>
            <a:ext cx="126739" cy="124447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500" name="Group 499"/>
          <p:cNvGrpSpPr/>
          <p:nvPr/>
        </p:nvGrpSpPr>
        <p:grpSpPr>
          <a:xfrm>
            <a:off x="2730492" y="1456014"/>
            <a:ext cx="535440" cy="2251566"/>
            <a:chOff x="4463447" y="1456014"/>
            <a:chExt cx="535440" cy="2251566"/>
          </a:xfrm>
        </p:grpSpPr>
        <p:cxnSp>
          <p:nvCxnSpPr>
            <p:cNvPr id="501" name="Elbow Connector 500"/>
            <p:cNvCxnSpPr/>
            <p:nvPr/>
          </p:nvCxnSpPr>
          <p:spPr>
            <a:xfrm rot="5400000" flipH="1" flipV="1">
              <a:off x="3591588" y="2327873"/>
              <a:ext cx="2251566" cy="507847"/>
            </a:xfrm>
            <a:prstGeom prst="bentConnector3">
              <a:avLst>
                <a:gd name="adj1" fmla="val -5923"/>
              </a:avLst>
            </a:prstGeom>
            <a:ln>
              <a:solidFill>
                <a:schemeClr val="bg2">
                  <a:lumMod val="50000"/>
                </a:schemeClr>
              </a:solidFill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02" name="Rectangle 501"/>
            <p:cNvSpPr/>
            <p:nvPr/>
          </p:nvSpPr>
          <p:spPr>
            <a:xfrm>
              <a:off x="4942393" y="3217665"/>
              <a:ext cx="56494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9" name="Right Arrow 68"/>
          <p:cNvSpPr/>
          <p:nvPr/>
        </p:nvSpPr>
        <p:spPr>
          <a:xfrm>
            <a:off x="3183314" y="3222929"/>
            <a:ext cx="126739" cy="124447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504" name="Straight Arrow Connector 503"/>
          <p:cNvCxnSpPr/>
          <p:nvPr/>
        </p:nvCxnSpPr>
        <p:spPr>
          <a:xfrm flipH="1">
            <a:off x="1478857" y="1453750"/>
            <a:ext cx="1762795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Arrow Connector 509"/>
          <p:cNvCxnSpPr/>
          <p:nvPr/>
        </p:nvCxnSpPr>
        <p:spPr>
          <a:xfrm flipH="1">
            <a:off x="3220204" y="1453750"/>
            <a:ext cx="1745342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Arrow Connector 510"/>
          <p:cNvCxnSpPr/>
          <p:nvPr/>
        </p:nvCxnSpPr>
        <p:spPr>
          <a:xfrm flipH="1">
            <a:off x="4958673" y="1453750"/>
            <a:ext cx="785469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5" name="TextBox 514"/>
          <p:cNvSpPr txBox="1"/>
          <p:nvPr/>
        </p:nvSpPr>
        <p:spPr>
          <a:xfrm>
            <a:off x="338238" y="2360712"/>
            <a:ext cx="282450" cy="6869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da-DK" sz="1200" b="1" smtClean="0">
                <a:solidFill>
                  <a:schemeClr val="accent2">
                    <a:lumMod val="50000"/>
                  </a:schemeClr>
                </a:solidFill>
              </a:rPr>
              <a:t>H</a:t>
            </a:r>
          </a:p>
          <a:p>
            <a:pPr algn="ctr">
              <a:lnSpc>
                <a:spcPct val="80000"/>
              </a:lnSpc>
            </a:pPr>
            <a:r>
              <a:rPr lang="da-DK" sz="1200" b="1" smtClean="0">
                <a:solidFill>
                  <a:schemeClr val="accent2">
                    <a:lumMod val="50000"/>
                  </a:schemeClr>
                </a:solidFill>
              </a:rPr>
              <a:t>o</a:t>
            </a:r>
          </a:p>
          <a:p>
            <a:pPr algn="ctr">
              <a:lnSpc>
                <a:spcPct val="80000"/>
              </a:lnSpc>
            </a:pPr>
            <a:r>
              <a:rPr lang="da-DK" sz="1200" b="1" smtClean="0">
                <a:solidFill>
                  <a:schemeClr val="accent2">
                    <a:lumMod val="50000"/>
                  </a:schemeClr>
                </a:solidFill>
              </a:rPr>
              <a:t>s</a:t>
            </a:r>
          </a:p>
          <a:p>
            <a:pPr algn="ctr">
              <a:lnSpc>
                <a:spcPct val="80000"/>
              </a:lnSpc>
            </a:pPr>
            <a:r>
              <a:rPr lang="da-DK" sz="1200" b="1" smtClean="0">
                <a:solidFill>
                  <a:schemeClr val="accent2">
                    <a:lumMod val="50000"/>
                  </a:schemeClr>
                </a:solidFill>
              </a:rPr>
              <a:t>t</a:t>
            </a:r>
          </a:p>
        </p:txBody>
      </p:sp>
      <p:sp>
        <p:nvSpPr>
          <p:cNvPr id="518" name="Lightning Bolt 517"/>
          <p:cNvSpPr/>
          <p:nvPr/>
        </p:nvSpPr>
        <p:spPr>
          <a:xfrm rot="21046614">
            <a:off x="2300252" y="6977729"/>
            <a:ext cx="144016" cy="144016"/>
          </a:xfrm>
          <a:prstGeom prst="lightningBol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19" name="Group 518"/>
          <p:cNvGrpSpPr/>
          <p:nvPr/>
        </p:nvGrpSpPr>
        <p:grpSpPr>
          <a:xfrm>
            <a:off x="1714013" y="6831144"/>
            <a:ext cx="540060" cy="859635"/>
            <a:chOff x="1268760" y="1064568"/>
            <a:chExt cx="540060" cy="859635"/>
          </a:xfrm>
        </p:grpSpPr>
        <p:grpSp>
          <p:nvGrpSpPr>
            <p:cNvPr id="761" name="Group 760"/>
            <p:cNvGrpSpPr/>
            <p:nvPr/>
          </p:nvGrpSpPr>
          <p:grpSpPr>
            <a:xfrm>
              <a:off x="1268760" y="1064568"/>
              <a:ext cx="217103" cy="859635"/>
              <a:chOff x="1268760" y="1064568"/>
              <a:chExt cx="217103" cy="859635"/>
            </a:xfrm>
          </p:grpSpPr>
          <p:grpSp>
            <p:nvGrpSpPr>
              <p:cNvPr id="789" name="Group 788"/>
              <p:cNvGrpSpPr/>
              <p:nvPr/>
            </p:nvGrpSpPr>
            <p:grpSpPr>
              <a:xfrm>
                <a:off x="1268760" y="1064568"/>
                <a:ext cx="108012" cy="859635"/>
                <a:chOff x="1268760" y="1064568"/>
                <a:chExt cx="108012" cy="859635"/>
              </a:xfrm>
            </p:grpSpPr>
            <p:sp>
              <p:nvSpPr>
                <p:cNvPr id="799" name="Rectangle 798"/>
                <p:cNvSpPr/>
                <p:nvPr/>
              </p:nvSpPr>
              <p:spPr>
                <a:xfrm>
                  <a:off x="1268760" y="1064568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00" name="Rectangle 799"/>
                <p:cNvSpPr/>
                <p:nvPr/>
              </p:nvSpPr>
              <p:spPr>
                <a:xfrm>
                  <a:off x="1268760" y="1171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01" name="Rectangle 800"/>
                <p:cNvSpPr/>
                <p:nvPr/>
              </p:nvSpPr>
              <p:spPr>
                <a:xfrm>
                  <a:off x="1268760" y="1279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02" name="Rectangle 801"/>
                <p:cNvSpPr/>
                <p:nvPr/>
              </p:nvSpPr>
              <p:spPr>
                <a:xfrm>
                  <a:off x="1268760" y="1386536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03" name="Rectangle 802"/>
                <p:cNvSpPr/>
                <p:nvPr/>
              </p:nvSpPr>
              <p:spPr>
                <a:xfrm>
                  <a:off x="1268760" y="1494235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04" name="Rectangle 803"/>
                <p:cNvSpPr/>
                <p:nvPr/>
              </p:nvSpPr>
              <p:spPr>
                <a:xfrm>
                  <a:off x="1268760" y="1601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05" name="Rectangle 804"/>
                <p:cNvSpPr/>
                <p:nvPr/>
              </p:nvSpPr>
              <p:spPr>
                <a:xfrm>
                  <a:off x="1268760" y="1709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06" name="Rectangle 805"/>
                <p:cNvSpPr/>
                <p:nvPr/>
              </p:nvSpPr>
              <p:spPr>
                <a:xfrm>
                  <a:off x="1268760" y="1816203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790" name="Group 789"/>
              <p:cNvGrpSpPr/>
              <p:nvPr/>
            </p:nvGrpSpPr>
            <p:grpSpPr>
              <a:xfrm>
                <a:off x="1377851" y="1064568"/>
                <a:ext cx="108012" cy="859635"/>
                <a:chOff x="1268760" y="1064568"/>
                <a:chExt cx="108012" cy="859635"/>
              </a:xfrm>
            </p:grpSpPr>
            <p:sp>
              <p:nvSpPr>
                <p:cNvPr id="791" name="Rectangle 790"/>
                <p:cNvSpPr/>
                <p:nvPr/>
              </p:nvSpPr>
              <p:spPr>
                <a:xfrm>
                  <a:off x="1268760" y="1064568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92" name="Rectangle 791"/>
                <p:cNvSpPr/>
                <p:nvPr/>
              </p:nvSpPr>
              <p:spPr>
                <a:xfrm>
                  <a:off x="1268760" y="1171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93" name="Rectangle 792"/>
                <p:cNvSpPr/>
                <p:nvPr/>
              </p:nvSpPr>
              <p:spPr>
                <a:xfrm>
                  <a:off x="1268760" y="1279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94" name="Rectangle 793"/>
                <p:cNvSpPr/>
                <p:nvPr/>
              </p:nvSpPr>
              <p:spPr>
                <a:xfrm>
                  <a:off x="1268760" y="1386536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95" name="Rectangle 794"/>
                <p:cNvSpPr/>
                <p:nvPr/>
              </p:nvSpPr>
              <p:spPr>
                <a:xfrm>
                  <a:off x="1268760" y="1494235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96" name="Rectangle 795"/>
                <p:cNvSpPr/>
                <p:nvPr/>
              </p:nvSpPr>
              <p:spPr>
                <a:xfrm>
                  <a:off x="1268760" y="1601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97" name="Rectangle 796"/>
                <p:cNvSpPr/>
                <p:nvPr/>
              </p:nvSpPr>
              <p:spPr>
                <a:xfrm>
                  <a:off x="1268760" y="1709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98" name="Rectangle 797"/>
                <p:cNvSpPr/>
                <p:nvPr/>
              </p:nvSpPr>
              <p:spPr>
                <a:xfrm>
                  <a:off x="1268760" y="1816203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</p:grpSp>
        <p:grpSp>
          <p:nvGrpSpPr>
            <p:cNvPr id="762" name="Group 761"/>
            <p:cNvGrpSpPr/>
            <p:nvPr/>
          </p:nvGrpSpPr>
          <p:grpSpPr>
            <a:xfrm>
              <a:off x="1485863" y="1064568"/>
              <a:ext cx="108012" cy="859635"/>
              <a:chOff x="1268760" y="1064568"/>
              <a:chExt cx="108012" cy="859635"/>
            </a:xfrm>
          </p:grpSpPr>
          <p:sp>
            <p:nvSpPr>
              <p:cNvPr id="781" name="Rectangle 780"/>
              <p:cNvSpPr/>
              <p:nvPr/>
            </p:nvSpPr>
            <p:spPr>
              <a:xfrm>
                <a:off x="1268760" y="1064568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82" name="Rectangle 781"/>
              <p:cNvSpPr/>
              <p:nvPr/>
            </p:nvSpPr>
            <p:spPr>
              <a:xfrm>
                <a:off x="1268760" y="1171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83" name="Rectangle 782"/>
              <p:cNvSpPr/>
              <p:nvPr/>
            </p:nvSpPr>
            <p:spPr>
              <a:xfrm>
                <a:off x="1268760" y="1279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84" name="Rectangle 783"/>
              <p:cNvSpPr/>
              <p:nvPr/>
            </p:nvSpPr>
            <p:spPr>
              <a:xfrm>
                <a:off x="1268760" y="1386536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85" name="Rectangle 784"/>
              <p:cNvSpPr/>
              <p:nvPr/>
            </p:nvSpPr>
            <p:spPr>
              <a:xfrm>
                <a:off x="1268760" y="1494235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86" name="Rectangle 785"/>
              <p:cNvSpPr/>
              <p:nvPr/>
            </p:nvSpPr>
            <p:spPr>
              <a:xfrm>
                <a:off x="1268760" y="1601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87" name="Rectangle 786"/>
              <p:cNvSpPr/>
              <p:nvPr/>
            </p:nvSpPr>
            <p:spPr>
              <a:xfrm>
                <a:off x="1268760" y="1709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88" name="Rectangle 787"/>
              <p:cNvSpPr/>
              <p:nvPr/>
            </p:nvSpPr>
            <p:spPr>
              <a:xfrm>
                <a:off x="1268760" y="1816203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763" name="Group 762"/>
            <p:cNvGrpSpPr/>
            <p:nvPr/>
          </p:nvGrpSpPr>
          <p:grpSpPr>
            <a:xfrm>
              <a:off x="1594954" y="1064568"/>
              <a:ext cx="108012" cy="859635"/>
              <a:chOff x="1268760" y="1064568"/>
              <a:chExt cx="108012" cy="859635"/>
            </a:xfrm>
          </p:grpSpPr>
          <p:sp>
            <p:nvSpPr>
              <p:cNvPr id="773" name="Rectangle 772"/>
              <p:cNvSpPr/>
              <p:nvPr/>
            </p:nvSpPr>
            <p:spPr>
              <a:xfrm>
                <a:off x="1268760" y="1064568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74" name="Rectangle 773"/>
              <p:cNvSpPr/>
              <p:nvPr/>
            </p:nvSpPr>
            <p:spPr>
              <a:xfrm>
                <a:off x="1268760" y="1171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75" name="Rectangle 774"/>
              <p:cNvSpPr/>
              <p:nvPr/>
            </p:nvSpPr>
            <p:spPr>
              <a:xfrm>
                <a:off x="1268760" y="1279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76" name="Rectangle 775"/>
              <p:cNvSpPr/>
              <p:nvPr/>
            </p:nvSpPr>
            <p:spPr>
              <a:xfrm>
                <a:off x="1268760" y="1386536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77" name="Rectangle 776"/>
              <p:cNvSpPr/>
              <p:nvPr/>
            </p:nvSpPr>
            <p:spPr>
              <a:xfrm>
                <a:off x="1268760" y="1494235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78" name="Rectangle 777"/>
              <p:cNvSpPr/>
              <p:nvPr/>
            </p:nvSpPr>
            <p:spPr>
              <a:xfrm>
                <a:off x="1268760" y="1601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79" name="Rectangle 778"/>
              <p:cNvSpPr/>
              <p:nvPr/>
            </p:nvSpPr>
            <p:spPr>
              <a:xfrm>
                <a:off x="1268760" y="1709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80" name="Rectangle 779"/>
              <p:cNvSpPr/>
              <p:nvPr/>
            </p:nvSpPr>
            <p:spPr>
              <a:xfrm>
                <a:off x="1268760" y="1816203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764" name="Group 763"/>
            <p:cNvGrpSpPr/>
            <p:nvPr/>
          </p:nvGrpSpPr>
          <p:grpSpPr>
            <a:xfrm>
              <a:off x="1700808" y="1064568"/>
              <a:ext cx="108012" cy="859635"/>
              <a:chOff x="1268760" y="1064568"/>
              <a:chExt cx="108012" cy="859635"/>
            </a:xfrm>
          </p:grpSpPr>
          <p:sp>
            <p:nvSpPr>
              <p:cNvPr id="765" name="Rectangle 764"/>
              <p:cNvSpPr/>
              <p:nvPr/>
            </p:nvSpPr>
            <p:spPr>
              <a:xfrm>
                <a:off x="1268760" y="1064568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66" name="Rectangle 765"/>
              <p:cNvSpPr/>
              <p:nvPr/>
            </p:nvSpPr>
            <p:spPr>
              <a:xfrm>
                <a:off x="1268760" y="1171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67" name="Rectangle 766"/>
              <p:cNvSpPr/>
              <p:nvPr/>
            </p:nvSpPr>
            <p:spPr>
              <a:xfrm>
                <a:off x="1268760" y="1279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68" name="Rectangle 767"/>
              <p:cNvSpPr/>
              <p:nvPr/>
            </p:nvSpPr>
            <p:spPr>
              <a:xfrm>
                <a:off x="1268760" y="1386536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69" name="Rectangle 768"/>
              <p:cNvSpPr/>
              <p:nvPr/>
            </p:nvSpPr>
            <p:spPr>
              <a:xfrm>
                <a:off x="1268760" y="1494235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70" name="Rectangle 769"/>
              <p:cNvSpPr/>
              <p:nvPr/>
            </p:nvSpPr>
            <p:spPr>
              <a:xfrm>
                <a:off x="1268760" y="1601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71" name="Rectangle 770"/>
              <p:cNvSpPr/>
              <p:nvPr/>
            </p:nvSpPr>
            <p:spPr>
              <a:xfrm>
                <a:off x="1268760" y="1709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72" name="Rectangle 771"/>
              <p:cNvSpPr/>
              <p:nvPr/>
            </p:nvSpPr>
            <p:spPr>
              <a:xfrm>
                <a:off x="1268760" y="1816203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</p:grpSp>
      <p:sp>
        <p:nvSpPr>
          <p:cNvPr id="520" name="TextBox 519"/>
          <p:cNvSpPr txBox="1"/>
          <p:nvPr/>
        </p:nvSpPr>
        <p:spPr>
          <a:xfrm>
            <a:off x="2254672" y="6774484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/>
              <a:t>A</a:t>
            </a:r>
            <a:endParaRPr lang="da-DK" sz="800"/>
          </a:p>
        </p:txBody>
      </p:sp>
      <p:grpSp>
        <p:nvGrpSpPr>
          <p:cNvPr id="521" name="Group 520"/>
          <p:cNvGrpSpPr/>
          <p:nvPr/>
        </p:nvGrpSpPr>
        <p:grpSpPr>
          <a:xfrm>
            <a:off x="2031836" y="7754896"/>
            <a:ext cx="232723" cy="139850"/>
            <a:chOff x="2116157" y="3661022"/>
            <a:chExt cx="232723" cy="139850"/>
          </a:xfrm>
        </p:grpSpPr>
        <p:sp>
          <p:nvSpPr>
            <p:cNvPr id="759" name="Cloud 758"/>
            <p:cNvSpPr>
              <a:spLocks/>
            </p:cNvSpPr>
            <p:nvPr/>
          </p:nvSpPr>
          <p:spPr>
            <a:xfrm>
              <a:off x="2204864" y="3693150"/>
              <a:ext cx="144016" cy="107722"/>
            </a:xfrm>
            <a:prstGeom prst="cloud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60" name="Curved Connector 759"/>
            <p:cNvCxnSpPr/>
            <p:nvPr/>
          </p:nvCxnSpPr>
          <p:spPr>
            <a:xfrm rot="5400000" flipH="1" flipV="1">
              <a:off x="2099602" y="3677577"/>
              <a:ext cx="112292" cy="7918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50000"/>
                </a:schemeClr>
              </a:solidFill>
              <a:tailEnd type="triangle" w="sm" len="sm"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2" name="Group 521"/>
          <p:cNvGrpSpPr/>
          <p:nvPr/>
        </p:nvGrpSpPr>
        <p:grpSpPr>
          <a:xfrm>
            <a:off x="2465922" y="6831144"/>
            <a:ext cx="540060" cy="859635"/>
            <a:chOff x="1268760" y="1064568"/>
            <a:chExt cx="540060" cy="859635"/>
          </a:xfrm>
        </p:grpSpPr>
        <p:grpSp>
          <p:nvGrpSpPr>
            <p:cNvPr id="713" name="Group 712"/>
            <p:cNvGrpSpPr/>
            <p:nvPr/>
          </p:nvGrpSpPr>
          <p:grpSpPr>
            <a:xfrm>
              <a:off x="1268760" y="1064568"/>
              <a:ext cx="217103" cy="859635"/>
              <a:chOff x="1268760" y="1064568"/>
              <a:chExt cx="217103" cy="859635"/>
            </a:xfrm>
          </p:grpSpPr>
          <p:grpSp>
            <p:nvGrpSpPr>
              <p:cNvPr id="741" name="Group 740"/>
              <p:cNvGrpSpPr/>
              <p:nvPr/>
            </p:nvGrpSpPr>
            <p:grpSpPr>
              <a:xfrm>
                <a:off x="1268760" y="1064568"/>
                <a:ext cx="108012" cy="859635"/>
                <a:chOff x="1268760" y="1064568"/>
                <a:chExt cx="108012" cy="859635"/>
              </a:xfrm>
            </p:grpSpPr>
            <p:sp>
              <p:nvSpPr>
                <p:cNvPr id="751" name="Rectangle 750"/>
                <p:cNvSpPr/>
                <p:nvPr/>
              </p:nvSpPr>
              <p:spPr>
                <a:xfrm>
                  <a:off x="1268760" y="1064568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52" name="Rectangle 751"/>
                <p:cNvSpPr/>
                <p:nvPr/>
              </p:nvSpPr>
              <p:spPr>
                <a:xfrm>
                  <a:off x="1268760" y="1171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53" name="Rectangle 752"/>
                <p:cNvSpPr/>
                <p:nvPr/>
              </p:nvSpPr>
              <p:spPr>
                <a:xfrm>
                  <a:off x="1268760" y="1279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54" name="Rectangle 753"/>
                <p:cNvSpPr/>
                <p:nvPr/>
              </p:nvSpPr>
              <p:spPr>
                <a:xfrm>
                  <a:off x="1268760" y="1386536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55" name="Rectangle 754"/>
                <p:cNvSpPr/>
                <p:nvPr/>
              </p:nvSpPr>
              <p:spPr>
                <a:xfrm>
                  <a:off x="1268760" y="1494235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56" name="Rectangle 755"/>
                <p:cNvSpPr/>
                <p:nvPr/>
              </p:nvSpPr>
              <p:spPr>
                <a:xfrm>
                  <a:off x="1268760" y="1601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57" name="Rectangle 756"/>
                <p:cNvSpPr/>
                <p:nvPr/>
              </p:nvSpPr>
              <p:spPr>
                <a:xfrm>
                  <a:off x="1268760" y="1709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58" name="Rectangle 757"/>
                <p:cNvSpPr/>
                <p:nvPr/>
              </p:nvSpPr>
              <p:spPr>
                <a:xfrm>
                  <a:off x="1268760" y="1816203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742" name="Group 741"/>
              <p:cNvGrpSpPr/>
              <p:nvPr/>
            </p:nvGrpSpPr>
            <p:grpSpPr>
              <a:xfrm>
                <a:off x="1377851" y="1064568"/>
                <a:ext cx="108012" cy="859635"/>
                <a:chOff x="1268760" y="1064568"/>
                <a:chExt cx="108012" cy="859635"/>
              </a:xfrm>
            </p:grpSpPr>
            <p:sp>
              <p:nvSpPr>
                <p:cNvPr id="743" name="Rectangle 742"/>
                <p:cNvSpPr/>
                <p:nvPr/>
              </p:nvSpPr>
              <p:spPr>
                <a:xfrm>
                  <a:off x="1268760" y="1064568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44" name="Rectangle 743"/>
                <p:cNvSpPr/>
                <p:nvPr/>
              </p:nvSpPr>
              <p:spPr>
                <a:xfrm>
                  <a:off x="1268760" y="1171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45" name="Rectangle 744"/>
                <p:cNvSpPr/>
                <p:nvPr/>
              </p:nvSpPr>
              <p:spPr>
                <a:xfrm>
                  <a:off x="1268760" y="1279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46" name="Rectangle 745"/>
                <p:cNvSpPr/>
                <p:nvPr/>
              </p:nvSpPr>
              <p:spPr>
                <a:xfrm>
                  <a:off x="1268760" y="1386536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47" name="Rectangle 746"/>
                <p:cNvSpPr/>
                <p:nvPr/>
              </p:nvSpPr>
              <p:spPr>
                <a:xfrm>
                  <a:off x="1268760" y="1494235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48" name="Rectangle 747"/>
                <p:cNvSpPr/>
                <p:nvPr/>
              </p:nvSpPr>
              <p:spPr>
                <a:xfrm>
                  <a:off x="1268760" y="1601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49" name="Rectangle 748"/>
                <p:cNvSpPr/>
                <p:nvPr/>
              </p:nvSpPr>
              <p:spPr>
                <a:xfrm>
                  <a:off x="1268760" y="1709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50" name="Rectangle 749"/>
                <p:cNvSpPr/>
                <p:nvPr/>
              </p:nvSpPr>
              <p:spPr>
                <a:xfrm>
                  <a:off x="1268760" y="1816203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</p:grpSp>
        <p:grpSp>
          <p:nvGrpSpPr>
            <p:cNvPr id="714" name="Group 713"/>
            <p:cNvGrpSpPr/>
            <p:nvPr/>
          </p:nvGrpSpPr>
          <p:grpSpPr>
            <a:xfrm>
              <a:off x="1485863" y="1064568"/>
              <a:ext cx="108012" cy="859635"/>
              <a:chOff x="1268760" y="1064568"/>
              <a:chExt cx="108012" cy="859635"/>
            </a:xfrm>
          </p:grpSpPr>
          <p:sp>
            <p:nvSpPr>
              <p:cNvPr id="733" name="Rectangle 732"/>
              <p:cNvSpPr/>
              <p:nvPr/>
            </p:nvSpPr>
            <p:spPr>
              <a:xfrm>
                <a:off x="1268760" y="1064568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34" name="Rectangle 733"/>
              <p:cNvSpPr/>
              <p:nvPr/>
            </p:nvSpPr>
            <p:spPr>
              <a:xfrm>
                <a:off x="1268760" y="1171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35" name="Rectangle 734"/>
              <p:cNvSpPr/>
              <p:nvPr/>
            </p:nvSpPr>
            <p:spPr>
              <a:xfrm>
                <a:off x="1268760" y="1279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36" name="Rectangle 735"/>
              <p:cNvSpPr/>
              <p:nvPr/>
            </p:nvSpPr>
            <p:spPr>
              <a:xfrm>
                <a:off x="1268760" y="1386536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37" name="Rectangle 736"/>
              <p:cNvSpPr/>
              <p:nvPr/>
            </p:nvSpPr>
            <p:spPr>
              <a:xfrm>
                <a:off x="1268760" y="1494235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38" name="Rectangle 737"/>
              <p:cNvSpPr/>
              <p:nvPr/>
            </p:nvSpPr>
            <p:spPr>
              <a:xfrm>
                <a:off x="1268760" y="1601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39" name="Rectangle 738"/>
              <p:cNvSpPr/>
              <p:nvPr/>
            </p:nvSpPr>
            <p:spPr>
              <a:xfrm>
                <a:off x="1268760" y="1709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40" name="Rectangle 739"/>
              <p:cNvSpPr/>
              <p:nvPr/>
            </p:nvSpPr>
            <p:spPr>
              <a:xfrm>
                <a:off x="1268760" y="1816203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715" name="Group 714"/>
            <p:cNvGrpSpPr/>
            <p:nvPr/>
          </p:nvGrpSpPr>
          <p:grpSpPr>
            <a:xfrm>
              <a:off x="1594954" y="1064568"/>
              <a:ext cx="108012" cy="859635"/>
              <a:chOff x="1268760" y="1064568"/>
              <a:chExt cx="108012" cy="859635"/>
            </a:xfrm>
          </p:grpSpPr>
          <p:sp>
            <p:nvSpPr>
              <p:cNvPr id="725" name="Rectangle 724"/>
              <p:cNvSpPr/>
              <p:nvPr/>
            </p:nvSpPr>
            <p:spPr>
              <a:xfrm>
                <a:off x="1268760" y="1064568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26" name="Rectangle 725"/>
              <p:cNvSpPr/>
              <p:nvPr/>
            </p:nvSpPr>
            <p:spPr>
              <a:xfrm>
                <a:off x="1268760" y="1171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27" name="Rectangle 726"/>
              <p:cNvSpPr/>
              <p:nvPr/>
            </p:nvSpPr>
            <p:spPr>
              <a:xfrm>
                <a:off x="1268760" y="1279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28" name="Rectangle 727"/>
              <p:cNvSpPr/>
              <p:nvPr/>
            </p:nvSpPr>
            <p:spPr>
              <a:xfrm>
                <a:off x="1268760" y="1386536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29" name="Rectangle 728"/>
              <p:cNvSpPr/>
              <p:nvPr/>
            </p:nvSpPr>
            <p:spPr>
              <a:xfrm>
                <a:off x="1268760" y="1494235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30" name="Rectangle 729"/>
              <p:cNvSpPr/>
              <p:nvPr/>
            </p:nvSpPr>
            <p:spPr>
              <a:xfrm>
                <a:off x="1268760" y="1601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31" name="Rectangle 730"/>
              <p:cNvSpPr/>
              <p:nvPr/>
            </p:nvSpPr>
            <p:spPr>
              <a:xfrm>
                <a:off x="1268760" y="1709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32" name="Rectangle 731"/>
              <p:cNvSpPr/>
              <p:nvPr/>
            </p:nvSpPr>
            <p:spPr>
              <a:xfrm>
                <a:off x="1268760" y="1816203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716" name="Group 715"/>
            <p:cNvGrpSpPr/>
            <p:nvPr/>
          </p:nvGrpSpPr>
          <p:grpSpPr>
            <a:xfrm>
              <a:off x="1700808" y="1064568"/>
              <a:ext cx="108012" cy="859635"/>
              <a:chOff x="1268760" y="1064568"/>
              <a:chExt cx="108012" cy="859635"/>
            </a:xfrm>
          </p:grpSpPr>
          <p:sp>
            <p:nvSpPr>
              <p:cNvPr id="717" name="Rectangle 716"/>
              <p:cNvSpPr/>
              <p:nvPr/>
            </p:nvSpPr>
            <p:spPr>
              <a:xfrm>
                <a:off x="1268760" y="1064568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18" name="Rectangle 717"/>
              <p:cNvSpPr/>
              <p:nvPr/>
            </p:nvSpPr>
            <p:spPr>
              <a:xfrm>
                <a:off x="1268760" y="1171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19" name="Rectangle 718"/>
              <p:cNvSpPr/>
              <p:nvPr/>
            </p:nvSpPr>
            <p:spPr>
              <a:xfrm>
                <a:off x="1268760" y="1279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20" name="Rectangle 719"/>
              <p:cNvSpPr/>
              <p:nvPr/>
            </p:nvSpPr>
            <p:spPr>
              <a:xfrm>
                <a:off x="1268760" y="1386536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21" name="Rectangle 720"/>
              <p:cNvSpPr/>
              <p:nvPr/>
            </p:nvSpPr>
            <p:spPr>
              <a:xfrm>
                <a:off x="1268760" y="1494235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22" name="Rectangle 721"/>
              <p:cNvSpPr/>
              <p:nvPr/>
            </p:nvSpPr>
            <p:spPr>
              <a:xfrm>
                <a:off x="1268760" y="1601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23" name="Rectangle 722"/>
              <p:cNvSpPr/>
              <p:nvPr/>
            </p:nvSpPr>
            <p:spPr>
              <a:xfrm>
                <a:off x="1268760" y="1709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24" name="Rectangle 723"/>
              <p:cNvSpPr/>
              <p:nvPr/>
            </p:nvSpPr>
            <p:spPr>
              <a:xfrm>
                <a:off x="1268760" y="1816203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</p:grpSp>
      <p:sp>
        <p:nvSpPr>
          <p:cNvPr id="523" name="TextBox 522"/>
          <p:cNvSpPr txBox="1"/>
          <p:nvPr/>
        </p:nvSpPr>
        <p:spPr>
          <a:xfrm>
            <a:off x="2958388" y="6774484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/>
              <a:t>R</a:t>
            </a:r>
            <a:endParaRPr lang="da-DK" sz="800"/>
          </a:p>
        </p:txBody>
      </p:sp>
      <p:sp>
        <p:nvSpPr>
          <p:cNvPr id="524" name="Rounded Rectangle 523"/>
          <p:cNvSpPr/>
          <p:nvPr/>
        </p:nvSpPr>
        <p:spPr>
          <a:xfrm>
            <a:off x="1605953" y="6769721"/>
            <a:ext cx="1548783" cy="964418"/>
          </a:xfrm>
          <a:prstGeom prst="roundRect">
            <a:avLst/>
          </a:prstGeom>
          <a:noFill/>
          <a:ln w="952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3" name="Elbow Connector 552"/>
          <p:cNvCxnSpPr/>
          <p:nvPr/>
        </p:nvCxnSpPr>
        <p:spPr>
          <a:xfrm rot="5400000" flipH="1" flipV="1">
            <a:off x="1322139" y="5750272"/>
            <a:ext cx="3362044" cy="507847"/>
          </a:xfrm>
          <a:prstGeom prst="bentConnector3">
            <a:avLst>
              <a:gd name="adj1" fmla="val -3798"/>
            </a:avLst>
          </a:prstGeom>
          <a:ln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9" name="Straight Arrow Connector 548"/>
          <p:cNvCxnSpPr/>
          <p:nvPr/>
        </p:nvCxnSpPr>
        <p:spPr>
          <a:xfrm flipH="1">
            <a:off x="1497909" y="4323174"/>
            <a:ext cx="1762795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TextBox 551"/>
          <p:cNvSpPr txBox="1"/>
          <p:nvPr/>
        </p:nvSpPr>
        <p:spPr>
          <a:xfrm>
            <a:off x="338238" y="5649507"/>
            <a:ext cx="276038" cy="978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da-DK" sz="1200" b="1" smtClean="0">
                <a:solidFill>
                  <a:schemeClr val="accent2">
                    <a:lumMod val="50000"/>
                  </a:schemeClr>
                </a:solidFill>
              </a:rPr>
              <a:t>V</a:t>
            </a:r>
          </a:p>
          <a:p>
            <a:pPr algn="ctr">
              <a:lnSpc>
                <a:spcPct val="80000"/>
              </a:lnSpc>
            </a:pPr>
            <a:r>
              <a:rPr lang="da-DK" sz="1200" b="1" smtClean="0">
                <a:solidFill>
                  <a:schemeClr val="accent2">
                    <a:lumMod val="50000"/>
                  </a:schemeClr>
                </a:solidFill>
              </a:rPr>
              <a:t>e</a:t>
            </a:r>
          </a:p>
          <a:p>
            <a:pPr algn="ctr">
              <a:lnSpc>
                <a:spcPct val="80000"/>
              </a:lnSpc>
            </a:pPr>
            <a:r>
              <a:rPr lang="da-DK" sz="1200" b="1" smtClean="0">
                <a:solidFill>
                  <a:schemeClr val="accent2">
                    <a:lumMod val="50000"/>
                  </a:schemeClr>
                </a:solidFill>
              </a:rPr>
              <a:t>c</a:t>
            </a:r>
          </a:p>
          <a:p>
            <a:pPr algn="ctr">
              <a:lnSpc>
                <a:spcPct val="80000"/>
              </a:lnSpc>
            </a:pPr>
            <a:r>
              <a:rPr lang="da-DK" sz="1200" b="1" smtClean="0">
                <a:solidFill>
                  <a:schemeClr val="accent2">
                    <a:lumMod val="50000"/>
                  </a:schemeClr>
                </a:solidFill>
              </a:rPr>
              <a:t>t</a:t>
            </a:r>
          </a:p>
          <a:p>
            <a:pPr algn="ctr">
              <a:lnSpc>
                <a:spcPct val="80000"/>
              </a:lnSpc>
            </a:pPr>
            <a:r>
              <a:rPr lang="da-DK" sz="1200" b="1" smtClean="0">
                <a:solidFill>
                  <a:schemeClr val="accent2">
                    <a:lumMod val="50000"/>
                  </a:schemeClr>
                </a:solidFill>
              </a:rPr>
              <a:t>o</a:t>
            </a:r>
          </a:p>
          <a:p>
            <a:pPr algn="ctr">
              <a:lnSpc>
                <a:spcPct val="80000"/>
              </a:lnSpc>
            </a:pPr>
            <a:r>
              <a:rPr lang="da-DK" sz="1200" b="1" smtClean="0">
                <a:solidFill>
                  <a:schemeClr val="accent2">
                    <a:lumMod val="50000"/>
                  </a:schemeClr>
                </a:solidFill>
              </a:rPr>
              <a:t>r</a:t>
            </a:r>
          </a:p>
        </p:txBody>
      </p:sp>
      <p:grpSp>
        <p:nvGrpSpPr>
          <p:cNvPr id="533" name="Group 532"/>
          <p:cNvGrpSpPr/>
          <p:nvPr/>
        </p:nvGrpSpPr>
        <p:grpSpPr>
          <a:xfrm>
            <a:off x="836712" y="6765521"/>
            <a:ext cx="658682" cy="964418"/>
            <a:chOff x="4590654" y="2784061"/>
            <a:chExt cx="658682" cy="964418"/>
          </a:xfrm>
        </p:grpSpPr>
        <p:grpSp>
          <p:nvGrpSpPr>
            <p:cNvPr id="571" name="Group 570"/>
            <p:cNvGrpSpPr/>
            <p:nvPr/>
          </p:nvGrpSpPr>
          <p:grpSpPr>
            <a:xfrm>
              <a:off x="4797152" y="2791285"/>
              <a:ext cx="452184" cy="916295"/>
              <a:chOff x="2760792" y="1010695"/>
              <a:chExt cx="452184" cy="916295"/>
            </a:xfrm>
          </p:grpSpPr>
          <p:grpSp>
            <p:nvGrpSpPr>
              <p:cNvPr id="584" name="Group 583"/>
              <p:cNvGrpSpPr/>
              <p:nvPr/>
            </p:nvGrpSpPr>
            <p:grpSpPr>
              <a:xfrm>
                <a:off x="2926231" y="1067355"/>
                <a:ext cx="108012" cy="859635"/>
                <a:chOff x="1268760" y="1064568"/>
                <a:chExt cx="108012" cy="859635"/>
              </a:xfrm>
            </p:grpSpPr>
            <p:sp>
              <p:nvSpPr>
                <p:cNvPr id="587" name="Rectangle 586"/>
                <p:cNvSpPr/>
                <p:nvPr/>
              </p:nvSpPr>
              <p:spPr>
                <a:xfrm>
                  <a:off x="1268760" y="1064568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88" name="Rectangle 587"/>
                <p:cNvSpPr/>
                <p:nvPr/>
              </p:nvSpPr>
              <p:spPr>
                <a:xfrm>
                  <a:off x="1268760" y="1171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89" name="Rectangle 588"/>
                <p:cNvSpPr/>
                <p:nvPr/>
              </p:nvSpPr>
              <p:spPr>
                <a:xfrm>
                  <a:off x="1268760" y="1279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90" name="Rectangle 589"/>
                <p:cNvSpPr/>
                <p:nvPr/>
              </p:nvSpPr>
              <p:spPr>
                <a:xfrm>
                  <a:off x="1268760" y="1386536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91" name="Rectangle 590"/>
                <p:cNvSpPr/>
                <p:nvPr/>
              </p:nvSpPr>
              <p:spPr>
                <a:xfrm>
                  <a:off x="1268760" y="1494235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92" name="Rectangle 591"/>
                <p:cNvSpPr/>
                <p:nvPr/>
              </p:nvSpPr>
              <p:spPr>
                <a:xfrm>
                  <a:off x="1268760" y="1601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93" name="Rectangle 592"/>
                <p:cNvSpPr/>
                <p:nvPr/>
              </p:nvSpPr>
              <p:spPr>
                <a:xfrm>
                  <a:off x="1268760" y="1709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94" name="Rectangle 593"/>
                <p:cNvSpPr/>
                <p:nvPr/>
              </p:nvSpPr>
              <p:spPr>
                <a:xfrm>
                  <a:off x="1268760" y="1816203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sp>
            <p:nvSpPr>
              <p:cNvPr id="585" name="TextBox 584"/>
              <p:cNvSpPr txBox="1"/>
              <p:nvPr/>
            </p:nvSpPr>
            <p:spPr>
              <a:xfrm>
                <a:off x="2972204" y="1010695"/>
                <a:ext cx="24077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a-DK" sz="800" smtClean="0"/>
                  <a:t>R</a:t>
                </a:r>
                <a:endParaRPr lang="da-DK" sz="800"/>
              </a:p>
            </p:txBody>
          </p:sp>
          <p:sp>
            <p:nvSpPr>
              <p:cNvPr id="586" name="Lightning Bolt 585"/>
              <p:cNvSpPr/>
              <p:nvPr/>
            </p:nvSpPr>
            <p:spPr>
              <a:xfrm rot="21046614">
                <a:off x="2760792" y="1219195"/>
                <a:ext cx="144016" cy="144016"/>
              </a:xfrm>
              <a:prstGeom prst="lightningBol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72" name="Group 571"/>
            <p:cNvGrpSpPr/>
            <p:nvPr/>
          </p:nvGrpSpPr>
          <p:grpSpPr>
            <a:xfrm>
              <a:off x="4653136" y="2791285"/>
              <a:ext cx="298658" cy="916295"/>
              <a:chOff x="870912" y="1010695"/>
              <a:chExt cx="298658" cy="916295"/>
            </a:xfrm>
          </p:grpSpPr>
          <p:grpSp>
            <p:nvGrpSpPr>
              <p:cNvPr id="574" name="Group 573"/>
              <p:cNvGrpSpPr/>
              <p:nvPr/>
            </p:nvGrpSpPr>
            <p:grpSpPr>
              <a:xfrm>
                <a:off x="870912" y="1067355"/>
                <a:ext cx="108012" cy="859635"/>
                <a:chOff x="1268760" y="1064568"/>
                <a:chExt cx="108012" cy="859635"/>
              </a:xfrm>
            </p:grpSpPr>
            <p:sp>
              <p:nvSpPr>
                <p:cNvPr id="576" name="Rectangle 575"/>
                <p:cNvSpPr/>
                <p:nvPr/>
              </p:nvSpPr>
              <p:spPr>
                <a:xfrm>
                  <a:off x="1268760" y="1064568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77" name="Rectangle 576"/>
                <p:cNvSpPr/>
                <p:nvPr/>
              </p:nvSpPr>
              <p:spPr>
                <a:xfrm>
                  <a:off x="1268760" y="1171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78" name="Rectangle 577"/>
                <p:cNvSpPr/>
                <p:nvPr/>
              </p:nvSpPr>
              <p:spPr>
                <a:xfrm>
                  <a:off x="1268760" y="1279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79" name="Rectangle 578"/>
                <p:cNvSpPr/>
                <p:nvPr/>
              </p:nvSpPr>
              <p:spPr>
                <a:xfrm>
                  <a:off x="1268760" y="1386536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80" name="Rectangle 579"/>
                <p:cNvSpPr/>
                <p:nvPr/>
              </p:nvSpPr>
              <p:spPr>
                <a:xfrm>
                  <a:off x="1268760" y="1494235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81" name="Rectangle 580"/>
                <p:cNvSpPr/>
                <p:nvPr/>
              </p:nvSpPr>
              <p:spPr>
                <a:xfrm>
                  <a:off x="1268760" y="1601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82" name="Rectangle 581"/>
                <p:cNvSpPr/>
                <p:nvPr/>
              </p:nvSpPr>
              <p:spPr>
                <a:xfrm>
                  <a:off x="1268760" y="1709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83" name="Rectangle 582"/>
                <p:cNvSpPr/>
                <p:nvPr/>
              </p:nvSpPr>
              <p:spPr>
                <a:xfrm>
                  <a:off x="1268760" y="1816203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sp>
            <p:nvSpPr>
              <p:cNvPr id="575" name="TextBox 574"/>
              <p:cNvSpPr txBox="1"/>
              <p:nvPr/>
            </p:nvSpPr>
            <p:spPr>
              <a:xfrm>
                <a:off x="925592" y="1010695"/>
                <a:ext cx="24397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a-DK" sz="800" smtClean="0"/>
                  <a:t>A</a:t>
                </a:r>
                <a:endParaRPr lang="da-DK" sz="800"/>
              </a:p>
            </p:txBody>
          </p:sp>
        </p:grpSp>
        <p:sp>
          <p:nvSpPr>
            <p:cNvPr id="573" name="Rounded Rectangle 572"/>
            <p:cNvSpPr/>
            <p:nvPr/>
          </p:nvSpPr>
          <p:spPr>
            <a:xfrm>
              <a:off x="4590654" y="2784061"/>
              <a:ext cx="585590" cy="964418"/>
            </a:xfrm>
            <a:prstGeom prst="roundRect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08" name="Group 807"/>
          <p:cNvGrpSpPr/>
          <p:nvPr/>
        </p:nvGrpSpPr>
        <p:grpSpPr>
          <a:xfrm>
            <a:off x="898966" y="5478340"/>
            <a:ext cx="284857" cy="1098896"/>
            <a:chOff x="898966" y="5478340"/>
            <a:chExt cx="284857" cy="1098896"/>
          </a:xfrm>
        </p:grpSpPr>
        <p:grpSp>
          <p:nvGrpSpPr>
            <p:cNvPr id="534" name="Group 533"/>
            <p:cNvGrpSpPr/>
            <p:nvPr/>
          </p:nvGrpSpPr>
          <p:grpSpPr>
            <a:xfrm>
              <a:off x="898966" y="5717601"/>
              <a:ext cx="108012" cy="859635"/>
              <a:chOff x="1268760" y="1064568"/>
              <a:chExt cx="108012" cy="859635"/>
            </a:xfrm>
          </p:grpSpPr>
          <p:sp>
            <p:nvSpPr>
              <p:cNvPr id="563" name="Rectangle 562"/>
              <p:cNvSpPr/>
              <p:nvPr/>
            </p:nvSpPr>
            <p:spPr>
              <a:xfrm>
                <a:off x="1268760" y="1064568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564" name="Rectangle 563"/>
              <p:cNvSpPr/>
              <p:nvPr/>
            </p:nvSpPr>
            <p:spPr>
              <a:xfrm>
                <a:off x="1268760" y="1171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565" name="Rectangle 564"/>
              <p:cNvSpPr/>
              <p:nvPr/>
            </p:nvSpPr>
            <p:spPr>
              <a:xfrm>
                <a:off x="1268760" y="1279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566" name="Rectangle 565"/>
              <p:cNvSpPr/>
              <p:nvPr/>
            </p:nvSpPr>
            <p:spPr>
              <a:xfrm>
                <a:off x="1268760" y="1386536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567" name="Rectangle 566"/>
              <p:cNvSpPr/>
              <p:nvPr/>
            </p:nvSpPr>
            <p:spPr>
              <a:xfrm>
                <a:off x="1268760" y="1494235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568" name="Rectangle 567"/>
              <p:cNvSpPr/>
              <p:nvPr/>
            </p:nvSpPr>
            <p:spPr>
              <a:xfrm>
                <a:off x="1268760" y="1601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569" name="Rectangle 568"/>
              <p:cNvSpPr/>
              <p:nvPr/>
            </p:nvSpPr>
            <p:spPr>
              <a:xfrm>
                <a:off x="1268760" y="1709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570" name="Rectangle 569"/>
              <p:cNvSpPr/>
              <p:nvPr/>
            </p:nvSpPr>
            <p:spPr>
              <a:xfrm>
                <a:off x="1268760" y="1816203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535" name="Group 534"/>
            <p:cNvGrpSpPr/>
            <p:nvPr/>
          </p:nvGrpSpPr>
          <p:grpSpPr>
            <a:xfrm>
              <a:off x="994179" y="5478340"/>
              <a:ext cx="189644" cy="223189"/>
              <a:chOff x="1370323" y="818957"/>
              <a:chExt cx="189644" cy="223189"/>
            </a:xfrm>
          </p:grpSpPr>
          <p:cxnSp>
            <p:nvCxnSpPr>
              <p:cNvPr id="561" name="Curved Connector 560"/>
              <p:cNvCxnSpPr/>
              <p:nvPr/>
            </p:nvCxnSpPr>
            <p:spPr>
              <a:xfrm rot="5400000" flipH="1" flipV="1">
                <a:off x="1353768" y="946409"/>
                <a:ext cx="112292" cy="79182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bg2">
                    <a:lumMod val="50000"/>
                  </a:schemeClr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2" name="Cloud 561"/>
              <p:cNvSpPr>
                <a:spLocks/>
              </p:cNvSpPr>
              <p:nvPr/>
            </p:nvSpPr>
            <p:spPr>
              <a:xfrm>
                <a:off x="1415951" y="818957"/>
                <a:ext cx="144016" cy="107722"/>
              </a:xfrm>
              <a:prstGeom prst="cloud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36" name="TextBox 535"/>
            <p:cNvSpPr txBox="1"/>
            <p:nvPr/>
          </p:nvSpPr>
          <p:spPr>
            <a:xfrm>
              <a:off x="946761" y="5675733"/>
              <a:ext cx="21672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800"/>
                <a:t>J</a:t>
              </a:r>
            </a:p>
          </p:txBody>
        </p:sp>
      </p:grpSp>
      <p:cxnSp>
        <p:nvCxnSpPr>
          <p:cNvPr id="537" name="Straight Arrow Connector 536"/>
          <p:cNvCxnSpPr>
            <a:stCxn id="570" idx="2"/>
            <a:endCxn id="576" idx="0"/>
          </p:cNvCxnSpPr>
          <p:nvPr/>
        </p:nvCxnSpPr>
        <p:spPr>
          <a:xfrm>
            <a:off x="952972" y="6577236"/>
            <a:ext cx="228" cy="25216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Straight Arrow Connector 537"/>
          <p:cNvCxnSpPr>
            <a:stCxn id="570" idx="2"/>
            <a:endCxn id="587" idx="0"/>
          </p:cNvCxnSpPr>
          <p:nvPr/>
        </p:nvCxnSpPr>
        <p:spPr>
          <a:xfrm>
            <a:off x="952972" y="6577236"/>
            <a:ext cx="309683" cy="25216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9" name="Group 538"/>
          <p:cNvGrpSpPr/>
          <p:nvPr/>
        </p:nvGrpSpPr>
        <p:grpSpPr>
          <a:xfrm>
            <a:off x="951587" y="7754896"/>
            <a:ext cx="232723" cy="139850"/>
            <a:chOff x="2116157" y="3661022"/>
            <a:chExt cx="232723" cy="139850"/>
          </a:xfrm>
        </p:grpSpPr>
        <p:sp>
          <p:nvSpPr>
            <p:cNvPr id="559" name="Cloud 558"/>
            <p:cNvSpPr>
              <a:spLocks/>
            </p:cNvSpPr>
            <p:nvPr/>
          </p:nvSpPr>
          <p:spPr>
            <a:xfrm>
              <a:off x="2204864" y="3693150"/>
              <a:ext cx="144016" cy="107722"/>
            </a:xfrm>
            <a:prstGeom prst="cloud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60" name="Curved Connector 559"/>
            <p:cNvCxnSpPr/>
            <p:nvPr/>
          </p:nvCxnSpPr>
          <p:spPr>
            <a:xfrm rot="5400000" flipH="1" flipV="1">
              <a:off x="2099602" y="3677577"/>
              <a:ext cx="112292" cy="7918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50000"/>
                </a:schemeClr>
              </a:solidFill>
              <a:tailEnd type="triangle" w="sm" len="sm"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1" name="Elbow Connector 540"/>
          <p:cNvCxnSpPr/>
          <p:nvPr/>
        </p:nvCxnSpPr>
        <p:spPr>
          <a:xfrm rot="5400000" flipH="1" flipV="1">
            <a:off x="-301348" y="5889406"/>
            <a:ext cx="3363774" cy="241943"/>
          </a:xfrm>
          <a:prstGeom prst="bentConnector3">
            <a:avLst>
              <a:gd name="adj1" fmla="val -3235"/>
            </a:avLst>
          </a:prstGeom>
          <a:ln>
            <a:solidFill>
              <a:schemeClr val="bg2">
                <a:lumMod val="50000"/>
              </a:schemeClr>
            </a:solidFill>
            <a:tailEnd type="none" w="sm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42" name="Rectangle 541"/>
          <p:cNvSpPr/>
          <p:nvPr/>
        </p:nvSpPr>
        <p:spPr>
          <a:xfrm>
            <a:off x="1464098" y="7199389"/>
            <a:ext cx="56494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3" name="Right Arrow 542"/>
          <p:cNvSpPr/>
          <p:nvPr/>
        </p:nvSpPr>
        <p:spPr>
          <a:xfrm>
            <a:off x="1460405" y="7204653"/>
            <a:ext cx="126739" cy="124447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540" name="Elbow Connector 539"/>
          <p:cNvCxnSpPr/>
          <p:nvPr/>
        </p:nvCxnSpPr>
        <p:spPr>
          <a:xfrm rot="10800000" flipV="1">
            <a:off x="953206" y="4323174"/>
            <a:ext cx="551525" cy="274549"/>
          </a:xfrm>
          <a:prstGeom prst="bentConnector3">
            <a:avLst>
              <a:gd name="adj1" fmla="val 100084"/>
            </a:avLst>
          </a:prstGeom>
          <a:ln>
            <a:solidFill>
              <a:schemeClr val="bg2">
                <a:lumMod val="50000"/>
              </a:schemeClr>
            </a:solidFill>
            <a:tailEnd type="triangle" w="sm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809" name="Group 808"/>
          <p:cNvGrpSpPr/>
          <p:nvPr/>
        </p:nvGrpSpPr>
        <p:grpSpPr>
          <a:xfrm>
            <a:off x="898966" y="4362923"/>
            <a:ext cx="299787" cy="1098896"/>
            <a:chOff x="898966" y="5478340"/>
            <a:chExt cx="299787" cy="1098896"/>
          </a:xfrm>
        </p:grpSpPr>
        <p:grpSp>
          <p:nvGrpSpPr>
            <p:cNvPr id="810" name="Group 809"/>
            <p:cNvGrpSpPr/>
            <p:nvPr/>
          </p:nvGrpSpPr>
          <p:grpSpPr>
            <a:xfrm>
              <a:off x="898966" y="5717601"/>
              <a:ext cx="108012" cy="859635"/>
              <a:chOff x="1268760" y="1064568"/>
              <a:chExt cx="108012" cy="859635"/>
            </a:xfrm>
          </p:grpSpPr>
          <p:sp>
            <p:nvSpPr>
              <p:cNvPr id="815" name="Rectangle 814"/>
              <p:cNvSpPr/>
              <p:nvPr/>
            </p:nvSpPr>
            <p:spPr>
              <a:xfrm>
                <a:off x="1268760" y="1064568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16" name="Rectangle 815"/>
              <p:cNvSpPr/>
              <p:nvPr/>
            </p:nvSpPr>
            <p:spPr>
              <a:xfrm>
                <a:off x="1268760" y="1171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17" name="Rectangle 816"/>
              <p:cNvSpPr/>
              <p:nvPr/>
            </p:nvSpPr>
            <p:spPr>
              <a:xfrm>
                <a:off x="1268760" y="1279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18" name="Rectangle 817"/>
              <p:cNvSpPr/>
              <p:nvPr/>
            </p:nvSpPr>
            <p:spPr>
              <a:xfrm>
                <a:off x="1268760" y="1386536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19" name="Rectangle 818"/>
              <p:cNvSpPr/>
              <p:nvPr/>
            </p:nvSpPr>
            <p:spPr>
              <a:xfrm>
                <a:off x="1268760" y="1494235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20" name="Rectangle 819"/>
              <p:cNvSpPr/>
              <p:nvPr/>
            </p:nvSpPr>
            <p:spPr>
              <a:xfrm>
                <a:off x="1268760" y="1601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21" name="Rectangle 820"/>
              <p:cNvSpPr/>
              <p:nvPr/>
            </p:nvSpPr>
            <p:spPr>
              <a:xfrm>
                <a:off x="1268760" y="1709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22" name="Rectangle 821"/>
              <p:cNvSpPr/>
              <p:nvPr/>
            </p:nvSpPr>
            <p:spPr>
              <a:xfrm>
                <a:off x="1268760" y="1816203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811" name="Group 810"/>
            <p:cNvGrpSpPr/>
            <p:nvPr/>
          </p:nvGrpSpPr>
          <p:grpSpPr>
            <a:xfrm>
              <a:off x="994179" y="5478340"/>
              <a:ext cx="189644" cy="223189"/>
              <a:chOff x="1370323" y="818957"/>
              <a:chExt cx="189644" cy="223189"/>
            </a:xfrm>
          </p:grpSpPr>
          <p:cxnSp>
            <p:nvCxnSpPr>
              <p:cNvPr id="813" name="Curved Connector 812"/>
              <p:cNvCxnSpPr/>
              <p:nvPr/>
            </p:nvCxnSpPr>
            <p:spPr>
              <a:xfrm rot="5400000" flipH="1" flipV="1">
                <a:off x="1353768" y="946409"/>
                <a:ext cx="112292" cy="79182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bg2">
                    <a:lumMod val="50000"/>
                  </a:schemeClr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4" name="Cloud 813"/>
              <p:cNvSpPr>
                <a:spLocks/>
              </p:cNvSpPr>
              <p:nvPr/>
            </p:nvSpPr>
            <p:spPr>
              <a:xfrm>
                <a:off x="1415951" y="818957"/>
                <a:ext cx="144016" cy="107722"/>
              </a:xfrm>
              <a:prstGeom prst="cloud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12" name="TextBox 811"/>
            <p:cNvSpPr txBox="1"/>
            <p:nvPr/>
          </p:nvSpPr>
          <p:spPr>
            <a:xfrm>
              <a:off x="946761" y="5675733"/>
              <a:ext cx="2519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800" smtClean="0"/>
                <a:t>O</a:t>
              </a:r>
              <a:endParaRPr lang="da-DK" sz="800"/>
            </a:p>
          </p:txBody>
        </p:sp>
      </p:grpSp>
      <p:cxnSp>
        <p:nvCxnSpPr>
          <p:cNvPr id="823" name="Straight Arrow Connector 822"/>
          <p:cNvCxnSpPr/>
          <p:nvPr/>
        </p:nvCxnSpPr>
        <p:spPr>
          <a:xfrm>
            <a:off x="946092" y="5467957"/>
            <a:ext cx="228" cy="25216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0" name="Rectangle 829"/>
          <p:cNvSpPr/>
          <p:nvPr/>
        </p:nvSpPr>
        <p:spPr>
          <a:xfrm>
            <a:off x="3223727" y="7194774"/>
            <a:ext cx="56494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8" name="Right Arrow 547"/>
          <p:cNvSpPr/>
          <p:nvPr/>
        </p:nvSpPr>
        <p:spPr>
          <a:xfrm>
            <a:off x="3183314" y="7204653"/>
            <a:ext cx="126739" cy="124447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833" name="Group 832"/>
          <p:cNvGrpSpPr/>
          <p:nvPr/>
        </p:nvGrpSpPr>
        <p:grpSpPr>
          <a:xfrm>
            <a:off x="3331403" y="6765521"/>
            <a:ext cx="658682" cy="964418"/>
            <a:chOff x="4590654" y="2784061"/>
            <a:chExt cx="658682" cy="964418"/>
          </a:xfrm>
        </p:grpSpPr>
        <p:grpSp>
          <p:nvGrpSpPr>
            <p:cNvPr id="872" name="Group 871"/>
            <p:cNvGrpSpPr/>
            <p:nvPr/>
          </p:nvGrpSpPr>
          <p:grpSpPr>
            <a:xfrm>
              <a:off x="4797152" y="2791285"/>
              <a:ext cx="452184" cy="916295"/>
              <a:chOff x="2760792" y="1010695"/>
              <a:chExt cx="452184" cy="916295"/>
            </a:xfrm>
          </p:grpSpPr>
          <p:grpSp>
            <p:nvGrpSpPr>
              <p:cNvPr id="885" name="Group 884"/>
              <p:cNvGrpSpPr/>
              <p:nvPr/>
            </p:nvGrpSpPr>
            <p:grpSpPr>
              <a:xfrm>
                <a:off x="2926231" y="1067355"/>
                <a:ext cx="108012" cy="859635"/>
                <a:chOff x="1268760" y="1064568"/>
                <a:chExt cx="108012" cy="859635"/>
              </a:xfrm>
            </p:grpSpPr>
            <p:sp>
              <p:nvSpPr>
                <p:cNvPr id="888" name="Rectangle 887"/>
                <p:cNvSpPr/>
                <p:nvPr/>
              </p:nvSpPr>
              <p:spPr>
                <a:xfrm>
                  <a:off x="1268760" y="1064568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89" name="Rectangle 888"/>
                <p:cNvSpPr/>
                <p:nvPr/>
              </p:nvSpPr>
              <p:spPr>
                <a:xfrm>
                  <a:off x="1268760" y="1171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90" name="Rectangle 889"/>
                <p:cNvSpPr/>
                <p:nvPr/>
              </p:nvSpPr>
              <p:spPr>
                <a:xfrm>
                  <a:off x="1268760" y="1279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91" name="Rectangle 890"/>
                <p:cNvSpPr/>
                <p:nvPr/>
              </p:nvSpPr>
              <p:spPr>
                <a:xfrm>
                  <a:off x="1268760" y="1386536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92" name="Rectangle 891"/>
                <p:cNvSpPr/>
                <p:nvPr/>
              </p:nvSpPr>
              <p:spPr>
                <a:xfrm>
                  <a:off x="1268760" y="1494235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93" name="Rectangle 892"/>
                <p:cNvSpPr/>
                <p:nvPr/>
              </p:nvSpPr>
              <p:spPr>
                <a:xfrm>
                  <a:off x="1268760" y="1601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94" name="Rectangle 893"/>
                <p:cNvSpPr/>
                <p:nvPr/>
              </p:nvSpPr>
              <p:spPr>
                <a:xfrm>
                  <a:off x="1268760" y="1709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95" name="Rectangle 894"/>
                <p:cNvSpPr/>
                <p:nvPr/>
              </p:nvSpPr>
              <p:spPr>
                <a:xfrm>
                  <a:off x="1268760" y="1816203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sp>
            <p:nvSpPr>
              <p:cNvPr id="886" name="TextBox 885"/>
              <p:cNvSpPr txBox="1"/>
              <p:nvPr/>
            </p:nvSpPr>
            <p:spPr>
              <a:xfrm>
                <a:off x="2972204" y="1010695"/>
                <a:ext cx="24077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a-DK" sz="800" smtClean="0"/>
                  <a:t>R</a:t>
                </a:r>
                <a:endParaRPr lang="da-DK" sz="800"/>
              </a:p>
            </p:txBody>
          </p:sp>
          <p:sp>
            <p:nvSpPr>
              <p:cNvPr id="887" name="Lightning Bolt 886"/>
              <p:cNvSpPr/>
              <p:nvPr/>
            </p:nvSpPr>
            <p:spPr>
              <a:xfrm rot="21046614">
                <a:off x="2760792" y="1219195"/>
                <a:ext cx="144016" cy="144016"/>
              </a:xfrm>
              <a:prstGeom prst="lightningBol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73" name="Group 872"/>
            <p:cNvGrpSpPr/>
            <p:nvPr/>
          </p:nvGrpSpPr>
          <p:grpSpPr>
            <a:xfrm>
              <a:off x="4653136" y="2791285"/>
              <a:ext cx="298658" cy="916295"/>
              <a:chOff x="870912" y="1010695"/>
              <a:chExt cx="298658" cy="916295"/>
            </a:xfrm>
          </p:grpSpPr>
          <p:grpSp>
            <p:nvGrpSpPr>
              <p:cNvPr id="875" name="Group 874"/>
              <p:cNvGrpSpPr/>
              <p:nvPr/>
            </p:nvGrpSpPr>
            <p:grpSpPr>
              <a:xfrm>
                <a:off x="870912" y="1067355"/>
                <a:ext cx="108012" cy="859635"/>
                <a:chOff x="1268760" y="1064568"/>
                <a:chExt cx="108012" cy="859635"/>
              </a:xfrm>
            </p:grpSpPr>
            <p:sp>
              <p:nvSpPr>
                <p:cNvPr id="877" name="Rectangle 876"/>
                <p:cNvSpPr/>
                <p:nvPr/>
              </p:nvSpPr>
              <p:spPr>
                <a:xfrm>
                  <a:off x="1268760" y="1064568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78" name="Rectangle 877"/>
                <p:cNvSpPr/>
                <p:nvPr/>
              </p:nvSpPr>
              <p:spPr>
                <a:xfrm>
                  <a:off x="1268760" y="1171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79" name="Rectangle 878"/>
                <p:cNvSpPr/>
                <p:nvPr/>
              </p:nvSpPr>
              <p:spPr>
                <a:xfrm>
                  <a:off x="1268760" y="1279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80" name="Rectangle 879"/>
                <p:cNvSpPr/>
                <p:nvPr/>
              </p:nvSpPr>
              <p:spPr>
                <a:xfrm>
                  <a:off x="1268760" y="1386536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81" name="Rectangle 880"/>
                <p:cNvSpPr/>
                <p:nvPr/>
              </p:nvSpPr>
              <p:spPr>
                <a:xfrm>
                  <a:off x="1268760" y="1494235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82" name="Rectangle 881"/>
                <p:cNvSpPr/>
                <p:nvPr/>
              </p:nvSpPr>
              <p:spPr>
                <a:xfrm>
                  <a:off x="1268760" y="1601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83" name="Rectangle 882"/>
                <p:cNvSpPr/>
                <p:nvPr/>
              </p:nvSpPr>
              <p:spPr>
                <a:xfrm>
                  <a:off x="1268760" y="1709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84" name="Rectangle 883"/>
                <p:cNvSpPr/>
                <p:nvPr/>
              </p:nvSpPr>
              <p:spPr>
                <a:xfrm>
                  <a:off x="1268760" y="1816203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sp>
            <p:nvSpPr>
              <p:cNvPr id="876" name="TextBox 875"/>
              <p:cNvSpPr txBox="1"/>
              <p:nvPr/>
            </p:nvSpPr>
            <p:spPr>
              <a:xfrm>
                <a:off x="925592" y="1010695"/>
                <a:ext cx="24397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a-DK" sz="800" smtClean="0"/>
                  <a:t>A</a:t>
                </a:r>
                <a:endParaRPr lang="da-DK" sz="800"/>
              </a:p>
            </p:txBody>
          </p:sp>
        </p:grpSp>
        <p:sp>
          <p:nvSpPr>
            <p:cNvPr id="874" name="Rounded Rectangle 873"/>
            <p:cNvSpPr/>
            <p:nvPr/>
          </p:nvSpPr>
          <p:spPr>
            <a:xfrm>
              <a:off x="4590654" y="2784061"/>
              <a:ext cx="585590" cy="964418"/>
            </a:xfrm>
            <a:prstGeom prst="roundRect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34" name="Group 833"/>
          <p:cNvGrpSpPr/>
          <p:nvPr/>
        </p:nvGrpSpPr>
        <p:grpSpPr>
          <a:xfrm>
            <a:off x="3393657" y="5478340"/>
            <a:ext cx="284857" cy="1098896"/>
            <a:chOff x="898966" y="5478340"/>
            <a:chExt cx="284857" cy="1098896"/>
          </a:xfrm>
        </p:grpSpPr>
        <p:grpSp>
          <p:nvGrpSpPr>
            <p:cNvPr id="859" name="Group 858"/>
            <p:cNvGrpSpPr/>
            <p:nvPr/>
          </p:nvGrpSpPr>
          <p:grpSpPr>
            <a:xfrm>
              <a:off x="898966" y="5717601"/>
              <a:ext cx="108012" cy="859635"/>
              <a:chOff x="1268760" y="1064568"/>
              <a:chExt cx="108012" cy="859635"/>
            </a:xfrm>
          </p:grpSpPr>
          <p:sp>
            <p:nvSpPr>
              <p:cNvPr id="864" name="Rectangle 863"/>
              <p:cNvSpPr/>
              <p:nvPr/>
            </p:nvSpPr>
            <p:spPr>
              <a:xfrm>
                <a:off x="1268760" y="1064568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65" name="Rectangle 864"/>
              <p:cNvSpPr/>
              <p:nvPr/>
            </p:nvSpPr>
            <p:spPr>
              <a:xfrm>
                <a:off x="1268760" y="1171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66" name="Rectangle 865"/>
              <p:cNvSpPr/>
              <p:nvPr/>
            </p:nvSpPr>
            <p:spPr>
              <a:xfrm>
                <a:off x="1268760" y="1279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67" name="Rectangle 866"/>
              <p:cNvSpPr/>
              <p:nvPr/>
            </p:nvSpPr>
            <p:spPr>
              <a:xfrm>
                <a:off x="1268760" y="1386536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68" name="Rectangle 867"/>
              <p:cNvSpPr/>
              <p:nvPr/>
            </p:nvSpPr>
            <p:spPr>
              <a:xfrm>
                <a:off x="1268760" y="1494235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69" name="Rectangle 868"/>
              <p:cNvSpPr/>
              <p:nvPr/>
            </p:nvSpPr>
            <p:spPr>
              <a:xfrm>
                <a:off x="1268760" y="1601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70" name="Rectangle 869"/>
              <p:cNvSpPr/>
              <p:nvPr/>
            </p:nvSpPr>
            <p:spPr>
              <a:xfrm>
                <a:off x="1268760" y="1709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71" name="Rectangle 870"/>
              <p:cNvSpPr/>
              <p:nvPr/>
            </p:nvSpPr>
            <p:spPr>
              <a:xfrm>
                <a:off x="1268760" y="1816203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860" name="Group 859"/>
            <p:cNvGrpSpPr/>
            <p:nvPr/>
          </p:nvGrpSpPr>
          <p:grpSpPr>
            <a:xfrm>
              <a:off x="994179" y="5478340"/>
              <a:ext cx="189644" cy="223189"/>
              <a:chOff x="1370323" y="818957"/>
              <a:chExt cx="189644" cy="223189"/>
            </a:xfrm>
          </p:grpSpPr>
          <p:cxnSp>
            <p:nvCxnSpPr>
              <p:cNvPr id="862" name="Curved Connector 861"/>
              <p:cNvCxnSpPr/>
              <p:nvPr/>
            </p:nvCxnSpPr>
            <p:spPr>
              <a:xfrm rot="5400000" flipH="1" flipV="1">
                <a:off x="1353768" y="946409"/>
                <a:ext cx="112292" cy="79182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bg2">
                    <a:lumMod val="50000"/>
                  </a:schemeClr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3" name="Cloud 862"/>
              <p:cNvSpPr>
                <a:spLocks/>
              </p:cNvSpPr>
              <p:nvPr/>
            </p:nvSpPr>
            <p:spPr>
              <a:xfrm>
                <a:off x="1415951" y="818957"/>
                <a:ext cx="144016" cy="107722"/>
              </a:xfrm>
              <a:prstGeom prst="cloud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61" name="TextBox 860"/>
            <p:cNvSpPr txBox="1"/>
            <p:nvPr/>
          </p:nvSpPr>
          <p:spPr>
            <a:xfrm>
              <a:off x="946761" y="5675733"/>
              <a:ext cx="21672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800"/>
                <a:t>J</a:t>
              </a:r>
            </a:p>
          </p:txBody>
        </p:sp>
      </p:grpSp>
      <p:cxnSp>
        <p:nvCxnSpPr>
          <p:cNvPr id="835" name="Straight Arrow Connector 834"/>
          <p:cNvCxnSpPr>
            <a:stCxn id="871" idx="2"/>
            <a:endCxn id="877" idx="0"/>
          </p:cNvCxnSpPr>
          <p:nvPr/>
        </p:nvCxnSpPr>
        <p:spPr>
          <a:xfrm>
            <a:off x="3447663" y="6577236"/>
            <a:ext cx="228" cy="25216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Straight Arrow Connector 835"/>
          <p:cNvCxnSpPr>
            <a:stCxn id="871" idx="2"/>
            <a:endCxn id="888" idx="0"/>
          </p:cNvCxnSpPr>
          <p:nvPr/>
        </p:nvCxnSpPr>
        <p:spPr>
          <a:xfrm>
            <a:off x="3447663" y="6577236"/>
            <a:ext cx="309683" cy="25216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7" name="Group 836"/>
          <p:cNvGrpSpPr/>
          <p:nvPr/>
        </p:nvGrpSpPr>
        <p:grpSpPr>
          <a:xfrm>
            <a:off x="3446278" y="7754896"/>
            <a:ext cx="232723" cy="139850"/>
            <a:chOff x="2116157" y="3661022"/>
            <a:chExt cx="232723" cy="139850"/>
          </a:xfrm>
        </p:grpSpPr>
        <p:sp>
          <p:nvSpPr>
            <p:cNvPr id="857" name="Cloud 856"/>
            <p:cNvSpPr>
              <a:spLocks/>
            </p:cNvSpPr>
            <p:nvPr/>
          </p:nvSpPr>
          <p:spPr>
            <a:xfrm>
              <a:off x="2204864" y="3693150"/>
              <a:ext cx="144016" cy="107722"/>
            </a:xfrm>
            <a:prstGeom prst="cloud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58" name="Curved Connector 857"/>
            <p:cNvCxnSpPr/>
            <p:nvPr/>
          </p:nvCxnSpPr>
          <p:spPr>
            <a:xfrm rot="5400000" flipH="1" flipV="1">
              <a:off x="2099602" y="3677577"/>
              <a:ext cx="112292" cy="7918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50000"/>
                </a:schemeClr>
              </a:solidFill>
              <a:tailEnd type="triangle" w="sm" len="sm"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8" name="Elbow Connector 837"/>
          <p:cNvCxnSpPr/>
          <p:nvPr/>
        </p:nvCxnSpPr>
        <p:spPr>
          <a:xfrm rot="5400000" flipH="1" flipV="1">
            <a:off x="2193343" y="5889406"/>
            <a:ext cx="3363774" cy="241943"/>
          </a:xfrm>
          <a:prstGeom prst="bentConnector3">
            <a:avLst>
              <a:gd name="adj1" fmla="val -3235"/>
            </a:avLst>
          </a:prstGeom>
          <a:ln>
            <a:solidFill>
              <a:schemeClr val="bg2">
                <a:lumMod val="50000"/>
              </a:schemeClr>
            </a:solidFill>
            <a:tailEnd type="none" w="sm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41" name="Elbow Connector 840"/>
          <p:cNvCxnSpPr/>
          <p:nvPr/>
        </p:nvCxnSpPr>
        <p:spPr>
          <a:xfrm rot="10800000" flipV="1">
            <a:off x="3447897" y="4323174"/>
            <a:ext cx="551525" cy="274549"/>
          </a:xfrm>
          <a:prstGeom prst="bentConnector3">
            <a:avLst>
              <a:gd name="adj1" fmla="val 100084"/>
            </a:avLst>
          </a:prstGeom>
          <a:ln>
            <a:solidFill>
              <a:schemeClr val="bg2">
                <a:lumMod val="50000"/>
              </a:schemeClr>
            </a:solidFill>
            <a:tailEnd type="triangle" w="sm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842" name="Group 841"/>
          <p:cNvGrpSpPr/>
          <p:nvPr/>
        </p:nvGrpSpPr>
        <p:grpSpPr>
          <a:xfrm>
            <a:off x="3393657" y="4362923"/>
            <a:ext cx="299787" cy="1098896"/>
            <a:chOff x="898966" y="5478340"/>
            <a:chExt cx="299787" cy="1098896"/>
          </a:xfrm>
        </p:grpSpPr>
        <p:grpSp>
          <p:nvGrpSpPr>
            <p:cNvPr id="844" name="Group 843"/>
            <p:cNvGrpSpPr/>
            <p:nvPr/>
          </p:nvGrpSpPr>
          <p:grpSpPr>
            <a:xfrm>
              <a:off x="898966" y="5717601"/>
              <a:ext cx="108012" cy="859635"/>
              <a:chOff x="1268760" y="1064568"/>
              <a:chExt cx="108012" cy="859635"/>
            </a:xfrm>
          </p:grpSpPr>
          <p:sp>
            <p:nvSpPr>
              <p:cNvPr id="849" name="Rectangle 848"/>
              <p:cNvSpPr/>
              <p:nvPr/>
            </p:nvSpPr>
            <p:spPr>
              <a:xfrm>
                <a:off x="1268760" y="1064568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50" name="Rectangle 849"/>
              <p:cNvSpPr/>
              <p:nvPr/>
            </p:nvSpPr>
            <p:spPr>
              <a:xfrm>
                <a:off x="1268760" y="1171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51" name="Rectangle 850"/>
              <p:cNvSpPr/>
              <p:nvPr/>
            </p:nvSpPr>
            <p:spPr>
              <a:xfrm>
                <a:off x="1268760" y="1279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52" name="Rectangle 851"/>
              <p:cNvSpPr/>
              <p:nvPr/>
            </p:nvSpPr>
            <p:spPr>
              <a:xfrm>
                <a:off x="1268760" y="1386536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53" name="Rectangle 852"/>
              <p:cNvSpPr/>
              <p:nvPr/>
            </p:nvSpPr>
            <p:spPr>
              <a:xfrm>
                <a:off x="1268760" y="1494235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54" name="Rectangle 853"/>
              <p:cNvSpPr/>
              <p:nvPr/>
            </p:nvSpPr>
            <p:spPr>
              <a:xfrm>
                <a:off x="1268760" y="1601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55" name="Rectangle 854"/>
              <p:cNvSpPr/>
              <p:nvPr/>
            </p:nvSpPr>
            <p:spPr>
              <a:xfrm>
                <a:off x="1268760" y="1709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56" name="Rectangle 855"/>
              <p:cNvSpPr/>
              <p:nvPr/>
            </p:nvSpPr>
            <p:spPr>
              <a:xfrm>
                <a:off x="1268760" y="1816203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845" name="Group 844"/>
            <p:cNvGrpSpPr/>
            <p:nvPr/>
          </p:nvGrpSpPr>
          <p:grpSpPr>
            <a:xfrm>
              <a:off x="994179" y="5478340"/>
              <a:ext cx="189644" cy="223189"/>
              <a:chOff x="1370323" y="818957"/>
              <a:chExt cx="189644" cy="223189"/>
            </a:xfrm>
          </p:grpSpPr>
          <p:cxnSp>
            <p:nvCxnSpPr>
              <p:cNvPr id="847" name="Curved Connector 846"/>
              <p:cNvCxnSpPr/>
              <p:nvPr/>
            </p:nvCxnSpPr>
            <p:spPr>
              <a:xfrm rot="5400000" flipH="1" flipV="1">
                <a:off x="1353768" y="946409"/>
                <a:ext cx="112292" cy="79182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bg2">
                    <a:lumMod val="50000"/>
                  </a:schemeClr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8" name="Cloud 847"/>
              <p:cNvSpPr>
                <a:spLocks/>
              </p:cNvSpPr>
              <p:nvPr/>
            </p:nvSpPr>
            <p:spPr>
              <a:xfrm>
                <a:off x="1415951" y="818957"/>
                <a:ext cx="144016" cy="107722"/>
              </a:xfrm>
              <a:prstGeom prst="cloud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46" name="TextBox 845"/>
            <p:cNvSpPr txBox="1"/>
            <p:nvPr/>
          </p:nvSpPr>
          <p:spPr>
            <a:xfrm>
              <a:off x="946761" y="5675733"/>
              <a:ext cx="2519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800" smtClean="0"/>
                <a:t>O</a:t>
              </a:r>
              <a:endParaRPr lang="da-DK" sz="800"/>
            </a:p>
          </p:txBody>
        </p:sp>
      </p:grpSp>
      <p:cxnSp>
        <p:nvCxnSpPr>
          <p:cNvPr id="843" name="Straight Arrow Connector 842"/>
          <p:cNvCxnSpPr/>
          <p:nvPr/>
        </p:nvCxnSpPr>
        <p:spPr>
          <a:xfrm>
            <a:off x="3440783" y="5467957"/>
            <a:ext cx="228" cy="25216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Straight Arrow Connector 896"/>
          <p:cNvCxnSpPr>
            <a:stCxn id="376" idx="2"/>
            <a:endCxn id="543" idx="0"/>
          </p:cNvCxnSpPr>
          <p:nvPr/>
        </p:nvCxnSpPr>
        <p:spPr>
          <a:xfrm rot="5400000">
            <a:off x="869694" y="4362807"/>
            <a:ext cx="3497073" cy="2186618"/>
          </a:xfrm>
          <a:prstGeom prst="curvedConnector3">
            <a:avLst>
              <a:gd name="adj1" fmla="val 13775"/>
            </a:avLst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9" name="Straight Arrow Connector 896"/>
          <p:cNvCxnSpPr>
            <a:endCxn id="447" idx="2"/>
          </p:cNvCxnSpPr>
          <p:nvPr/>
        </p:nvCxnSpPr>
        <p:spPr>
          <a:xfrm flipH="1" flipV="1">
            <a:off x="1524921" y="3347376"/>
            <a:ext cx="463921" cy="348203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6" name="TextBox 905"/>
          <p:cNvSpPr txBox="1"/>
          <p:nvPr/>
        </p:nvSpPr>
        <p:spPr>
          <a:xfrm>
            <a:off x="967824" y="8055806"/>
            <a:ext cx="256802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da-DK" sz="1200" b="1" smtClean="0">
                <a:solidFill>
                  <a:schemeClr val="accent2">
                    <a:lumMod val="50000"/>
                  </a:schemeClr>
                </a:solidFill>
              </a:rPr>
              <a:t>S</a:t>
            </a:r>
            <a:endParaRPr lang="da-DK" sz="1200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07" name="TextBox 906"/>
          <p:cNvSpPr txBox="1"/>
          <p:nvPr/>
        </p:nvSpPr>
        <p:spPr>
          <a:xfrm>
            <a:off x="3501008" y="8055806"/>
            <a:ext cx="226344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da-DK" sz="1200" b="1" smtClean="0">
                <a:solidFill>
                  <a:schemeClr val="accent2">
                    <a:lumMod val="50000"/>
                  </a:schemeClr>
                </a:solidFill>
              </a:rPr>
              <a:t>I</a:t>
            </a:r>
            <a:endParaRPr lang="da-DK" sz="1200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08" name="TextBox 907"/>
          <p:cNvSpPr txBox="1"/>
          <p:nvPr/>
        </p:nvSpPr>
        <p:spPr>
          <a:xfrm>
            <a:off x="2232888" y="8055806"/>
            <a:ext cx="260008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da-DK" sz="1200" b="1" smtClean="0">
                <a:solidFill>
                  <a:schemeClr val="accent2">
                    <a:lumMod val="50000"/>
                  </a:schemeClr>
                </a:solidFill>
              </a:rPr>
              <a:t>E</a:t>
            </a:r>
            <a:endParaRPr lang="da-DK" sz="1200" b="1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1001" name="Group 1000"/>
          <p:cNvGrpSpPr/>
          <p:nvPr/>
        </p:nvGrpSpPr>
        <p:grpSpPr>
          <a:xfrm>
            <a:off x="4262044" y="5948340"/>
            <a:ext cx="1036563" cy="588836"/>
            <a:chOff x="4624233" y="7389391"/>
            <a:chExt cx="1036563" cy="588836"/>
          </a:xfrm>
        </p:grpSpPr>
        <p:grpSp>
          <p:nvGrpSpPr>
            <p:cNvPr id="995" name="Group 994"/>
            <p:cNvGrpSpPr/>
            <p:nvPr/>
          </p:nvGrpSpPr>
          <p:grpSpPr>
            <a:xfrm>
              <a:off x="4624387" y="7582618"/>
              <a:ext cx="1036409" cy="395609"/>
              <a:chOff x="4672857" y="5805659"/>
              <a:chExt cx="1036409" cy="395609"/>
            </a:xfrm>
          </p:grpSpPr>
          <p:sp>
            <p:nvSpPr>
              <p:cNvPr id="911" name="Cloud 910"/>
              <p:cNvSpPr>
                <a:spLocks/>
              </p:cNvSpPr>
              <p:nvPr/>
            </p:nvSpPr>
            <p:spPr>
              <a:xfrm>
                <a:off x="4672857" y="5837591"/>
                <a:ext cx="144016" cy="107722"/>
              </a:xfrm>
              <a:prstGeom prst="cloud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2" name="TextBox 911"/>
              <p:cNvSpPr txBox="1"/>
              <p:nvPr/>
            </p:nvSpPr>
            <p:spPr>
              <a:xfrm>
                <a:off x="4784013" y="5805659"/>
                <a:ext cx="92525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a-DK" sz="800" smtClean="0"/>
                  <a:t>Intrinsic mortality</a:t>
                </a:r>
                <a:endParaRPr lang="da-DK" sz="800"/>
              </a:p>
            </p:txBody>
          </p:sp>
          <p:sp>
            <p:nvSpPr>
              <p:cNvPr id="913" name="Cloud 912"/>
              <p:cNvSpPr>
                <a:spLocks/>
              </p:cNvSpPr>
              <p:nvPr/>
            </p:nvSpPr>
            <p:spPr>
              <a:xfrm>
                <a:off x="4672857" y="6039685"/>
                <a:ext cx="144016" cy="107722"/>
              </a:xfrm>
              <a:prstGeom prst="cloud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4" name="TextBox 913"/>
              <p:cNvSpPr txBox="1"/>
              <p:nvPr/>
            </p:nvSpPr>
            <p:spPr>
              <a:xfrm>
                <a:off x="4784013" y="5985824"/>
                <a:ext cx="67197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a-DK" sz="800" smtClean="0"/>
                  <a:t>Senescence</a:t>
                </a:r>
                <a:endParaRPr lang="da-DK" sz="800"/>
              </a:p>
            </p:txBody>
          </p:sp>
        </p:grpSp>
        <p:sp>
          <p:nvSpPr>
            <p:cNvPr id="933" name="Lightning Bolt 932"/>
            <p:cNvSpPr>
              <a:spLocks noChangeAspect="1"/>
            </p:cNvSpPr>
            <p:nvPr/>
          </p:nvSpPr>
          <p:spPr>
            <a:xfrm rot="21046614">
              <a:off x="4624233" y="7433635"/>
              <a:ext cx="118773" cy="118773"/>
            </a:xfrm>
            <a:prstGeom prst="lightningBol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4" name="TextBox 933"/>
            <p:cNvSpPr txBox="1"/>
            <p:nvPr/>
          </p:nvSpPr>
          <p:spPr>
            <a:xfrm>
              <a:off x="4726637" y="7389391"/>
              <a:ext cx="77136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800" smtClean="0"/>
                <a:t>Multiplication</a:t>
              </a:r>
              <a:endParaRPr lang="da-DK" sz="800"/>
            </a:p>
          </p:txBody>
        </p:sp>
      </p:grpSp>
      <p:grpSp>
        <p:nvGrpSpPr>
          <p:cNvPr id="997" name="Group 996"/>
          <p:cNvGrpSpPr/>
          <p:nvPr/>
        </p:nvGrpSpPr>
        <p:grpSpPr>
          <a:xfrm>
            <a:off x="4253293" y="5293433"/>
            <a:ext cx="1066564" cy="215444"/>
            <a:chOff x="4672857" y="5481768"/>
            <a:chExt cx="1066564" cy="215444"/>
          </a:xfrm>
        </p:grpSpPr>
        <p:cxnSp>
          <p:nvCxnSpPr>
            <p:cNvPr id="917" name="Straight Arrow Connector 916"/>
            <p:cNvCxnSpPr/>
            <p:nvPr/>
          </p:nvCxnSpPr>
          <p:spPr>
            <a:xfrm>
              <a:off x="4672857" y="5586460"/>
              <a:ext cx="172313" cy="1053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8" name="TextBox 917"/>
            <p:cNvSpPr txBox="1"/>
            <p:nvPr/>
          </p:nvSpPr>
          <p:spPr>
            <a:xfrm>
              <a:off x="4782108" y="5481768"/>
              <a:ext cx="95731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800" smtClean="0"/>
                <a:t>Development flow</a:t>
              </a:r>
              <a:endParaRPr lang="da-DK" sz="800"/>
            </a:p>
          </p:txBody>
        </p:sp>
      </p:grpSp>
      <p:sp>
        <p:nvSpPr>
          <p:cNvPr id="936" name="TextBox 935"/>
          <p:cNvSpPr txBox="1"/>
          <p:nvPr/>
        </p:nvSpPr>
        <p:spPr>
          <a:xfrm>
            <a:off x="4362543" y="5453350"/>
            <a:ext cx="13805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/>
              <a:t>Phase change flow (intrinsic)</a:t>
            </a:r>
            <a:endParaRPr lang="da-DK" sz="800"/>
          </a:p>
        </p:txBody>
      </p:sp>
      <p:grpSp>
        <p:nvGrpSpPr>
          <p:cNvPr id="996" name="Group 995"/>
          <p:cNvGrpSpPr/>
          <p:nvPr/>
        </p:nvGrpSpPr>
        <p:grpSpPr>
          <a:xfrm>
            <a:off x="4262590" y="4341937"/>
            <a:ext cx="930887" cy="973362"/>
            <a:chOff x="4624729" y="6312441"/>
            <a:chExt cx="930887" cy="973362"/>
          </a:xfrm>
        </p:grpSpPr>
        <p:sp>
          <p:nvSpPr>
            <p:cNvPr id="910" name="TextBox 909"/>
            <p:cNvSpPr txBox="1"/>
            <p:nvPr/>
          </p:nvSpPr>
          <p:spPr>
            <a:xfrm>
              <a:off x="4723901" y="6312441"/>
              <a:ext cx="7857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800" smtClean="0"/>
                <a:t>O)ffspring</a:t>
              </a:r>
            </a:p>
            <a:p>
              <a:r>
                <a:rPr lang="da-DK" sz="800" smtClean="0"/>
                <a:t>J)uveniles</a:t>
              </a:r>
            </a:p>
            <a:p>
              <a:r>
                <a:rPr lang="da-DK" sz="800" smtClean="0"/>
                <a:t>A)dults</a:t>
              </a:r>
            </a:p>
            <a:p>
              <a:r>
                <a:rPr lang="da-DK" sz="800" smtClean="0"/>
                <a:t>R)eproduction</a:t>
              </a:r>
              <a:endParaRPr lang="da-DK" sz="800"/>
            </a:p>
          </p:txBody>
        </p:sp>
        <p:sp>
          <p:nvSpPr>
            <p:cNvPr id="937" name="TextBox 936"/>
            <p:cNvSpPr txBox="1"/>
            <p:nvPr/>
          </p:nvSpPr>
          <p:spPr>
            <a:xfrm>
              <a:off x="4723681" y="6866573"/>
              <a:ext cx="4138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800" smtClean="0"/>
                <a:t>Stage</a:t>
              </a:r>
              <a:endParaRPr lang="da-DK" sz="800"/>
            </a:p>
          </p:txBody>
        </p:sp>
        <p:grpSp>
          <p:nvGrpSpPr>
            <p:cNvPr id="938" name="Group 937"/>
            <p:cNvGrpSpPr/>
            <p:nvPr/>
          </p:nvGrpSpPr>
          <p:grpSpPr>
            <a:xfrm>
              <a:off x="4671098" y="6891639"/>
              <a:ext cx="22458" cy="146945"/>
              <a:chOff x="1268760" y="1064568"/>
              <a:chExt cx="108012" cy="859635"/>
            </a:xfrm>
          </p:grpSpPr>
          <p:sp>
            <p:nvSpPr>
              <p:cNvPr id="986" name="Rectangle 985"/>
              <p:cNvSpPr/>
              <p:nvPr/>
            </p:nvSpPr>
            <p:spPr>
              <a:xfrm>
                <a:off x="1268760" y="1064568"/>
                <a:ext cx="108012" cy="108000"/>
              </a:xfrm>
              <a:prstGeom prst="rect">
                <a:avLst/>
              </a:prstGeom>
              <a:ln w="6350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987" name="Rectangle 986"/>
              <p:cNvSpPr/>
              <p:nvPr/>
            </p:nvSpPr>
            <p:spPr>
              <a:xfrm>
                <a:off x="1268760" y="1171552"/>
                <a:ext cx="108012" cy="108000"/>
              </a:xfrm>
              <a:prstGeom prst="rect">
                <a:avLst/>
              </a:prstGeom>
              <a:ln w="6350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988" name="Rectangle 987"/>
              <p:cNvSpPr/>
              <p:nvPr/>
            </p:nvSpPr>
            <p:spPr>
              <a:xfrm>
                <a:off x="1268760" y="1279552"/>
                <a:ext cx="108012" cy="108000"/>
              </a:xfrm>
              <a:prstGeom prst="rect">
                <a:avLst/>
              </a:prstGeom>
              <a:ln w="6350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989" name="Rectangle 988"/>
              <p:cNvSpPr/>
              <p:nvPr/>
            </p:nvSpPr>
            <p:spPr>
              <a:xfrm>
                <a:off x="1268760" y="1386536"/>
                <a:ext cx="108012" cy="108000"/>
              </a:xfrm>
              <a:prstGeom prst="rect">
                <a:avLst/>
              </a:prstGeom>
              <a:ln w="6350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990" name="Rectangle 989"/>
              <p:cNvSpPr/>
              <p:nvPr/>
            </p:nvSpPr>
            <p:spPr>
              <a:xfrm>
                <a:off x="1268760" y="1494235"/>
                <a:ext cx="108012" cy="108000"/>
              </a:xfrm>
              <a:prstGeom prst="rect">
                <a:avLst/>
              </a:prstGeom>
              <a:ln w="6350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991" name="Rectangle 990"/>
              <p:cNvSpPr/>
              <p:nvPr/>
            </p:nvSpPr>
            <p:spPr>
              <a:xfrm>
                <a:off x="1268760" y="1601216"/>
                <a:ext cx="108012" cy="107998"/>
              </a:xfrm>
              <a:prstGeom prst="rect">
                <a:avLst/>
              </a:prstGeom>
              <a:ln w="6350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992" name="Rectangle 991"/>
              <p:cNvSpPr/>
              <p:nvPr/>
            </p:nvSpPr>
            <p:spPr>
              <a:xfrm>
                <a:off x="1268760" y="1709219"/>
                <a:ext cx="108012" cy="108000"/>
              </a:xfrm>
              <a:prstGeom prst="rect">
                <a:avLst/>
              </a:prstGeom>
              <a:ln w="6350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993" name="Rectangle 992"/>
              <p:cNvSpPr/>
              <p:nvPr/>
            </p:nvSpPr>
            <p:spPr>
              <a:xfrm>
                <a:off x="1268760" y="1816203"/>
                <a:ext cx="108012" cy="108000"/>
              </a:xfrm>
              <a:prstGeom prst="rect">
                <a:avLst/>
              </a:prstGeom>
              <a:ln w="6350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sp>
          <p:nvSpPr>
            <p:cNvPr id="939" name="TextBox 938"/>
            <p:cNvSpPr txBox="1"/>
            <p:nvPr/>
          </p:nvSpPr>
          <p:spPr>
            <a:xfrm>
              <a:off x="4724939" y="7070359"/>
              <a:ext cx="83067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800" smtClean="0"/>
                <a:t>StageAndPhase</a:t>
              </a:r>
              <a:endParaRPr lang="da-DK" sz="800"/>
            </a:p>
          </p:txBody>
        </p:sp>
        <p:grpSp>
          <p:nvGrpSpPr>
            <p:cNvPr id="940" name="Group 939"/>
            <p:cNvGrpSpPr/>
            <p:nvPr/>
          </p:nvGrpSpPr>
          <p:grpSpPr>
            <a:xfrm>
              <a:off x="4624729" y="7095425"/>
              <a:ext cx="111704" cy="146945"/>
              <a:chOff x="3606357" y="1509444"/>
              <a:chExt cx="111704" cy="146945"/>
            </a:xfrm>
          </p:grpSpPr>
          <p:grpSp>
            <p:nvGrpSpPr>
              <p:cNvPr id="941" name="Group 940"/>
              <p:cNvGrpSpPr/>
              <p:nvPr/>
            </p:nvGrpSpPr>
            <p:grpSpPr>
              <a:xfrm>
                <a:off x="3606357" y="1509444"/>
                <a:ext cx="22458" cy="146945"/>
                <a:chOff x="1268760" y="1064568"/>
                <a:chExt cx="108012" cy="859635"/>
              </a:xfrm>
            </p:grpSpPr>
            <p:sp>
              <p:nvSpPr>
                <p:cNvPr id="978" name="Rectangle 977"/>
                <p:cNvSpPr/>
                <p:nvPr/>
              </p:nvSpPr>
              <p:spPr>
                <a:xfrm>
                  <a:off x="1268760" y="1064568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79" name="Rectangle 978"/>
                <p:cNvSpPr/>
                <p:nvPr/>
              </p:nvSpPr>
              <p:spPr>
                <a:xfrm>
                  <a:off x="1268760" y="1171552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80" name="Rectangle 979"/>
                <p:cNvSpPr/>
                <p:nvPr/>
              </p:nvSpPr>
              <p:spPr>
                <a:xfrm>
                  <a:off x="1268760" y="1279552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81" name="Rectangle 980"/>
                <p:cNvSpPr/>
                <p:nvPr/>
              </p:nvSpPr>
              <p:spPr>
                <a:xfrm>
                  <a:off x="1268760" y="1386536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82" name="Rectangle 981"/>
                <p:cNvSpPr/>
                <p:nvPr/>
              </p:nvSpPr>
              <p:spPr>
                <a:xfrm>
                  <a:off x="1268760" y="1494235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83" name="Rectangle 982"/>
                <p:cNvSpPr/>
                <p:nvPr/>
              </p:nvSpPr>
              <p:spPr>
                <a:xfrm>
                  <a:off x="1268760" y="1601216"/>
                  <a:ext cx="108012" cy="107998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84" name="Rectangle 983"/>
                <p:cNvSpPr/>
                <p:nvPr/>
              </p:nvSpPr>
              <p:spPr>
                <a:xfrm>
                  <a:off x="1268760" y="1709219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85" name="Rectangle 984"/>
                <p:cNvSpPr/>
                <p:nvPr/>
              </p:nvSpPr>
              <p:spPr>
                <a:xfrm>
                  <a:off x="1268760" y="1816203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942" name="Group 941"/>
              <p:cNvGrpSpPr/>
              <p:nvPr/>
            </p:nvGrpSpPr>
            <p:grpSpPr>
              <a:xfrm>
                <a:off x="3628357" y="1509444"/>
                <a:ext cx="22458" cy="146945"/>
                <a:chOff x="1268760" y="1064568"/>
                <a:chExt cx="108012" cy="859635"/>
              </a:xfrm>
            </p:grpSpPr>
            <p:sp>
              <p:nvSpPr>
                <p:cNvPr id="970" name="Rectangle 969"/>
                <p:cNvSpPr/>
                <p:nvPr/>
              </p:nvSpPr>
              <p:spPr>
                <a:xfrm>
                  <a:off x="1268760" y="1064568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71" name="Rectangle 970"/>
                <p:cNvSpPr/>
                <p:nvPr/>
              </p:nvSpPr>
              <p:spPr>
                <a:xfrm>
                  <a:off x="1268760" y="1171552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72" name="Rectangle 971"/>
                <p:cNvSpPr/>
                <p:nvPr/>
              </p:nvSpPr>
              <p:spPr>
                <a:xfrm>
                  <a:off x="1268760" y="1279552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73" name="Rectangle 972"/>
                <p:cNvSpPr/>
                <p:nvPr/>
              </p:nvSpPr>
              <p:spPr>
                <a:xfrm>
                  <a:off x="1268760" y="1386536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74" name="Rectangle 973"/>
                <p:cNvSpPr/>
                <p:nvPr/>
              </p:nvSpPr>
              <p:spPr>
                <a:xfrm>
                  <a:off x="1268760" y="1494235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75" name="Rectangle 974"/>
                <p:cNvSpPr/>
                <p:nvPr/>
              </p:nvSpPr>
              <p:spPr>
                <a:xfrm>
                  <a:off x="1268760" y="1601216"/>
                  <a:ext cx="108012" cy="107998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76" name="Rectangle 975"/>
                <p:cNvSpPr/>
                <p:nvPr/>
              </p:nvSpPr>
              <p:spPr>
                <a:xfrm>
                  <a:off x="1268760" y="1709219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77" name="Rectangle 976"/>
                <p:cNvSpPr/>
                <p:nvPr/>
              </p:nvSpPr>
              <p:spPr>
                <a:xfrm>
                  <a:off x="1268760" y="1816203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943" name="Group 942"/>
              <p:cNvGrpSpPr/>
              <p:nvPr/>
            </p:nvGrpSpPr>
            <p:grpSpPr>
              <a:xfrm>
                <a:off x="3651602" y="1509444"/>
                <a:ext cx="22458" cy="146945"/>
                <a:chOff x="1268760" y="1064568"/>
                <a:chExt cx="108012" cy="859635"/>
              </a:xfrm>
            </p:grpSpPr>
            <p:sp>
              <p:nvSpPr>
                <p:cNvPr id="962" name="Rectangle 961"/>
                <p:cNvSpPr/>
                <p:nvPr/>
              </p:nvSpPr>
              <p:spPr>
                <a:xfrm>
                  <a:off x="1268760" y="1064568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63" name="Rectangle 962"/>
                <p:cNvSpPr/>
                <p:nvPr/>
              </p:nvSpPr>
              <p:spPr>
                <a:xfrm>
                  <a:off x="1268760" y="1171552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64" name="Rectangle 963"/>
                <p:cNvSpPr/>
                <p:nvPr/>
              </p:nvSpPr>
              <p:spPr>
                <a:xfrm>
                  <a:off x="1268760" y="1279552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65" name="Rectangle 964"/>
                <p:cNvSpPr/>
                <p:nvPr/>
              </p:nvSpPr>
              <p:spPr>
                <a:xfrm>
                  <a:off x="1268760" y="1386536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66" name="Rectangle 965"/>
                <p:cNvSpPr/>
                <p:nvPr/>
              </p:nvSpPr>
              <p:spPr>
                <a:xfrm>
                  <a:off x="1268760" y="1494235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67" name="Rectangle 966"/>
                <p:cNvSpPr/>
                <p:nvPr/>
              </p:nvSpPr>
              <p:spPr>
                <a:xfrm>
                  <a:off x="1268760" y="1601216"/>
                  <a:ext cx="108012" cy="107998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68" name="Rectangle 967"/>
                <p:cNvSpPr/>
                <p:nvPr/>
              </p:nvSpPr>
              <p:spPr>
                <a:xfrm>
                  <a:off x="1268760" y="1709219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69" name="Rectangle 968"/>
                <p:cNvSpPr/>
                <p:nvPr/>
              </p:nvSpPr>
              <p:spPr>
                <a:xfrm>
                  <a:off x="1268760" y="1816203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944" name="Group 943"/>
              <p:cNvGrpSpPr/>
              <p:nvPr/>
            </p:nvGrpSpPr>
            <p:grpSpPr>
              <a:xfrm>
                <a:off x="3674174" y="1509444"/>
                <a:ext cx="22458" cy="146945"/>
                <a:chOff x="1268760" y="1064568"/>
                <a:chExt cx="108012" cy="859635"/>
              </a:xfrm>
            </p:grpSpPr>
            <p:sp>
              <p:nvSpPr>
                <p:cNvPr id="954" name="Rectangle 953"/>
                <p:cNvSpPr/>
                <p:nvPr/>
              </p:nvSpPr>
              <p:spPr>
                <a:xfrm>
                  <a:off x="1268760" y="1064568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55" name="Rectangle 954"/>
                <p:cNvSpPr/>
                <p:nvPr/>
              </p:nvSpPr>
              <p:spPr>
                <a:xfrm>
                  <a:off x="1268760" y="1171552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56" name="Rectangle 955"/>
                <p:cNvSpPr/>
                <p:nvPr/>
              </p:nvSpPr>
              <p:spPr>
                <a:xfrm>
                  <a:off x="1268760" y="1279552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57" name="Rectangle 956"/>
                <p:cNvSpPr/>
                <p:nvPr/>
              </p:nvSpPr>
              <p:spPr>
                <a:xfrm>
                  <a:off x="1268760" y="1386536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58" name="Rectangle 957"/>
                <p:cNvSpPr/>
                <p:nvPr/>
              </p:nvSpPr>
              <p:spPr>
                <a:xfrm>
                  <a:off x="1268760" y="1494235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59" name="Rectangle 958"/>
                <p:cNvSpPr/>
                <p:nvPr/>
              </p:nvSpPr>
              <p:spPr>
                <a:xfrm>
                  <a:off x="1268760" y="1601216"/>
                  <a:ext cx="108012" cy="107998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60" name="Rectangle 959"/>
                <p:cNvSpPr/>
                <p:nvPr/>
              </p:nvSpPr>
              <p:spPr>
                <a:xfrm>
                  <a:off x="1268760" y="1709219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61" name="Rectangle 960"/>
                <p:cNvSpPr/>
                <p:nvPr/>
              </p:nvSpPr>
              <p:spPr>
                <a:xfrm>
                  <a:off x="1268760" y="1816203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945" name="Group 944"/>
              <p:cNvGrpSpPr/>
              <p:nvPr/>
            </p:nvGrpSpPr>
            <p:grpSpPr>
              <a:xfrm>
                <a:off x="3695603" y="1509444"/>
                <a:ext cx="22458" cy="146945"/>
                <a:chOff x="1268760" y="1064568"/>
                <a:chExt cx="108012" cy="859635"/>
              </a:xfrm>
            </p:grpSpPr>
            <p:sp>
              <p:nvSpPr>
                <p:cNvPr id="946" name="Rectangle 945"/>
                <p:cNvSpPr/>
                <p:nvPr/>
              </p:nvSpPr>
              <p:spPr>
                <a:xfrm>
                  <a:off x="1268760" y="1064568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47" name="Rectangle 946"/>
                <p:cNvSpPr/>
                <p:nvPr/>
              </p:nvSpPr>
              <p:spPr>
                <a:xfrm>
                  <a:off x="1268760" y="1171552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48" name="Rectangle 947"/>
                <p:cNvSpPr/>
                <p:nvPr/>
              </p:nvSpPr>
              <p:spPr>
                <a:xfrm>
                  <a:off x="1268760" y="1279552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49" name="Rectangle 948"/>
                <p:cNvSpPr/>
                <p:nvPr/>
              </p:nvSpPr>
              <p:spPr>
                <a:xfrm>
                  <a:off x="1268760" y="1386536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50" name="Rectangle 949"/>
                <p:cNvSpPr/>
                <p:nvPr/>
              </p:nvSpPr>
              <p:spPr>
                <a:xfrm>
                  <a:off x="1268760" y="1494235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51" name="Rectangle 950"/>
                <p:cNvSpPr/>
                <p:nvPr/>
              </p:nvSpPr>
              <p:spPr>
                <a:xfrm>
                  <a:off x="1268760" y="1601216"/>
                  <a:ext cx="108012" cy="107998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52" name="Rectangle 951"/>
                <p:cNvSpPr/>
                <p:nvPr/>
              </p:nvSpPr>
              <p:spPr>
                <a:xfrm>
                  <a:off x="1268760" y="1709219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53" name="Rectangle 952"/>
                <p:cNvSpPr/>
                <p:nvPr/>
              </p:nvSpPr>
              <p:spPr>
                <a:xfrm>
                  <a:off x="1268760" y="1816203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</p:grpSp>
      </p:grpSp>
      <p:sp>
        <p:nvSpPr>
          <p:cNvPr id="994" name="Right Arrow 993"/>
          <p:cNvSpPr/>
          <p:nvPr/>
        </p:nvSpPr>
        <p:spPr>
          <a:xfrm>
            <a:off x="4271401" y="5504636"/>
            <a:ext cx="126739" cy="124447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99" name="TextBox 998"/>
          <p:cNvSpPr txBox="1"/>
          <p:nvPr/>
        </p:nvSpPr>
        <p:spPr>
          <a:xfrm>
            <a:off x="4364475" y="5610513"/>
            <a:ext cx="15424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/>
              <a:t>Phase change flow (by infection)</a:t>
            </a:r>
            <a:endParaRPr lang="da-DK" sz="800"/>
          </a:p>
        </p:txBody>
      </p:sp>
      <p:sp>
        <p:nvSpPr>
          <p:cNvPr id="1000" name="Right Arrow 999"/>
          <p:cNvSpPr/>
          <p:nvPr/>
        </p:nvSpPr>
        <p:spPr>
          <a:xfrm>
            <a:off x="4273333" y="5661799"/>
            <a:ext cx="126739" cy="124447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004" name="Straight Arrow Connector 1003"/>
          <p:cNvCxnSpPr/>
          <p:nvPr/>
        </p:nvCxnSpPr>
        <p:spPr>
          <a:xfrm>
            <a:off x="4254410" y="5893443"/>
            <a:ext cx="172313" cy="1053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5" name="TextBox 1004"/>
          <p:cNvSpPr txBox="1"/>
          <p:nvPr/>
        </p:nvSpPr>
        <p:spPr>
          <a:xfrm>
            <a:off x="4363661" y="5788751"/>
            <a:ext cx="12602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/>
              <a:t>Density-dependent factor</a:t>
            </a:r>
            <a:endParaRPr lang="da-DK" sz="800"/>
          </a:p>
        </p:txBody>
      </p:sp>
      <p:grpSp>
        <p:nvGrpSpPr>
          <p:cNvPr id="604" name="Group 603"/>
          <p:cNvGrpSpPr/>
          <p:nvPr/>
        </p:nvGrpSpPr>
        <p:grpSpPr>
          <a:xfrm>
            <a:off x="5193449" y="3771697"/>
            <a:ext cx="232723" cy="139850"/>
            <a:chOff x="2116157" y="3661022"/>
            <a:chExt cx="232723" cy="139850"/>
          </a:xfrm>
        </p:grpSpPr>
        <p:sp>
          <p:nvSpPr>
            <p:cNvPr id="605" name="Cloud 604"/>
            <p:cNvSpPr>
              <a:spLocks/>
            </p:cNvSpPr>
            <p:nvPr/>
          </p:nvSpPr>
          <p:spPr>
            <a:xfrm>
              <a:off x="2204864" y="3693150"/>
              <a:ext cx="144016" cy="107722"/>
            </a:xfrm>
            <a:prstGeom prst="cloud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06" name="Curved Connector 605"/>
            <p:cNvCxnSpPr/>
            <p:nvPr/>
          </p:nvCxnSpPr>
          <p:spPr>
            <a:xfrm rot="5400000" flipH="1" flipV="1">
              <a:off x="2099602" y="3677577"/>
              <a:ext cx="112292" cy="7918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50000"/>
                </a:schemeClr>
              </a:solidFill>
              <a:tailEnd type="triangle" w="sm" len="sm"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8" name="Group 607"/>
          <p:cNvGrpSpPr/>
          <p:nvPr/>
        </p:nvGrpSpPr>
        <p:grpSpPr>
          <a:xfrm>
            <a:off x="5147667" y="1496616"/>
            <a:ext cx="284857" cy="1098896"/>
            <a:chOff x="898966" y="1496616"/>
            <a:chExt cx="284857" cy="1098896"/>
          </a:xfrm>
        </p:grpSpPr>
        <p:grpSp>
          <p:nvGrpSpPr>
            <p:cNvPr id="609" name="Group 608"/>
            <p:cNvGrpSpPr/>
            <p:nvPr/>
          </p:nvGrpSpPr>
          <p:grpSpPr>
            <a:xfrm>
              <a:off x="898966" y="1735877"/>
              <a:ext cx="108012" cy="859635"/>
              <a:chOff x="1268760" y="1064568"/>
              <a:chExt cx="108012" cy="859635"/>
            </a:xfrm>
          </p:grpSpPr>
          <p:sp>
            <p:nvSpPr>
              <p:cNvPr id="614" name="Rectangle 613"/>
              <p:cNvSpPr/>
              <p:nvPr/>
            </p:nvSpPr>
            <p:spPr>
              <a:xfrm>
                <a:off x="1268760" y="1064568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15" name="Rectangle 614"/>
              <p:cNvSpPr/>
              <p:nvPr/>
            </p:nvSpPr>
            <p:spPr>
              <a:xfrm>
                <a:off x="1268760" y="1171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16" name="Rectangle 615"/>
              <p:cNvSpPr/>
              <p:nvPr/>
            </p:nvSpPr>
            <p:spPr>
              <a:xfrm>
                <a:off x="1268760" y="1279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17" name="Rectangle 616"/>
              <p:cNvSpPr/>
              <p:nvPr/>
            </p:nvSpPr>
            <p:spPr>
              <a:xfrm>
                <a:off x="1268760" y="1386536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18" name="Rectangle 617"/>
              <p:cNvSpPr/>
              <p:nvPr/>
            </p:nvSpPr>
            <p:spPr>
              <a:xfrm>
                <a:off x="1268760" y="1494235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19" name="Rectangle 618"/>
              <p:cNvSpPr/>
              <p:nvPr/>
            </p:nvSpPr>
            <p:spPr>
              <a:xfrm>
                <a:off x="1268760" y="1601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20" name="Rectangle 619"/>
              <p:cNvSpPr/>
              <p:nvPr/>
            </p:nvSpPr>
            <p:spPr>
              <a:xfrm>
                <a:off x="1268760" y="1709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21" name="Rectangle 620"/>
              <p:cNvSpPr/>
              <p:nvPr/>
            </p:nvSpPr>
            <p:spPr>
              <a:xfrm>
                <a:off x="1268760" y="1816203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610" name="Group 609"/>
            <p:cNvGrpSpPr/>
            <p:nvPr/>
          </p:nvGrpSpPr>
          <p:grpSpPr>
            <a:xfrm>
              <a:off x="994179" y="1496616"/>
              <a:ext cx="189644" cy="223189"/>
              <a:chOff x="1370323" y="818957"/>
              <a:chExt cx="189644" cy="223189"/>
            </a:xfrm>
          </p:grpSpPr>
          <p:cxnSp>
            <p:nvCxnSpPr>
              <p:cNvPr id="612" name="Curved Connector 611"/>
              <p:cNvCxnSpPr/>
              <p:nvPr/>
            </p:nvCxnSpPr>
            <p:spPr>
              <a:xfrm rot="5400000" flipH="1" flipV="1">
                <a:off x="1353768" y="946409"/>
                <a:ext cx="112292" cy="79182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bg2">
                    <a:lumMod val="50000"/>
                  </a:schemeClr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3" name="Cloud 612"/>
              <p:cNvSpPr>
                <a:spLocks/>
              </p:cNvSpPr>
              <p:nvPr/>
            </p:nvSpPr>
            <p:spPr>
              <a:xfrm>
                <a:off x="1415951" y="818957"/>
                <a:ext cx="144016" cy="107722"/>
              </a:xfrm>
              <a:prstGeom prst="cloud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11" name="TextBox 610"/>
            <p:cNvSpPr txBox="1"/>
            <p:nvPr/>
          </p:nvSpPr>
          <p:spPr>
            <a:xfrm>
              <a:off x="946761" y="1694009"/>
              <a:ext cx="21672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800"/>
                <a:t>J</a:t>
              </a:r>
            </a:p>
          </p:txBody>
        </p:sp>
      </p:grpSp>
      <p:grpSp>
        <p:nvGrpSpPr>
          <p:cNvPr id="652" name="Group 651"/>
          <p:cNvGrpSpPr/>
          <p:nvPr/>
        </p:nvGrpSpPr>
        <p:grpSpPr>
          <a:xfrm>
            <a:off x="1707093" y="1741858"/>
            <a:ext cx="540060" cy="859635"/>
            <a:chOff x="1268760" y="1064568"/>
            <a:chExt cx="540060" cy="859635"/>
          </a:xfrm>
        </p:grpSpPr>
        <p:grpSp>
          <p:nvGrpSpPr>
            <p:cNvPr id="657" name="Group 656"/>
            <p:cNvGrpSpPr/>
            <p:nvPr/>
          </p:nvGrpSpPr>
          <p:grpSpPr>
            <a:xfrm>
              <a:off x="1268760" y="1064568"/>
              <a:ext cx="217103" cy="859635"/>
              <a:chOff x="1268760" y="1064568"/>
              <a:chExt cx="217103" cy="859635"/>
            </a:xfrm>
          </p:grpSpPr>
          <p:grpSp>
            <p:nvGrpSpPr>
              <p:cNvPr id="685" name="Group 684"/>
              <p:cNvGrpSpPr/>
              <p:nvPr/>
            </p:nvGrpSpPr>
            <p:grpSpPr>
              <a:xfrm>
                <a:off x="1268760" y="1064568"/>
                <a:ext cx="108012" cy="859635"/>
                <a:chOff x="1268760" y="1064568"/>
                <a:chExt cx="108012" cy="859635"/>
              </a:xfrm>
            </p:grpSpPr>
            <p:sp>
              <p:nvSpPr>
                <p:cNvPr id="695" name="Rectangle 694"/>
                <p:cNvSpPr/>
                <p:nvPr/>
              </p:nvSpPr>
              <p:spPr>
                <a:xfrm>
                  <a:off x="1268760" y="1064568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696" name="Rectangle 695"/>
                <p:cNvSpPr/>
                <p:nvPr/>
              </p:nvSpPr>
              <p:spPr>
                <a:xfrm>
                  <a:off x="1268760" y="1171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697" name="Rectangle 696"/>
                <p:cNvSpPr/>
                <p:nvPr/>
              </p:nvSpPr>
              <p:spPr>
                <a:xfrm>
                  <a:off x="1268760" y="1279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698" name="Rectangle 697"/>
                <p:cNvSpPr/>
                <p:nvPr/>
              </p:nvSpPr>
              <p:spPr>
                <a:xfrm>
                  <a:off x="1268760" y="1386536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699" name="Rectangle 698"/>
                <p:cNvSpPr/>
                <p:nvPr/>
              </p:nvSpPr>
              <p:spPr>
                <a:xfrm>
                  <a:off x="1268760" y="1494235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00" name="Rectangle 699"/>
                <p:cNvSpPr/>
                <p:nvPr/>
              </p:nvSpPr>
              <p:spPr>
                <a:xfrm>
                  <a:off x="1268760" y="1601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01" name="Rectangle 700"/>
                <p:cNvSpPr/>
                <p:nvPr/>
              </p:nvSpPr>
              <p:spPr>
                <a:xfrm>
                  <a:off x="1268760" y="1709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02" name="Rectangle 701"/>
                <p:cNvSpPr/>
                <p:nvPr/>
              </p:nvSpPr>
              <p:spPr>
                <a:xfrm>
                  <a:off x="1268760" y="1816203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686" name="Group 685"/>
              <p:cNvGrpSpPr/>
              <p:nvPr/>
            </p:nvGrpSpPr>
            <p:grpSpPr>
              <a:xfrm>
                <a:off x="1377851" y="1064568"/>
                <a:ext cx="108012" cy="859635"/>
                <a:chOff x="1268760" y="1064568"/>
                <a:chExt cx="108012" cy="859635"/>
              </a:xfrm>
            </p:grpSpPr>
            <p:sp>
              <p:nvSpPr>
                <p:cNvPr id="687" name="Rectangle 686"/>
                <p:cNvSpPr/>
                <p:nvPr/>
              </p:nvSpPr>
              <p:spPr>
                <a:xfrm>
                  <a:off x="1268760" y="1064568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688" name="Rectangle 687"/>
                <p:cNvSpPr/>
                <p:nvPr/>
              </p:nvSpPr>
              <p:spPr>
                <a:xfrm>
                  <a:off x="1268760" y="1171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689" name="Rectangle 688"/>
                <p:cNvSpPr/>
                <p:nvPr/>
              </p:nvSpPr>
              <p:spPr>
                <a:xfrm>
                  <a:off x="1268760" y="1279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690" name="Rectangle 689"/>
                <p:cNvSpPr/>
                <p:nvPr/>
              </p:nvSpPr>
              <p:spPr>
                <a:xfrm>
                  <a:off x="1268760" y="1386536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691" name="Rectangle 690"/>
                <p:cNvSpPr/>
                <p:nvPr/>
              </p:nvSpPr>
              <p:spPr>
                <a:xfrm>
                  <a:off x="1268760" y="1494235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692" name="Rectangle 691"/>
                <p:cNvSpPr/>
                <p:nvPr/>
              </p:nvSpPr>
              <p:spPr>
                <a:xfrm>
                  <a:off x="1268760" y="1601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693" name="Rectangle 692"/>
                <p:cNvSpPr/>
                <p:nvPr/>
              </p:nvSpPr>
              <p:spPr>
                <a:xfrm>
                  <a:off x="1268760" y="1709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694" name="Rectangle 693"/>
                <p:cNvSpPr/>
                <p:nvPr/>
              </p:nvSpPr>
              <p:spPr>
                <a:xfrm>
                  <a:off x="1268760" y="1816203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</p:grpSp>
        <p:grpSp>
          <p:nvGrpSpPr>
            <p:cNvPr id="658" name="Group 657"/>
            <p:cNvGrpSpPr/>
            <p:nvPr/>
          </p:nvGrpSpPr>
          <p:grpSpPr>
            <a:xfrm>
              <a:off x="1485863" y="1064568"/>
              <a:ext cx="108012" cy="859635"/>
              <a:chOff x="1268760" y="1064568"/>
              <a:chExt cx="108012" cy="859635"/>
            </a:xfrm>
          </p:grpSpPr>
          <p:sp>
            <p:nvSpPr>
              <p:cNvPr id="677" name="Rectangle 676"/>
              <p:cNvSpPr/>
              <p:nvPr/>
            </p:nvSpPr>
            <p:spPr>
              <a:xfrm>
                <a:off x="1268760" y="1064568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78" name="Rectangle 677"/>
              <p:cNvSpPr/>
              <p:nvPr/>
            </p:nvSpPr>
            <p:spPr>
              <a:xfrm>
                <a:off x="1268760" y="1171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79" name="Rectangle 678"/>
              <p:cNvSpPr/>
              <p:nvPr/>
            </p:nvSpPr>
            <p:spPr>
              <a:xfrm>
                <a:off x="1268760" y="1279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80" name="Rectangle 679"/>
              <p:cNvSpPr/>
              <p:nvPr/>
            </p:nvSpPr>
            <p:spPr>
              <a:xfrm>
                <a:off x="1268760" y="1386536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81" name="Rectangle 680"/>
              <p:cNvSpPr/>
              <p:nvPr/>
            </p:nvSpPr>
            <p:spPr>
              <a:xfrm>
                <a:off x="1268760" y="1494235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82" name="Rectangle 681"/>
              <p:cNvSpPr/>
              <p:nvPr/>
            </p:nvSpPr>
            <p:spPr>
              <a:xfrm>
                <a:off x="1268760" y="1601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83" name="Rectangle 682"/>
              <p:cNvSpPr/>
              <p:nvPr/>
            </p:nvSpPr>
            <p:spPr>
              <a:xfrm>
                <a:off x="1268760" y="1709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84" name="Rectangle 683"/>
              <p:cNvSpPr/>
              <p:nvPr/>
            </p:nvSpPr>
            <p:spPr>
              <a:xfrm>
                <a:off x="1268760" y="1816203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659" name="Group 658"/>
            <p:cNvGrpSpPr/>
            <p:nvPr/>
          </p:nvGrpSpPr>
          <p:grpSpPr>
            <a:xfrm>
              <a:off x="1594954" y="1064568"/>
              <a:ext cx="108012" cy="859635"/>
              <a:chOff x="1268760" y="1064568"/>
              <a:chExt cx="108012" cy="859635"/>
            </a:xfrm>
          </p:grpSpPr>
          <p:sp>
            <p:nvSpPr>
              <p:cNvPr id="669" name="Rectangle 668"/>
              <p:cNvSpPr/>
              <p:nvPr/>
            </p:nvSpPr>
            <p:spPr>
              <a:xfrm>
                <a:off x="1268760" y="1064568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70" name="Rectangle 669"/>
              <p:cNvSpPr/>
              <p:nvPr/>
            </p:nvSpPr>
            <p:spPr>
              <a:xfrm>
                <a:off x="1268760" y="1171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71" name="Rectangle 670"/>
              <p:cNvSpPr/>
              <p:nvPr/>
            </p:nvSpPr>
            <p:spPr>
              <a:xfrm>
                <a:off x="1268760" y="1279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72" name="Rectangle 671"/>
              <p:cNvSpPr/>
              <p:nvPr/>
            </p:nvSpPr>
            <p:spPr>
              <a:xfrm>
                <a:off x="1268760" y="1386536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73" name="Rectangle 672"/>
              <p:cNvSpPr/>
              <p:nvPr/>
            </p:nvSpPr>
            <p:spPr>
              <a:xfrm>
                <a:off x="1268760" y="1494235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74" name="Rectangle 673"/>
              <p:cNvSpPr/>
              <p:nvPr/>
            </p:nvSpPr>
            <p:spPr>
              <a:xfrm>
                <a:off x="1268760" y="1601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75" name="Rectangle 674"/>
              <p:cNvSpPr/>
              <p:nvPr/>
            </p:nvSpPr>
            <p:spPr>
              <a:xfrm>
                <a:off x="1268760" y="1709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76" name="Rectangle 675"/>
              <p:cNvSpPr/>
              <p:nvPr/>
            </p:nvSpPr>
            <p:spPr>
              <a:xfrm>
                <a:off x="1268760" y="1816203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660" name="Group 659"/>
            <p:cNvGrpSpPr/>
            <p:nvPr/>
          </p:nvGrpSpPr>
          <p:grpSpPr>
            <a:xfrm>
              <a:off x="1700808" y="1064568"/>
              <a:ext cx="108012" cy="859635"/>
              <a:chOff x="1268760" y="1064568"/>
              <a:chExt cx="108012" cy="859635"/>
            </a:xfrm>
          </p:grpSpPr>
          <p:sp>
            <p:nvSpPr>
              <p:cNvPr id="661" name="Rectangle 660"/>
              <p:cNvSpPr/>
              <p:nvPr/>
            </p:nvSpPr>
            <p:spPr>
              <a:xfrm>
                <a:off x="1268760" y="1064568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62" name="Rectangle 661"/>
              <p:cNvSpPr/>
              <p:nvPr/>
            </p:nvSpPr>
            <p:spPr>
              <a:xfrm>
                <a:off x="1268760" y="1171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63" name="Rectangle 662"/>
              <p:cNvSpPr/>
              <p:nvPr/>
            </p:nvSpPr>
            <p:spPr>
              <a:xfrm>
                <a:off x="1268760" y="1279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64" name="Rectangle 663"/>
              <p:cNvSpPr/>
              <p:nvPr/>
            </p:nvSpPr>
            <p:spPr>
              <a:xfrm>
                <a:off x="1268760" y="1386536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65" name="Rectangle 664"/>
              <p:cNvSpPr/>
              <p:nvPr/>
            </p:nvSpPr>
            <p:spPr>
              <a:xfrm>
                <a:off x="1268760" y="1494235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66" name="Rectangle 665"/>
              <p:cNvSpPr/>
              <p:nvPr/>
            </p:nvSpPr>
            <p:spPr>
              <a:xfrm>
                <a:off x="1268760" y="1601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67" name="Rectangle 666"/>
              <p:cNvSpPr/>
              <p:nvPr/>
            </p:nvSpPr>
            <p:spPr>
              <a:xfrm>
                <a:off x="1268760" y="1709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68" name="Rectangle 667"/>
              <p:cNvSpPr/>
              <p:nvPr/>
            </p:nvSpPr>
            <p:spPr>
              <a:xfrm>
                <a:off x="1268760" y="1816203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</p:grpSp>
      <p:grpSp>
        <p:nvGrpSpPr>
          <p:cNvPr id="704" name="Group 703"/>
          <p:cNvGrpSpPr/>
          <p:nvPr/>
        </p:nvGrpSpPr>
        <p:grpSpPr>
          <a:xfrm>
            <a:off x="3443937" y="1741858"/>
            <a:ext cx="540060" cy="859635"/>
            <a:chOff x="1268760" y="1064568"/>
            <a:chExt cx="540060" cy="859635"/>
          </a:xfrm>
        </p:grpSpPr>
        <p:grpSp>
          <p:nvGrpSpPr>
            <p:cNvPr id="709" name="Group 708"/>
            <p:cNvGrpSpPr/>
            <p:nvPr/>
          </p:nvGrpSpPr>
          <p:grpSpPr>
            <a:xfrm>
              <a:off x="1268760" y="1064568"/>
              <a:ext cx="217103" cy="859635"/>
              <a:chOff x="1268760" y="1064568"/>
              <a:chExt cx="217103" cy="859635"/>
            </a:xfrm>
          </p:grpSpPr>
          <p:grpSp>
            <p:nvGrpSpPr>
              <p:cNvPr id="921" name="Group 920"/>
              <p:cNvGrpSpPr/>
              <p:nvPr/>
            </p:nvGrpSpPr>
            <p:grpSpPr>
              <a:xfrm>
                <a:off x="1268760" y="1064568"/>
                <a:ext cx="108012" cy="859635"/>
                <a:chOff x="1268760" y="1064568"/>
                <a:chExt cx="108012" cy="859635"/>
              </a:xfrm>
            </p:grpSpPr>
            <p:sp>
              <p:nvSpPr>
                <p:cNvPr id="931" name="Rectangle 930"/>
                <p:cNvSpPr/>
                <p:nvPr/>
              </p:nvSpPr>
              <p:spPr>
                <a:xfrm>
                  <a:off x="1268760" y="1064568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32" name="Rectangle 931"/>
                <p:cNvSpPr/>
                <p:nvPr/>
              </p:nvSpPr>
              <p:spPr>
                <a:xfrm>
                  <a:off x="1268760" y="1171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35" name="Rectangle 934"/>
                <p:cNvSpPr/>
                <p:nvPr/>
              </p:nvSpPr>
              <p:spPr>
                <a:xfrm>
                  <a:off x="1268760" y="1279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98" name="Rectangle 997"/>
                <p:cNvSpPr/>
                <p:nvPr/>
              </p:nvSpPr>
              <p:spPr>
                <a:xfrm>
                  <a:off x="1268760" y="1386536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002" name="Rectangle 1001"/>
                <p:cNvSpPr/>
                <p:nvPr/>
              </p:nvSpPr>
              <p:spPr>
                <a:xfrm>
                  <a:off x="1268760" y="1494235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003" name="Rectangle 1002"/>
                <p:cNvSpPr/>
                <p:nvPr/>
              </p:nvSpPr>
              <p:spPr>
                <a:xfrm>
                  <a:off x="1268760" y="1601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006" name="Rectangle 1005"/>
                <p:cNvSpPr/>
                <p:nvPr/>
              </p:nvSpPr>
              <p:spPr>
                <a:xfrm>
                  <a:off x="1268760" y="1709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007" name="Rectangle 1006"/>
                <p:cNvSpPr/>
                <p:nvPr/>
              </p:nvSpPr>
              <p:spPr>
                <a:xfrm>
                  <a:off x="1268760" y="1816203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922" name="Group 921"/>
              <p:cNvGrpSpPr/>
              <p:nvPr/>
            </p:nvGrpSpPr>
            <p:grpSpPr>
              <a:xfrm>
                <a:off x="1377851" y="1064568"/>
                <a:ext cx="108012" cy="859635"/>
                <a:chOff x="1268760" y="1064568"/>
                <a:chExt cx="108012" cy="859635"/>
              </a:xfrm>
            </p:grpSpPr>
            <p:sp>
              <p:nvSpPr>
                <p:cNvPr id="923" name="Rectangle 922"/>
                <p:cNvSpPr/>
                <p:nvPr/>
              </p:nvSpPr>
              <p:spPr>
                <a:xfrm>
                  <a:off x="1268760" y="1064568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24" name="Rectangle 923"/>
                <p:cNvSpPr/>
                <p:nvPr/>
              </p:nvSpPr>
              <p:spPr>
                <a:xfrm>
                  <a:off x="1268760" y="1171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25" name="Rectangle 924"/>
                <p:cNvSpPr/>
                <p:nvPr/>
              </p:nvSpPr>
              <p:spPr>
                <a:xfrm>
                  <a:off x="1268760" y="1279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26" name="Rectangle 925"/>
                <p:cNvSpPr/>
                <p:nvPr/>
              </p:nvSpPr>
              <p:spPr>
                <a:xfrm>
                  <a:off x="1268760" y="1386536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27" name="Rectangle 926"/>
                <p:cNvSpPr/>
                <p:nvPr/>
              </p:nvSpPr>
              <p:spPr>
                <a:xfrm>
                  <a:off x="1268760" y="1494235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28" name="Rectangle 927"/>
                <p:cNvSpPr/>
                <p:nvPr/>
              </p:nvSpPr>
              <p:spPr>
                <a:xfrm>
                  <a:off x="1268760" y="1601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29" name="Rectangle 928"/>
                <p:cNvSpPr/>
                <p:nvPr/>
              </p:nvSpPr>
              <p:spPr>
                <a:xfrm>
                  <a:off x="1268760" y="1709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30" name="Rectangle 929"/>
                <p:cNvSpPr/>
                <p:nvPr/>
              </p:nvSpPr>
              <p:spPr>
                <a:xfrm>
                  <a:off x="1268760" y="1816203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</p:grpSp>
        <p:grpSp>
          <p:nvGrpSpPr>
            <p:cNvPr id="710" name="Group 709"/>
            <p:cNvGrpSpPr/>
            <p:nvPr/>
          </p:nvGrpSpPr>
          <p:grpSpPr>
            <a:xfrm>
              <a:off x="1485863" y="1064568"/>
              <a:ext cx="108012" cy="859635"/>
              <a:chOff x="1268760" y="1064568"/>
              <a:chExt cx="108012" cy="859635"/>
            </a:xfrm>
          </p:grpSpPr>
          <p:sp>
            <p:nvSpPr>
              <p:cNvPr id="903" name="Rectangle 902"/>
              <p:cNvSpPr/>
              <p:nvPr/>
            </p:nvSpPr>
            <p:spPr>
              <a:xfrm>
                <a:off x="1268760" y="1064568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904" name="Rectangle 903"/>
              <p:cNvSpPr/>
              <p:nvPr/>
            </p:nvSpPr>
            <p:spPr>
              <a:xfrm>
                <a:off x="1268760" y="1171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905" name="Rectangle 904"/>
              <p:cNvSpPr/>
              <p:nvPr/>
            </p:nvSpPr>
            <p:spPr>
              <a:xfrm>
                <a:off x="1268760" y="1279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909" name="Rectangle 908"/>
              <p:cNvSpPr/>
              <p:nvPr/>
            </p:nvSpPr>
            <p:spPr>
              <a:xfrm>
                <a:off x="1268760" y="1386536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915" name="Rectangle 914"/>
              <p:cNvSpPr/>
              <p:nvPr/>
            </p:nvSpPr>
            <p:spPr>
              <a:xfrm>
                <a:off x="1268760" y="1494235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916" name="Rectangle 915"/>
              <p:cNvSpPr/>
              <p:nvPr/>
            </p:nvSpPr>
            <p:spPr>
              <a:xfrm>
                <a:off x="1268760" y="1601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919" name="Rectangle 918"/>
              <p:cNvSpPr/>
              <p:nvPr/>
            </p:nvSpPr>
            <p:spPr>
              <a:xfrm>
                <a:off x="1268760" y="1709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920" name="Rectangle 919"/>
              <p:cNvSpPr/>
              <p:nvPr/>
            </p:nvSpPr>
            <p:spPr>
              <a:xfrm>
                <a:off x="1268760" y="1816203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711" name="Group 710"/>
            <p:cNvGrpSpPr/>
            <p:nvPr/>
          </p:nvGrpSpPr>
          <p:grpSpPr>
            <a:xfrm>
              <a:off x="1594954" y="1064568"/>
              <a:ext cx="108012" cy="859635"/>
              <a:chOff x="1268760" y="1064568"/>
              <a:chExt cx="108012" cy="859635"/>
            </a:xfrm>
          </p:grpSpPr>
          <p:sp>
            <p:nvSpPr>
              <p:cNvPr id="832" name="Rectangle 831"/>
              <p:cNvSpPr/>
              <p:nvPr/>
            </p:nvSpPr>
            <p:spPr>
              <a:xfrm>
                <a:off x="1268760" y="1064568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39" name="Rectangle 838"/>
              <p:cNvSpPr/>
              <p:nvPr/>
            </p:nvSpPr>
            <p:spPr>
              <a:xfrm>
                <a:off x="1268760" y="1171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40" name="Rectangle 839"/>
              <p:cNvSpPr/>
              <p:nvPr/>
            </p:nvSpPr>
            <p:spPr>
              <a:xfrm>
                <a:off x="1268760" y="1279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96" name="Rectangle 895"/>
              <p:cNvSpPr/>
              <p:nvPr/>
            </p:nvSpPr>
            <p:spPr>
              <a:xfrm>
                <a:off x="1268760" y="1386536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98" name="Rectangle 897"/>
              <p:cNvSpPr/>
              <p:nvPr/>
            </p:nvSpPr>
            <p:spPr>
              <a:xfrm>
                <a:off x="1268760" y="1494235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900" name="Rectangle 899"/>
              <p:cNvSpPr/>
              <p:nvPr/>
            </p:nvSpPr>
            <p:spPr>
              <a:xfrm>
                <a:off x="1268760" y="1601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901" name="Rectangle 900"/>
              <p:cNvSpPr/>
              <p:nvPr/>
            </p:nvSpPr>
            <p:spPr>
              <a:xfrm>
                <a:off x="1268760" y="1709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902" name="Rectangle 901"/>
              <p:cNvSpPr/>
              <p:nvPr/>
            </p:nvSpPr>
            <p:spPr>
              <a:xfrm>
                <a:off x="1268760" y="1816203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712" name="Group 711"/>
            <p:cNvGrpSpPr/>
            <p:nvPr/>
          </p:nvGrpSpPr>
          <p:grpSpPr>
            <a:xfrm>
              <a:off x="1700808" y="1064568"/>
              <a:ext cx="108012" cy="859635"/>
              <a:chOff x="1268760" y="1064568"/>
              <a:chExt cx="108012" cy="859635"/>
            </a:xfrm>
          </p:grpSpPr>
          <p:sp>
            <p:nvSpPr>
              <p:cNvPr id="807" name="Rectangle 806"/>
              <p:cNvSpPr/>
              <p:nvPr/>
            </p:nvSpPr>
            <p:spPr>
              <a:xfrm>
                <a:off x="1268760" y="1064568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24" name="Rectangle 823"/>
              <p:cNvSpPr/>
              <p:nvPr/>
            </p:nvSpPr>
            <p:spPr>
              <a:xfrm>
                <a:off x="1268760" y="1171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25" name="Rectangle 824"/>
              <p:cNvSpPr/>
              <p:nvPr/>
            </p:nvSpPr>
            <p:spPr>
              <a:xfrm>
                <a:off x="1268760" y="1279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26" name="Rectangle 825"/>
              <p:cNvSpPr/>
              <p:nvPr/>
            </p:nvSpPr>
            <p:spPr>
              <a:xfrm>
                <a:off x="1268760" y="1386536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27" name="Rectangle 826"/>
              <p:cNvSpPr/>
              <p:nvPr/>
            </p:nvSpPr>
            <p:spPr>
              <a:xfrm>
                <a:off x="1268760" y="1494235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28" name="Rectangle 827"/>
              <p:cNvSpPr/>
              <p:nvPr/>
            </p:nvSpPr>
            <p:spPr>
              <a:xfrm>
                <a:off x="1268760" y="1601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29" name="Rectangle 828"/>
              <p:cNvSpPr/>
              <p:nvPr/>
            </p:nvSpPr>
            <p:spPr>
              <a:xfrm>
                <a:off x="1268760" y="1709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31" name="Rectangle 830"/>
              <p:cNvSpPr/>
              <p:nvPr/>
            </p:nvSpPr>
            <p:spPr>
              <a:xfrm>
                <a:off x="1268760" y="1816203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</p:grpSp>
      <p:grpSp>
        <p:nvGrpSpPr>
          <p:cNvPr id="1008" name="Group 1007"/>
          <p:cNvGrpSpPr/>
          <p:nvPr/>
        </p:nvGrpSpPr>
        <p:grpSpPr>
          <a:xfrm>
            <a:off x="2188989" y="1496616"/>
            <a:ext cx="237062" cy="412837"/>
            <a:chOff x="946761" y="1496616"/>
            <a:chExt cx="237062" cy="412837"/>
          </a:xfrm>
        </p:grpSpPr>
        <p:grpSp>
          <p:nvGrpSpPr>
            <p:cNvPr id="1009" name="Group 1008"/>
            <p:cNvGrpSpPr/>
            <p:nvPr/>
          </p:nvGrpSpPr>
          <p:grpSpPr>
            <a:xfrm>
              <a:off x="994179" y="1496616"/>
              <a:ext cx="189644" cy="223189"/>
              <a:chOff x="1370323" y="818957"/>
              <a:chExt cx="189644" cy="223189"/>
            </a:xfrm>
          </p:grpSpPr>
          <p:cxnSp>
            <p:nvCxnSpPr>
              <p:cNvPr id="1011" name="Curved Connector 1010"/>
              <p:cNvCxnSpPr/>
              <p:nvPr/>
            </p:nvCxnSpPr>
            <p:spPr>
              <a:xfrm rot="5400000" flipH="1" flipV="1">
                <a:off x="1353768" y="946409"/>
                <a:ext cx="112292" cy="79182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bg2">
                    <a:lumMod val="50000"/>
                  </a:schemeClr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2" name="Cloud 1011"/>
              <p:cNvSpPr>
                <a:spLocks/>
              </p:cNvSpPr>
              <p:nvPr/>
            </p:nvSpPr>
            <p:spPr>
              <a:xfrm>
                <a:off x="1415951" y="818957"/>
                <a:ext cx="144016" cy="107722"/>
              </a:xfrm>
              <a:prstGeom prst="cloud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10" name="TextBox 1009"/>
            <p:cNvSpPr txBox="1"/>
            <p:nvPr/>
          </p:nvSpPr>
          <p:spPr>
            <a:xfrm>
              <a:off x="946761" y="1694009"/>
              <a:ext cx="21672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800"/>
                <a:t>J</a:t>
              </a:r>
            </a:p>
          </p:txBody>
        </p:sp>
      </p:grpSp>
      <p:grpSp>
        <p:nvGrpSpPr>
          <p:cNvPr id="1013" name="Group 1012"/>
          <p:cNvGrpSpPr/>
          <p:nvPr/>
        </p:nvGrpSpPr>
        <p:grpSpPr>
          <a:xfrm>
            <a:off x="3925565" y="1496616"/>
            <a:ext cx="237062" cy="412837"/>
            <a:chOff x="946761" y="1496616"/>
            <a:chExt cx="237062" cy="412837"/>
          </a:xfrm>
        </p:grpSpPr>
        <p:grpSp>
          <p:nvGrpSpPr>
            <p:cNvPr id="1014" name="Group 1013"/>
            <p:cNvGrpSpPr/>
            <p:nvPr/>
          </p:nvGrpSpPr>
          <p:grpSpPr>
            <a:xfrm>
              <a:off x="994179" y="1496616"/>
              <a:ext cx="189644" cy="223189"/>
              <a:chOff x="1370323" y="818957"/>
              <a:chExt cx="189644" cy="223189"/>
            </a:xfrm>
          </p:grpSpPr>
          <p:cxnSp>
            <p:nvCxnSpPr>
              <p:cNvPr id="1016" name="Curved Connector 1015"/>
              <p:cNvCxnSpPr/>
              <p:nvPr/>
            </p:nvCxnSpPr>
            <p:spPr>
              <a:xfrm rot="5400000" flipH="1" flipV="1">
                <a:off x="1353768" y="946409"/>
                <a:ext cx="112292" cy="79182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bg2">
                    <a:lumMod val="50000"/>
                  </a:schemeClr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7" name="Cloud 1016"/>
              <p:cNvSpPr>
                <a:spLocks/>
              </p:cNvSpPr>
              <p:nvPr/>
            </p:nvSpPr>
            <p:spPr>
              <a:xfrm>
                <a:off x="1415951" y="818957"/>
                <a:ext cx="144016" cy="107722"/>
              </a:xfrm>
              <a:prstGeom prst="cloud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15" name="TextBox 1014"/>
            <p:cNvSpPr txBox="1"/>
            <p:nvPr/>
          </p:nvSpPr>
          <p:spPr>
            <a:xfrm>
              <a:off x="946761" y="1694009"/>
              <a:ext cx="21672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800"/>
                <a:t>J</a:t>
              </a:r>
            </a:p>
          </p:txBody>
        </p:sp>
      </p:grpSp>
      <p:cxnSp>
        <p:nvCxnSpPr>
          <p:cNvPr id="1022" name="Straight Arrow Connector 1021"/>
          <p:cNvCxnSpPr/>
          <p:nvPr/>
        </p:nvCxnSpPr>
        <p:spPr>
          <a:xfrm>
            <a:off x="1978996" y="2595512"/>
            <a:ext cx="228" cy="25216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3" name="Straight Arrow Connector 1022"/>
          <p:cNvCxnSpPr>
            <a:endCxn id="159" idx="0"/>
          </p:cNvCxnSpPr>
          <p:nvPr/>
        </p:nvCxnSpPr>
        <p:spPr>
          <a:xfrm>
            <a:off x="1978996" y="2595512"/>
            <a:ext cx="758035" cy="25390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/>
          <p:cNvCxnSpPr/>
          <p:nvPr/>
        </p:nvCxnSpPr>
        <p:spPr>
          <a:xfrm>
            <a:off x="3717032" y="2595512"/>
            <a:ext cx="228" cy="25216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" name="Straight Arrow Connector 1025"/>
          <p:cNvCxnSpPr>
            <a:endCxn id="321" idx="0"/>
          </p:cNvCxnSpPr>
          <p:nvPr/>
        </p:nvCxnSpPr>
        <p:spPr>
          <a:xfrm>
            <a:off x="3717032" y="2595512"/>
            <a:ext cx="746416" cy="25243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7" name="Group 1026"/>
          <p:cNvGrpSpPr/>
          <p:nvPr/>
        </p:nvGrpSpPr>
        <p:grpSpPr>
          <a:xfrm>
            <a:off x="5198024" y="2595512"/>
            <a:ext cx="309683" cy="252169"/>
            <a:chOff x="952972" y="2595512"/>
            <a:chExt cx="309683" cy="252169"/>
          </a:xfrm>
        </p:grpSpPr>
        <p:cxnSp>
          <p:nvCxnSpPr>
            <p:cNvPr id="1028" name="Straight Arrow Connector 1027"/>
            <p:cNvCxnSpPr/>
            <p:nvPr/>
          </p:nvCxnSpPr>
          <p:spPr>
            <a:xfrm>
              <a:off x="952972" y="2595512"/>
              <a:ext cx="228" cy="252169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9" name="Straight Arrow Connector 1028"/>
            <p:cNvCxnSpPr/>
            <p:nvPr/>
          </p:nvCxnSpPr>
          <p:spPr>
            <a:xfrm>
              <a:off x="952972" y="2595512"/>
              <a:ext cx="309683" cy="252169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0" name="Right Arrow 1029"/>
          <p:cNvSpPr/>
          <p:nvPr/>
        </p:nvSpPr>
        <p:spPr>
          <a:xfrm>
            <a:off x="1167421" y="2112075"/>
            <a:ext cx="126739" cy="124447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31" name="Right Arrow 1030"/>
          <p:cNvSpPr/>
          <p:nvPr/>
        </p:nvSpPr>
        <p:spPr>
          <a:xfrm>
            <a:off x="2667960" y="2112075"/>
            <a:ext cx="126739" cy="124447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32" name="Right Arrow 1031"/>
          <p:cNvSpPr/>
          <p:nvPr/>
        </p:nvSpPr>
        <p:spPr>
          <a:xfrm>
            <a:off x="4406214" y="2112075"/>
            <a:ext cx="126739" cy="124447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34" name="TextBox 1033"/>
          <p:cNvSpPr txBox="1"/>
          <p:nvPr/>
        </p:nvSpPr>
        <p:spPr>
          <a:xfrm>
            <a:off x="1118283" y="1450324"/>
            <a:ext cx="2343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1035" name="TextBox 1034"/>
          <p:cNvSpPr txBox="1"/>
          <p:nvPr/>
        </p:nvSpPr>
        <p:spPr>
          <a:xfrm>
            <a:off x="2364316" y="1450324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endParaRPr lang="da-DK" sz="8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36" name="TextBox 1035"/>
          <p:cNvSpPr txBox="1"/>
          <p:nvPr/>
        </p:nvSpPr>
        <p:spPr>
          <a:xfrm>
            <a:off x="4092073" y="1450324"/>
            <a:ext cx="2279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>
                <a:solidFill>
                  <a:schemeClr val="accent6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037" name="TextBox 1036"/>
          <p:cNvSpPr txBox="1"/>
          <p:nvPr/>
        </p:nvSpPr>
        <p:spPr>
          <a:xfrm>
            <a:off x="5360428" y="1450324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>
                <a:solidFill>
                  <a:schemeClr val="accent6">
                    <a:lumMod val="75000"/>
                  </a:schemeClr>
                </a:solidFill>
              </a:rPr>
              <a:t>d</a:t>
            </a:r>
            <a:endParaRPr lang="da-DK" sz="8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38" name="TextBox 1037"/>
          <p:cNvSpPr txBox="1"/>
          <p:nvPr/>
        </p:nvSpPr>
        <p:spPr>
          <a:xfrm>
            <a:off x="793127" y="2589926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>
                <a:solidFill>
                  <a:schemeClr val="accent6">
                    <a:lumMod val="75000"/>
                  </a:schemeClr>
                </a:solidFill>
              </a:rPr>
              <a:t>h</a:t>
            </a:r>
            <a:endParaRPr lang="da-DK" sz="8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39" name="TextBox 1038"/>
          <p:cNvSpPr txBox="1"/>
          <p:nvPr/>
        </p:nvSpPr>
        <p:spPr>
          <a:xfrm>
            <a:off x="1010637" y="2563730"/>
            <a:ext cx="2087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da-DK" sz="8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40" name="TextBox 1039"/>
          <p:cNvSpPr txBox="1"/>
          <p:nvPr/>
        </p:nvSpPr>
        <p:spPr>
          <a:xfrm>
            <a:off x="1832738" y="2574330"/>
            <a:ext cx="2087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>
                <a:solidFill>
                  <a:schemeClr val="accent6">
                    <a:lumMod val="75000"/>
                  </a:schemeClr>
                </a:solidFill>
              </a:rPr>
              <a:t>j</a:t>
            </a:r>
            <a:endParaRPr lang="da-DK" sz="8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41" name="TextBox 1040"/>
          <p:cNvSpPr txBox="1"/>
          <p:nvPr/>
        </p:nvSpPr>
        <p:spPr>
          <a:xfrm>
            <a:off x="2241888" y="2558422"/>
            <a:ext cx="2311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>
                <a:solidFill>
                  <a:schemeClr val="accent6">
                    <a:lumMod val="75000"/>
                  </a:schemeClr>
                </a:solidFill>
              </a:rPr>
              <a:t>k</a:t>
            </a:r>
          </a:p>
        </p:txBody>
      </p:sp>
      <p:sp>
        <p:nvSpPr>
          <p:cNvPr id="1042" name="TextBox 1041"/>
          <p:cNvSpPr txBox="1"/>
          <p:nvPr/>
        </p:nvSpPr>
        <p:spPr>
          <a:xfrm>
            <a:off x="3569967" y="2585409"/>
            <a:ext cx="2087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>
                <a:solidFill>
                  <a:schemeClr val="accent6">
                    <a:lumMod val="75000"/>
                  </a:schemeClr>
                </a:solidFill>
              </a:rPr>
              <a:t>l</a:t>
            </a:r>
            <a:endParaRPr lang="da-DK" sz="8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43" name="TextBox 1042"/>
          <p:cNvSpPr txBox="1"/>
          <p:nvPr/>
        </p:nvSpPr>
        <p:spPr>
          <a:xfrm>
            <a:off x="4040628" y="2570984"/>
            <a:ext cx="2664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>
                <a:solidFill>
                  <a:schemeClr val="accent6">
                    <a:lumMod val="75000"/>
                  </a:schemeClr>
                </a:solidFill>
              </a:rPr>
              <a:t>m</a:t>
            </a:r>
          </a:p>
        </p:txBody>
      </p:sp>
      <p:sp>
        <p:nvSpPr>
          <p:cNvPr id="1044" name="TextBox 1043"/>
          <p:cNvSpPr txBox="1"/>
          <p:nvPr/>
        </p:nvSpPr>
        <p:spPr>
          <a:xfrm>
            <a:off x="5042306" y="2595504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endParaRPr lang="da-DK" sz="8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45" name="TextBox 1044"/>
          <p:cNvSpPr txBox="1"/>
          <p:nvPr/>
        </p:nvSpPr>
        <p:spPr>
          <a:xfrm>
            <a:off x="5291691" y="2585379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>
                <a:solidFill>
                  <a:schemeClr val="accent6">
                    <a:lumMod val="75000"/>
                  </a:schemeClr>
                </a:solidFill>
              </a:rPr>
              <a:t>o</a:t>
            </a:r>
          </a:p>
        </p:txBody>
      </p:sp>
      <p:sp>
        <p:nvSpPr>
          <p:cNvPr id="1046" name="TextBox 1045"/>
          <p:cNvSpPr txBox="1"/>
          <p:nvPr/>
        </p:nvSpPr>
        <p:spPr>
          <a:xfrm>
            <a:off x="1097901" y="1944710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>
                <a:solidFill>
                  <a:schemeClr val="accent6">
                    <a:lumMod val="75000"/>
                  </a:schemeClr>
                </a:solidFill>
              </a:rPr>
              <a:t>e</a:t>
            </a:r>
          </a:p>
        </p:txBody>
      </p:sp>
      <p:sp>
        <p:nvSpPr>
          <p:cNvPr id="1047" name="TextBox 1046"/>
          <p:cNvSpPr txBox="1"/>
          <p:nvPr/>
        </p:nvSpPr>
        <p:spPr>
          <a:xfrm>
            <a:off x="2600887" y="1953150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>
                <a:solidFill>
                  <a:schemeClr val="accent6">
                    <a:lumMod val="75000"/>
                  </a:schemeClr>
                </a:solidFill>
              </a:rPr>
              <a:t>f</a:t>
            </a:r>
            <a:endParaRPr lang="da-DK" sz="8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48" name="TextBox 1047"/>
          <p:cNvSpPr txBox="1"/>
          <p:nvPr/>
        </p:nvSpPr>
        <p:spPr>
          <a:xfrm>
            <a:off x="4330293" y="1951499"/>
            <a:ext cx="2327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>
                <a:solidFill>
                  <a:schemeClr val="accent6">
                    <a:lumMod val="75000"/>
                  </a:schemeClr>
                </a:solidFill>
              </a:rPr>
              <a:t>g</a:t>
            </a:r>
            <a:endParaRPr lang="da-DK" sz="8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49" name="TextBox 1048"/>
          <p:cNvSpPr txBox="1"/>
          <p:nvPr/>
        </p:nvSpPr>
        <p:spPr>
          <a:xfrm>
            <a:off x="995408" y="3856923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>
                <a:solidFill>
                  <a:schemeClr val="accent6">
                    <a:lumMod val="75000"/>
                  </a:schemeClr>
                </a:solidFill>
              </a:rPr>
              <a:t>p</a:t>
            </a:r>
            <a:endParaRPr lang="da-DK" sz="8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50" name="TextBox 1049"/>
          <p:cNvSpPr txBox="1"/>
          <p:nvPr/>
        </p:nvSpPr>
        <p:spPr>
          <a:xfrm>
            <a:off x="1252267" y="3799838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>
                <a:solidFill>
                  <a:schemeClr val="accent6">
                    <a:lumMod val="75000"/>
                  </a:schemeClr>
                </a:solidFill>
              </a:rPr>
              <a:t>q</a:t>
            </a:r>
          </a:p>
        </p:txBody>
      </p:sp>
      <p:sp>
        <p:nvSpPr>
          <p:cNvPr id="1051" name="TextBox 1050"/>
          <p:cNvSpPr txBox="1"/>
          <p:nvPr/>
        </p:nvSpPr>
        <p:spPr>
          <a:xfrm>
            <a:off x="2081521" y="3865911"/>
            <a:ext cx="2199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>
                <a:solidFill>
                  <a:schemeClr val="accent6">
                    <a:lumMod val="75000"/>
                  </a:schemeClr>
                </a:solidFill>
              </a:rPr>
              <a:t>r</a:t>
            </a:r>
          </a:p>
        </p:txBody>
      </p:sp>
      <p:sp>
        <p:nvSpPr>
          <p:cNvPr id="1052" name="TextBox 1051"/>
          <p:cNvSpPr txBox="1"/>
          <p:nvPr/>
        </p:nvSpPr>
        <p:spPr>
          <a:xfrm>
            <a:off x="2867088" y="3793306"/>
            <a:ext cx="224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>
                <a:solidFill>
                  <a:schemeClr val="accent6">
                    <a:lumMod val="75000"/>
                  </a:schemeClr>
                </a:solidFill>
              </a:rPr>
              <a:t>s</a:t>
            </a:r>
          </a:p>
        </p:txBody>
      </p:sp>
      <p:sp>
        <p:nvSpPr>
          <p:cNvPr id="1053" name="TextBox 1052"/>
          <p:cNvSpPr txBox="1"/>
          <p:nvPr/>
        </p:nvSpPr>
        <p:spPr>
          <a:xfrm>
            <a:off x="3823891" y="3881984"/>
            <a:ext cx="2183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endParaRPr lang="da-DK" sz="8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54" name="TextBox 1053"/>
          <p:cNvSpPr txBox="1"/>
          <p:nvPr/>
        </p:nvSpPr>
        <p:spPr>
          <a:xfrm>
            <a:off x="4589759" y="3789739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>
                <a:solidFill>
                  <a:schemeClr val="accent6">
                    <a:lumMod val="75000"/>
                  </a:schemeClr>
                </a:solidFill>
              </a:rPr>
              <a:t>u</a:t>
            </a:r>
          </a:p>
        </p:txBody>
      </p:sp>
      <p:sp>
        <p:nvSpPr>
          <p:cNvPr id="1055" name="TextBox 1054"/>
          <p:cNvSpPr txBox="1"/>
          <p:nvPr/>
        </p:nvSpPr>
        <p:spPr>
          <a:xfrm>
            <a:off x="5244937" y="3867802"/>
            <a:ext cx="2311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>
                <a:solidFill>
                  <a:schemeClr val="accent6">
                    <a:lumMod val="75000"/>
                  </a:schemeClr>
                </a:solidFill>
              </a:rPr>
              <a:t>v</a:t>
            </a:r>
          </a:p>
        </p:txBody>
      </p:sp>
      <p:sp>
        <p:nvSpPr>
          <p:cNvPr id="1056" name="TextBox 1055"/>
          <p:cNvSpPr txBox="1"/>
          <p:nvPr/>
        </p:nvSpPr>
        <p:spPr>
          <a:xfrm>
            <a:off x="5492484" y="3779598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>
                <a:solidFill>
                  <a:schemeClr val="accent6">
                    <a:lumMod val="75000"/>
                  </a:schemeClr>
                </a:solidFill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172727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9" name="Straight Arrow Connector 896"/>
          <p:cNvCxnSpPr>
            <a:stCxn id="877" idx="0"/>
            <a:endCxn id="447" idx="2"/>
          </p:cNvCxnSpPr>
          <p:nvPr/>
        </p:nvCxnSpPr>
        <p:spPr>
          <a:xfrm rot="16200000" flipV="1">
            <a:off x="791867" y="4173381"/>
            <a:ext cx="3482029" cy="1830020"/>
          </a:xfrm>
          <a:prstGeom prst="curvedConnector3">
            <a:avLst>
              <a:gd name="adj1" fmla="val 21004"/>
            </a:avLst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Arrow Connector 896"/>
          <p:cNvCxnSpPr>
            <a:stCxn id="877" idx="0"/>
          </p:cNvCxnSpPr>
          <p:nvPr/>
        </p:nvCxnSpPr>
        <p:spPr>
          <a:xfrm rot="16200000" flipV="1">
            <a:off x="254653" y="3636167"/>
            <a:ext cx="4596142" cy="1790334"/>
          </a:xfrm>
          <a:prstGeom prst="curvedConnector3">
            <a:avLst>
              <a:gd name="adj1" fmla="val 15806"/>
            </a:avLst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1538941" y="2624298"/>
            <a:ext cx="216024" cy="1897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0" name="TextBox 1039"/>
          <p:cNvSpPr txBox="1"/>
          <p:nvPr/>
        </p:nvSpPr>
        <p:spPr>
          <a:xfrm>
            <a:off x="1925688" y="2574330"/>
            <a:ext cx="2087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da-DK" sz="8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99809" y="2847375"/>
            <a:ext cx="105917" cy="133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7" name="TextBox 436"/>
          <p:cNvSpPr txBox="1"/>
          <p:nvPr/>
        </p:nvSpPr>
        <p:spPr>
          <a:xfrm>
            <a:off x="1347572" y="2791021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/>
              <a:t>A</a:t>
            </a:r>
            <a:endParaRPr lang="da-DK" sz="800"/>
          </a:p>
        </p:txBody>
      </p:sp>
      <p:sp>
        <p:nvSpPr>
          <p:cNvPr id="470" name="TextBox 469"/>
          <p:cNvSpPr txBox="1"/>
          <p:nvPr/>
        </p:nvSpPr>
        <p:spPr>
          <a:xfrm>
            <a:off x="1032900" y="1058647"/>
            <a:ext cx="256802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da-DK" sz="1200" b="1" smtClean="0">
                <a:solidFill>
                  <a:schemeClr val="accent2">
                    <a:lumMod val="50000"/>
                  </a:schemeClr>
                </a:solidFill>
              </a:rPr>
              <a:t>S</a:t>
            </a:r>
            <a:endParaRPr lang="da-DK" sz="1200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71" name="TextBox 470"/>
          <p:cNvSpPr txBox="1"/>
          <p:nvPr/>
        </p:nvSpPr>
        <p:spPr>
          <a:xfrm>
            <a:off x="2994874" y="1058647"/>
            <a:ext cx="226344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da-DK" sz="1200" b="1" smtClean="0">
                <a:solidFill>
                  <a:schemeClr val="accent2">
                    <a:lumMod val="50000"/>
                  </a:schemeClr>
                </a:solidFill>
              </a:rPr>
              <a:t>I</a:t>
            </a:r>
            <a:endParaRPr lang="da-DK" sz="1200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72" name="TextBox 471"/>
          <p:cNvSpPr txBox="1"/>
          <p:nvPr/>
        </p:nvSpPr>
        <p:spPr>
          <a:xfrm>
            <a:off x="1937774" y="1058647"/>
            <a:ext cx="260008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da-DK" sz="1200" b="1" smtClean="0">
                <a:solidFill>
                  <a:schemeClr val="accent2">
                    <a:lumMod val="50000"/>
                  </a:schemeClr>
                </a:solidFill>
              </a:rPr>
              <a:t>E</a:t>
            </a:r>
            <a:endParaRPr lang="da-DK" sz="1200" b="1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806963" y="2792760"/>
            <a:ext cx="734829" cy="1120262"/>
            <a:chOff x="1714013" y="2792760"/>
            <a:chExt cx="734829" cy="1120262"/>
          </a:xfrm>
        </p:grpSpPr>
        <p:grpSp>
          <p:nvGrpSpPr>
            <p:cNvPr id="77" name="Group 76"/>
            <p:cNvGrpSpPr/>
            <p:nvPr/>
          </p:nvGrpSpPr>
          <p:grpSpPr>
            <a:xfrm>
              <a:off x="1714013" y="2849420"/>
              <a:ext cx="540060" cy="859635"/>
              <a:chOff x="1268760" y="1064568"/>
              <a:chExt cx="540060" cy="859635"/>
            </a:xfrm>
          </p:grpSpPr>
          <p:grpSp>
            <p:nvGrpSpPr>
              <p:cNvPr id="82" name="Group 81"/>
              <p:cNvGrpSpPr/>
              <p:nvPr/>
            </p:nvGrpSpPr>
            <p:grpSpPr>
              <a:xfrm>
                <a:off x="1268760" y="1064568"/>
                <a:ext cx="217103" cy="859635"/>
                <a:chOff x="1268760" y="1064568"/>
                <a:chExt cx="217103" cy="859635"/>
              </a:xfrm>
            </p:grpSpPr>
            <p:grpSp>
              <p:nvGrpSpPr>
                <p:cNvPr id="110" name="Group 109"/>
                <p:cNvGrpSpPr/>
                <p:nvPr/>
              </p:nvGrpSpPr>
              <p:grpSpPr>
                <a:xfrm>
                  <a:off x="1268760" y="1064568"/>
                  <a:ext cx="108012" cy="859635"/>
                  <a:chOff x="1268760" y="1064568"/>
                  <a:chExt cx="108012" cy="859635"/>
                </a:xfrm>
              </p:grpSpPr>
              <p:sp>
                <p:nvSpPr>
                  <p:cNvPr id="120" name="Rectangle 119"/>
                  <p:cNvSpPr/>
                  <p:nvPr/>
                </p:nvSpPr>
                <p:spPr>
                  <a:xfrm>
                    <a:off x="1268760" y="1064568"/>
                    <a:ext cx="108012" cy="108000"/>
                  </a:xfrm>
                  <a:prstGeom prst="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121" name="Rectangle 120"/>
                  <p:cNvSpPr/>
                  <p:nvPr/>
                </p:nvSpPr>
                <p:spPr>
                  <a:xfrm>
                    <a:off x="1268760" y="1171552"/>
                    <a:ext cx="108012" cy="108000"/>
                  </a:xfrm>
                  <a:prstGeom prst="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122" name="Rectangle 121"/>
                  <p:cNvSpPr/>
                  <p:nvPr/>
                </p:nvSpPr>
                <p:spPr>
                  <a:xfrm>
                    <a:off x="1268760" y="1279552"/>
                    <a:ext cx="108012" cy="108000"/>
                  </a:xfrm>
                  <a:prstGeom prst="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123" name="Rectangle 122"/>
                  <p:cNvSpPr/>
                  <p:nvPr/>
                </p:nvSpPr>
                <p:spPr>
                  <a:xfrm>
                    <a:off x="1268760" y="1386536"/>
                    <a:ext cx="108012" cy="108000"/>
                  </a:xfrm>
                  <a:prstGeom prst="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124" name="Rectangle 123"/>
                  <p:cNvSpPr/>
                  <p:nvPr/>
                </p:nvSpPr>
                <p:spPr>
                  <a:xfrm>
                    <a:off x="1268760" y="1494235"/>
                    <a:ext cx="108012" cy="108000"/>
                  </a:xfrm>
                  <a:prstGeom prst="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125" name="Rectangle 124"/>
                  <p:cNvSpPr/>
                  <p:nvPr/>
                </p:nvSpPr>
                <p:spPr>
                  <a:xfrm>
                    <a:off x="1268760" y="1601219"/>
                    <a:ext cx="108012" cy="108000"/>
                  </a:xfrm>
                  <a:prstGeom prst="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126" name="Rectangle 125"/>
                  <p:cNvSpPr/>
                  <p:nvPr/>
                </p:nvSpPr>
                <p:spPr>
                  <a:xfrm>
                    <a:off x="1268760" y="1709219"/>
                    <a:ext cx="108012" cy="108000"/>
                  </a:xfrm>
                  <a:prstGeom prst="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127" name="Rectangle 126"/>
                  <p:cNvSpPr/>
                  <p:nvPr/>
                </p:nvSpPr>
                <p:spPr>
                  <a:xfrm>
                    <a:off x="1268760" y="1816203"/>
                    <a:ext cx="108012" cy="108000"/>
                  </a:xfrm>
                  <a:prstGeom prst="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111" name="Group 110"/>
                <p:cNvGrpSpPr/>
                <p:nvPr/>
              </p:nvGrpSpPr>
              <p:grpSpPr>
                <a:xfrm>
                  <a:off x="1377851" y="1064568"/>
                  <a:ext cx="108012" cy="859635"/>
                  <a:chOff x="1268760" y="1064568"/>
                  <a:chExt cx="108012" cy="859635"/>
                </a:xfrm>
              </p:grpSpPr>
              <p:sp>
                <p:nvSpPr>
                  <p:cNvPr id="112" name="Rectangle 111"/>
                  <p:cNvSpPr/>
                  <p:nvPr/>
                </p:nvSpPr>
                <p:spPr>
                  <a:xfrm>
                    <a:off x="1268760" y="1064568"/>
                    <a:ext cx="108012" cy="108000"/>
                  </a:xfrm>
                  <a:prstGeom prst="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113" name="Rectangle 112"/>
                  <p:cNvSpPr/>
                  <p:nvPr/>
                </p:nvSpPr>
                <p:spPr>
                  <a:xfrm>
                    <a:off x="1268760" y="1171552"/>
                    <a:ext cx="108012" cy="108000"/>
                  </a:xfrm>
                  <a:prstGeom prst="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114" name="Rectangle 113"/>
                  <p:cNvSpPr/>
                  <p:nvPr/>
                </p:nvSpPr>
                <p:spPr>
                  <a:xfrm>
                    <a:off x="1268760" y="1279552"/>
                    <a:ext cx="108012" cy="108000"/>
                  </a:xfrm>
                  <a:prstGeom prst="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115" name="Rectangle 114"/>
                  <p:cNvSpPr/>
                  <p:nvPr/>
                </p:nvSpPr>
                <p:spPr>
                  <a:xfrm>
                    <a:off x="1268760" y="1386536"/>
                    <a:ext cx="108012" cy="108000"/>
                  </a:xfrm>
                  <a:prstGeom prst="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116" name="Rectangle 115"/>
                  <p:cNvSpPr/>
                  <p:nvPr/>
                </p:nvSpPr>
                <p:spPr>
                  <a:xfrm>
                    <a:off x="1268760" y="1494235"/>
                    <a:ext cx="108012" cy="108000"/>
                  </a:xfrm>
                  <a:prstGeom prst="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117" name="Rectangle 116"/>
                  <p:cNvSpPr/>
                  <p:nvPr/>
                </p:nvSpPr>
                <p:spPr>
                  <a:xfrm>
                    <a:off x="1268760" y="1601219"/>
                    <a:ext cx="108012" cy="108000"/>
                  </a:xfrm>
                  <a:prstGeom prst="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118" name="Rectangle 117"/>
                  <p:cNvSpPr/>
                  <p:nvPr/>
                </p:nvSpPr>
                <p:spPr>
                  <a:xfrm>
                    <a:off x="1268760" y="1709219"/>
                    <a:ext cx="108012" cy="108000"/>
                  </a:xfrm>
                  <a:prstGeom prst="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119" name="Rectangle 118"/>
                  <p:cNvSpPr/>
                  <p:nvPr/>
                </p:nvSpPr>
                <p:spPr>
                  <a:xfrm>
                    <a:off x="1268760" y="1816203"/>
                    <a:ext cx="108012" cy="108000"/>
                  </a:xfrm>
                  <a:prstGeom prst="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</p:grpSp>
          <p:grpSp>
            <p:nvGrpSpPr>
              <p:cNvPr id="83" name="Group 82"/>
              <p:cNvGrpSpPr/>
              <p:nvPr/>
            </p:nvGrpSpPr>
            <p:grpSpPr>
              <a:xfrm>
                <a:off x="1485863" y="1064568"/>
                <a:ext cx="108012" cy="859635"/>
                <a:chOff x="1268760" y="1064568"/>
                <a:chExt cx="108012" cy="859635"/>
              </a:xfrm>
            </p:grpSpPr>
            <p:sp>
              <p:nvSpPr>
                <p:cNvPr id="102" name="Rectangle 101"/>
                <p:cNvSpPr/>
                <p:nvPr/>
              </p:nvSpPr>
              <p:spPr>
                <a:xfrm>
                  <a:off x="1268760" y="1064568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1268760" y="1171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1268760" y="1279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1268760" y="1386536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>
                  <a:off x="1268760" y="1494235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1268760" y="1601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1268760" y="1709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1268760" y="1816203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1594954" y="1064568"/>
                <a:ext cx="108012" cy="859635"/>
                <a:chOff x="1268760" y="1064568"/>
                <a:chExt cx="108012" cy="859635"/>
              </a:xfrm>
            </p:grpSpPr>
            <p:sp>
              <p:nvSpPr>
                <p:cNvPr id="94" name="Rectangle 93"/>
                <p:cNvSpPr/>
                <p:nvPr/>
              </p:nvSpPr>
              <p:spPr>
                <a:xfrm>
                  <a:off x="1268760" y="1064568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5" name="Rectangle 94"/>
                <p:cNvSpPr/>
                <p:nvPr/>
              </p:nvSpPr>
              <p:spPr>
                <a:xfrm>
                  <a:off x="1268760" y="1171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1268760" y="1279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1268760" y="1386536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1268760" y="1494235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1268760" y="1601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1268760" y="1709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1268760" y="1816203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1700808" y="1064568"/>
                <a:ext cx="108012" cy="859635"/>
                <a:chOff x="1268760" y="1064568"/>
                <a:chExt cx="108012" cy="859635"/>
              </a:xfrm>
            </p:grpSpPr>
            <p:sp>
              <p:nvSpPr>
                <p:cNvPr id="86" name="Rectangle 85"/>
                <p:cNvSpPr/>
                <p:nvPr/>
              </p:nvSpPr>
              <p:spPr>
                <a:xfrm>
                  <a:off x="1268760" y="1064568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1268760" y="1171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1268760" y="1279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9" name="Rectangle 88"/>
                <p:cNvSpPr/>
                <p:nvPr/>
              </p:nvSpPr>
              <p:spPr>
                <a:xfrm>
                  <a:off x="1268760" y="1386536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0" name="Rectangle 89"/>
                <p:cNvSpPr/>
                <p:nvPr/>
              </p:nvSpPr>
              <p:spPr>
                <a:xfrm>
                  <a:off x="1268760" y="1494235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1268760" y="1601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1268760" y="1709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1268760" y="1816203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</p:grpSp>
        <p:sp>
          <p:nvSpPr>
            <p:cNvPr id="78" name="TextBox 77"/>
            <p:cNvSpPr txBox="1"/>
            <p:nvPr/>
          </p:nvSpPr>
          <p:spPr>
            <a:xfrm>
              <a:off x="2204864" y="2792760"/>
              <a:ext cx="2439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800" smtClean="0"/>
                <a:t>A</a:t>
              </a:r>
              <a:endParaRPr lang="da-DK" sz="800"/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2031836" y="3773172"/>
              <a:ext cx="232723" cy="139850"/>
              <a:chOff x="2116157" y="3661022"/>
              <a:chExt cx="232723" cy="139850"/>
            </a:xfrm>
          </p:grpSpPr>
          <p:sp>
            <p:nvSpPr>
              <p:cNvPr id="80" name="Cloud 79"/>
              <p:cNvSpPr>
                <a:spLocks/>
              </p:cNvSpPr>
              <p:nvPr/>
            </p:nvSpPr>
            <p:spPr>
              <a:xfrm>
                <a:off x="2204864" y="3693150"/>
                <a:ext cx="144016" cy="107722"/>
              </a:xfrm>
              <a:prstGeom prst="cloud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1" name="Curved Connector 80"/>
              <p:cNvCxnSpPr/>
              <p:nvPr/>
            </p:nvCxnSpPr>
            <p:spPr>
              <a:xfrm rot="5400000" flipH="1" flipV="1">
                <a:off x="2099602" y="3677577"/>
                <a:ext cx="112292" cy="79182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bg2">
                    <a:lumMod val="50000"/>
                  </a:schemeClr>
                </a:solidFill>
                <a:tailEnd type="triangle" w="sm" len="sm"/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5" name="Group 294"/>
          <p:cNvGrpSpPr/>
          <p:nvPr/>
        </p:nvGrpSpPr>
        <p:grpSpPr>
          <a:xfrm>
            <a:off x="2817975" y="2847945"/>
            <a:ext cx="540060" cy="859635"/>
            <a:chOff x="1268760" y="1064568"/>
            <a:chExt cx="540060" cy="859635"/>
          </a:xfrm>
        </p:grpSpPr>
        <p:grpSp>
          <p:nvGrpSpPr>
            <p:cNvPr id="349" name="Group 348"/>
            <p:cNvGrpSpPr/>
            <p:nvPr/>
          </p:nvGrpSpPr>
          <p:grpSpPr>
            <a:xfrm>
              <a:off x="1268760" y="1064568"/>
              <a:ext cx="217103" cy="859635"/>
              <a:chOff x="1268760" y="1064568"/>
              <a:chExt cx="217103" cy="859635"/>
            </a:xfrm>
          </p:grpSpPr>
          <p:grpSp>
            <p:nvGrpSpPr>
              <p:cNvPr id="377" name="Group 376"/>
              <p:cNvGrpSpPr/>
              <p:nvPr/>
            </p:nvGrpSpPr>
            <p:grpSpPr>
              <a:xfrm>
                <a:off x="1268760" y="1064568"/>
                <a:ext cx="108012" cy="859635"/>
                <a:chOff x="1268760" y="1064568"/>
                <a:chExt cx="108012" cy="859635"/>
              </a:xfrm>
            </p:grpSpPr>
            <p:sp>
              <p:nvSpPr>
                <p:cNvPr id="387" name="Rectangle 386"/>
                <p:cNvSpPr/>
                <p:nvPr/>
              </p:nvSpPr>
              <p:spPr>
                <a:xfrm>
                  <a:off x="1268760" y="1064568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88" name="Rectangle 387"/>
                <p:cNvSpPr/>
                <p:nvPr/>
              </p:nvSpPr>
              <p:spPr>
                <a:xfrm>
                  <a:off x="1268760" y="1171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89" name="Rectangle 388"/>
                <p:cNvSpPr/>
                <p:nvPr/>
              </p:nvSpPr>
              <p:spPr>
                <a:xfrm>
                  <a:off x="1268760" y="1279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90" name="Rectangle 389"/>
                <p:cNvSpPr/>
                <p:nvPr/>
              </p:nvSpPr>
              <p:spPr>
                <a:xfrm>
                  <a:off x="1268760" y="1386536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91" name="Rectangle 390"/>
                <p:cNvSpPr/>
                <p:nvPr/>
              </p:nvSpPr>
              <p:spPr>
                <a:xfrm>
                  <a:off x="1268760" y="1494235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92" name="Rectangle 391"/>
                <p:cNvSpPr/>
                <p:nvPr/>
              </p:nvSpPr>
              <p:spPr>
                <a:xfrm>
                  <a:off x="1268760" y="1601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93" name="Rectangle 392"/>
                <p:cNvSpPr/>
                <p:nvPr/>
              </p:nvSpPr>
              <p:spPr>
                <a:xfrm>
                  <a:off x="1268760" y="1709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94" name="Rectangle 393"/>
                <p:cNvSpPr/>
                <p:nvPr/>
              </p:nvSpPr>
              <p:spPr>
                <a:xfrm>
                  <a:off x="1268760" y="1816203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78" name="Group 377"/>
              <p:cNvGrpSpPr/>
              <p:nvPr/>
            </p:nvGrpSpPr>
            <p:grpSpPr>
              <a:xfrm>
                <a:off x="1377851" y="1064568"/>
                <a:ext cx="108012" cy="859635"/>
                <a:chOff x="1268760" y="1064568"/>
                <a:chExt cx="108012" cy="859635"/>
              </a:xfrm>
            </p:grpSpPr>
            <p:sp>
              <p:nvSpPr>
                <p:cNvPr id="379" name="Rectangle 378"/>
                <p:cNvSpPr/>
                <p:nvPr/>
              </p:nvSpPr>
              <p:spPr>
                <a:xfrm>
                  <a:off x="1268760" y="1064568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80" name="Rectangle 379"/>
                <p:cNvSpPr/>
                <p:nvPr/>
              </p:nvSpPr>
              <p:spPr>
                <a:xfrm>
                  <a:off x="1268760" y="1171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81" name="Rectangle 380"/>
                <p:cNvSpPr/>
                <p:nvPr/>
              </p:nvSpPr>
              <p:spPr>
                <a:xfrm>
                  <a:off x="1268760" y="1279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82" name="Rectangle 381"/>
                <p:cNvSpPr/>
                <p:nvPr/>
              </p:nvSpPr>
              <p:spPr>
                <a:xfrm>
                  <a:off x="1268760" y="1386536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83" name="Rectangle 382"/>
                <p:cNvSpPr/>
                <p:nvPr/>
              </p:nvSpPr>
              <p:spPr>
                <a:xfrm>
                  <a:off x="1268760" y="1494235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84" name="Rectangle 383"/>
                <p:cNvSpPr/>
                <p:nvPr/>
              </p:nvSpPr>
              <p:spPr>
                <a:xfrm>
                  <a:off x="1268760" y="1601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85" name="Rectangle 384"/>
                <p:cNvSpPr/>
                <p:nvPr/>
              </p:nvSpPr>
              <p:spPr>
                <a:xfrm>
                  <a:off x="1268760" y="1709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86" name="Rectangle 385"/>
                <p:cNvSpPr/>
                <p:nvPr/>
              </p:nvSpPr>
              <p:spPr>
                <a:xfrm>
                  <a:off x="1268760" y="1816203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</p:grpSp>
        <p:grpSp>
          <p:nvGrpSpPr>
            <p:cNvPr id="350" name="Group 349"/>
            <p:cNvGrpSpPr/>
            <p:nvPr/>
          </p:nvGrpSpPr>
          <p:grpSpPr>
            <a:xfrm>
              <a:off x="1485863" y="1064568"/>
              <a:ext cx="108012" cy="859635"/>
              <a:chOff x="1268760" y="1064568"/>
              <a:chExt cx="108012" cy="859635"/>
            </a:xfrm>
          </p:grpSpPr>
          <p:sp>
            <p:nvSpPr>
              <p:cNvPr id="369" name="Rectangle 368"/>
              <p:cNvSpPr/>
              <p:nvPr/>
            </p:nvSpPr>
            <p:spPr>
              <a:xfrm>
                <a:off x="1268760" y="1064568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70" name="Rectangle 369"/>
              <p:cNvSpPr/>
              <p:nvPr/>
            </p:nvSpPr>
            <p:spPr>
              <a:xfrm>
                <a:off x="1268760" y="1171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71" name="Rectangle 370"/>
              <p:cNvSpPr/>
              <p:nvPr/>
            </p:nvSpPr>
            <p:spPr>
              <a:xfrm>
                <a:off x="1268760" y="1279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72" name="Rectangle 371"/>
              <p:cNvSpPr/>
              <p:nvPr/>
            </p:nvSpPr>
            <p:spPr>
              <a:xfrm>
                <a:off x="1268760" y="1386536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73" name="Rectangle 372"/>
              <p:cNvSpPr/>
              <p:nvPr/>
            </p:nvSpPr>
            <p:spPr>
              <a:xfrm>
                <a:off x="1268760" y="1494235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74" name="Rectangle 373"/>
              <p:cNvSpPr/>
              <p:nvPr/>
            </p:nvSpPr>
            <p:spPr>
              <a:xfrm>
                <a:off x="1268760" y="1601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1268760" y="1709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76" name="Rectangle 375"/>
              <p:cNvSpPr/>
              <p:nvPr/>
            </p:nvSpPr>
            <p:spPr>
              <a:xfrm>
                <a:off x="1268760" y="1816203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51" name="Group 350"/>
            <p:cNvGrpSpPr/>
            <p:nvPr/>
          </p:nvGrpSpPr>
          <p:grpSpPr>
            <a:xfrm>
              <a:off x="1594954" y="1064568"/>
              <a:ext cx="108012" cy="859635"/>
              <a:chOff x="1268760" y="1064568"/>
              <a:chExt cx="108012" cy="859635"/>
            </a:xfrm>
          </p:grpSpPr>
          <p:sp>
            <p:nvSpPr>
              <p:cNvPr id="361" name="Rectangle 360"/>
              <p:cNvSpPr/>
              <p:nvPr/>
            </p:nvSpPr>
            <p:spPr>
              <a:xfrm>
                <a:off x="1268760" y="1064568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62" name="Rectangle 361"/>
              <p:cNvSpPr/>
              <p:nvPr/>
            </p:nvSpPr>
            <p:spPr>
              <a:xfrm>
                <a:off x="1268760" y="1171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63" name="Rectangle 362"/>
              <p:cNvSpPr/>
              <p:nvPr/>
            </p:nvSpPr>
            <p:spPr>
              <a:xfrm>
                <a:off x="1268760" y="1279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64" name="Rectangle 363"/>
              <p:cNvSpPr/>
              <p:nvPr/>
            </p:nvSpPr>
            <p:spPr>
              <a:xfrm>
                <a:off x="1268760" y="1386536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65" name="Rectangle 364"/>
              <p:cNvSpPr/>
              <p:nvPr/>
            </p:nvSpPr>
            <p:spPr>
              <a:xfrm>
                <a:off x="1268760" y="1494235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66" name="Rectangle 365"/>
              <p:cNvSpPr/>
              <p:nvPr/>
            </p:nvSpPr>
            <p:spPr>
              <a:xfrm>
                <a:off x="1268760" y="1601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67" name="Rectangle 366"/>
              <p:cNvSpPr/>
              <p:nvPr/>
            </p:nvSpPr>
            <p:spPr>
              <a:xfrm>
                <a:off x="1268760" y="1709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68" name="Rectangle 367"/>
              <p:cNvSpPr/>
              <p:nvPr/>
            </p:nvSpPr>
            <p:spPr>
              <a:xfrm>
                <a:off x="1268760" y="1816203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52" name="Group 351"/>
            <p:cNvGrpSpPr/>
            <p:nvPr/>
          </p:nvGrpSpPr>
          <p:grpSpPr>
            <a:xfrm>
              <a:off x="1700808" y="1064568"/>
              <a:ext cx="108012" cy="859635"/>
              <a:chOff x="1268760" y="1064568"/>
              <a:chExt cx="108012" cy="859635"/>
            </a:xfrm>
          </p:grpSpPr>
          <p:sp>
            <p:nvSpPr>
              <p:cNvPr id="353" name="Rectangle 352"/>
              <p:cNvSpPr/>
              <p:nvPr/>
            </p:nvSpPr>
            <p:spPr>
              <a:xfrm>
                <a:off x="1268760" y="1064568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54" name="Rectangle 353"/>
              <p:cNvSpPr/>
              <p:nvPr/>
            </p:nvSpPr>
            <p:spPr>
              <a:xfrm>
                <a:off x="1268760" y="1171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55" name="Rectangle 354"/>
              <p:cNvSpPr/>
              <p:nvPr/>
            </p:nvSpPr>
            <p:spPr>
              <a:xfrm>
                <a:off x="1268760" y="1279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56" name="Rectangle 355"/>
              <p:cNvSpPr/>
              <p:nvPr/>
            </p:nvSpPr>
            <p:spPr>
              <a:xfrm>
                <a:off x="1268760" y="1386536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57" name="Rectangle 356"/>
              <p:cNvSpPr/>
              <p:nvPr/>
            </p:nvSpPr>
            <p:spPr>
              <a:xfrm>
                <a:off x="1268760" y="1494235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58" name="Rectangle 357"/>
              <p:cNvSpPr/>
              <p:nvPr/>
            </p:nvSpPr>
            <p:spPr>
              <a:xfrm>
                <a:off x="1268760" y="1601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59" name="Rectangle 358"/>
              <p:cNvSpPr/>
              <p:nvPr/>
            </p:nvSpPr>
            <p:spPr>
              <a:xfrm>
                <a:off x="1268760" y="1709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60" name="Rectangle 359"/>
              <p:cNvSpPr/>
              <p:nvPr/>
            </p:nvSpPr>
            <p:spPr>
              <a:xfrm>
                <a:off x="1268760" y="1816203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</p:grpSp>
      <p:sp>
        <p:nvSpPr>
          <p:cNvPr id="296" name="TextBox 295"/>
          <p:cNvSpPr txBox="1"/>
          <p:nvPr/>
        </p:nvSpPr>
        <p:spPr>
          <a:xfrm>
            <a:off x="3310601" y="2791285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/>
              <a:t>A</a:t>
            </a:r>
            <a:endParaRPr lang="da-DK" sz="800"/>
          </a:p>
        </p:txBody>
      </p:sp>
      <p:grpSp>
        <p:nvGrpSpPr>
          <p:cNvPr id="297" name="Group 296"/>
          <p:cNvGrpSpPr/>
          <p:nvPr/>
        </p:nvGrpSpPr>
        <p:grpSpPr>
          <a:xfrm>
            <a:off x="3135798" y="3771697"/>
            <a:ext cx="232723" cy="139850"/>
            <a:chOff x="2116157" y="3661022"/>
            <a:chExt cx="232723" cy="139850"/>
          </a:xfrm>
        </p:grpSpPr>
        <p:sp>
          <p:nvSpPr>
            <p:cNvPr id="347" name="Cloud 346"/>
            <p:cNvSpPr>
              <a:spLocks/>
            </p:cNvSpPr>
            <p:nvPr/>
          </p:nvSpPr>
          <p:spPr>
            <a:xfrm>
              <a:off x="2204864" y="3693150"/>
              <a:ext cx="144016" cy="107722"/>
            </a:xfrm>
            <a:prstGeom prst="cloud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48" name="Curved Connector 347"/>
            <p:cNvCxnSpPr/>
            <p:nvPr/>
          </p:nvCxnSpPr>
          <p:spPr>
            <a:xfrm rot="5400000" flipH="1" flipV="1">
              <a:off x="2099602" y="3677577"/>
              <a:ext cx="112292" cy="7918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50000"/>
                </a:schemeClr>
              </a:solidFill>
              <a:tailEnd type="triangle" w="sm" len="sm"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6" name="Group 435"/>
          <p:cNvGrpSpPr/>
          <p:nvPr/>
        </p:nvGrpSpPr>
        <p:grpSpPr>
          <a:xfrm>
            <a:off x="1301599" y="2847681"/>
            <a:ext cx="108012" cy="859635"/>
            <a:chOff x="1268760" y="1064568"/>
            <a:chExt cx="108012" cy="859635"/>
          </a:xfrm>
        </p:grpSpPr>
        <p:sp>
          <p:nvSpPr>
            <p:cNvPr id="439" name="Rectangle 438"/>
            <p:cNvSpPr/>
            <p:nvPr/>
          </p:nvSpPr>
          <p:spPr>
            <a:xfrm>
              <a:off x="1268760" y="1064568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40" name="Rectangle 439"/>
            <p:cNvSpPr/>
            <p:nvPr/>
          </p:nvSpPr>
          <p:spPr>
            <a:xfrm>
              <a:off x="1268760" y="1171552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41" name="Rectangle 440"/>
            <p:cNvSpPr/>
            <p:nvPr/>
          </p:nvSpPr>
          <p:spPr>
            <a:xfrm>
              <a:off x="1268760" y="1279552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42" name="Rectangle 441"/>
            <p:cNvSpPr/>
            <p:nvPr/>
          </p:nvSpPr>
          <p:spPr>
            <a:xfrm>
              <a:off x="1268760" y="1386536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43" name="Rectangle 442"/>
            <p:cNvSpPr/>
            <p:nvPr/>
          </p:nvSpPr>
          <p:spPr>
            <a:xfrm>
              <a:off x="1268760" y="1494235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44" name="Rectangle 443"/>
            <p:cNvSpPr/>
            <p:nvPr/>
          </p:nvSpPr>
          <p:spPr>
            <a:xfrm>
              <a:off x="1268760" y="1601219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45" name="Rectangle 444"/>
            <p:cNvSpPr/>
            <p:nvPr/>
          </p:nvSpPr>
          <p:spPr>
            <a:xfrm>
              <a:off x="1268760" y="1709219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46" name="Rectangle 445"/>
            <p:cNvSpPr/>
            <p:nvPr/>
          </p:nvSpPr>
          <p:spPr>
            <a:xfrm>
              <a:off x="1268760" y="1816203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sp>
        <p:nvSpPr>
          <p:cNvPr id="438" name="Lightning Bolt 437"/>
          <p:cNvSpPr/>
          <p:nvPr/>
        </p:nvSpPr>
        <p:spPr>
          <a:xfrm rot="21046614">
            <a:off x="831817" y="2999521"/>
            <a:ext cx="144016" cy="144016"/>
          </a:xfrm>
          <a:prstGeom prst="lightningBol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24" name="Group 423"/>
          <p:cNvGrpSpPr/>
          <p:nvPr/>
        </p:nvGrpSpPr>
        <p:grpSpPr>
          <a:xfrm>
            <a:off x="992144" y="2791021"/>
            <a:ext cx="295452" cy="916295"/>
            <a:chOff x="870912" y="1010695"/>
            <a:chExt cx="295452" cy="916295"/>
          </a:xfrm>
        </p:grpSpPr>
        <p:grpSp>
          <p:nvGrpSpPr>
            <p:cNvPr id="426" name="Group 425"/>
            <p:cNvGrpSpPr/>
            <p:nvPr/>
          </p:nvGrpSpPr>
          <p:grpSpPr>
            <a:xfrm>
              <a:off x="870912" y="1067355"/>
              <a:ext cx="108012" cy="859635"/>
              <a:chOff x="1268760" y="1064568"/>
              <a:chExt cx="108012" cy="859635"/>
            </a:xfrm>
          </p:grpSpPr>
          <p:sp>
            <p:nvSpPr>
              <p:cNvPr id="428" name="Rectangle 427"/>
              <p:cNvSpPr/>
              <p:nvPr/>
            </p:nvSpPr>
            <p:spPr>
              <a:xfrm>
                <a:off x="1268760" y="1064568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9" name="Rectangle 428"/>
              <p:cNvSpPr/>
              <p:nvPr/>
            </p:nvSpPr>
            <p:spPr>
              <a:xfrm>
                <a:off x="1268760" y="1171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30" name="Rectangle 429"/>
              <p:cNvSpPr/>
              <p:nvPr/>
            </p:nvSpPr>
            <p:spPr>
              <a:xfrm>
                <a:off x="1268760" y="1279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31" name="Rectangle 430"/>
              <p:cNvSpPr/>
              <p:nvPr/>
            </p:nvSpPr>
            <p:spPr>
              <a:xfrm>
                <a:off x="1268760" y="1386536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32" name="Rectangle 431"/>
              <p:cNvSpPr/>
              <p:nvPr/>
            </p:nvSpPr>
            <p:spPr>
              <a:xfrm>
                <a:off x="1268760" y="1494235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33" name="Rectangle 432"/>
              <p:cNvSpPr/>
              <p:nvPr/>
            </p:nvSpPr>
            <p:spPr>
              <a:xfrm>
                <a:off x="1268760" y="1601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34" name="Rectangle 433"/>
              <p:cNvSpPr/>
              <p:nvPr/>
            </p:nvSpPr>
            <p:spPr>
              <a:xfrm>
                <a:off x="1268760" y="1709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35" name="Rectangle 434"/>
              <p:cNvSpPr/>
              <p:nvPr/>
            </p:nvSpPr>
            <p:spPr>
              <a:xfrm>
                <a:off x="1268760" y="1816203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sp>
          <p:nvSpPr>
            <p:cNvPr id="427" name="TextBox 426"/>
            <p:cNvSpPr txBox="1"/>
            <p:nvPr/>
          </p:nvSpPr>
          <p:spPr>
            <a:xfrm>
              <a:off x="925592" y="101069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800"/>
                <a:t>R</a:t>
              </a:r>
            </a:p>
          </p:txBody>
        </p:sp>
      </p:grpSp>
      <p:grpSp>
        <p:nvGrpSpPr>
          <p:cNvPr id="449" name="Group 448"/>
          <p:cNvGrpSpPr/>
          <p:nvPr/>
        </p:nvGrpSpPr>
        <p:grpSpPr>
          <a:xfrm>
            <a:off x="1296670" y="1735877"/>
            <a:ext cx="108012" cy="859635"/>
            <a:chOff x="1268760" y="1064568"/>
            <a:chExt cx="108012" cy="859635"/>
          </a:xfrm>
        </p:grpSpPr>
        <p:sp>
          <p:nvSpPr>
            <p:cNvPr id="454" name="Rectangle 453"/>
            <p:cNvSpPr/>
            <p:nvPr/>
          </p:nvSpPr>
          <p:spPr>
            <a:xfrm>
              <a:off x="1268760" y="1064568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55" name="Rectangle 454"/>
            <p:cNvSpPr/>
            <p:nvPr/>
          </p:nvSpPr>
          <p:spPr>
            <a:xfrm>
              <a:off x="1268760" y="1171552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56" name="Rectangle 455"/>
            <p:cNvSpPr/>
            <p:nvPr/>
          </p:nvSpPr>
          <p:spPr>
            <a:xfrm>
              <a:off x="1268760" y="1279552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57" name="Rectangle 456"/>
            <p:cNvSpPr/>
            <p:nvPr/>
          </p:nvSpPr>
          <p:spPr>
            <a:xfrm>
              <a:off x="1268760" y="1386536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58" name="Rectangle 457"/>
            <p:cNvSpPr/>
            <p:nvPr/>
          </p:nvSpPr>
          <p:spPr>
            <a:xfrm>
              <a:off x="1268760" y="1494235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1268760" y="1601219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1268760" y="1709219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1268760" y="1816203"/>
              <a:ext cx="108012" cy="10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450" name="Group 449"/>
          <p:cNvGrpSpPr/>
          <p:nvPr/>
        </p:nvGrpSpPr>
        <p:grpSpPr>
          <a:xfrm>
            <a:off x="1391883" y="1496616"/>
            <a:ext cx="189644" cy="223189"/>
            <a:chOff x="1370323" y="818957"/>
            <a:chExt cx="189644" cy="223189"/>
          </a:xfrm>
        </p:grpSpPr>
        <p:cxnSp>
          <p:nvCxnSpPr>
            <p:cNvPr id="452" name="Curved Connector 451"/>
            <p:cNvCxnSpPr/>
            <p:nvPr/>
          </p:nvCxnSpPr>
          <p:spPr>
            <a:xfrm rot="5400000" flipH="1" flipV="1">
              <a:off x="1353768" y="946409"/>
              <a:ext cx="112292" cy="7918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3" name="Cloud 452"/>
            <p:cNvSpPr>
              <a:spLocks/>
            </p:cNvSpPr>
            <p:nvPr/>
          </p:nvSpPr>
          <p:spPr>
            <a:xfrm>
              <a:off x="1415951" y="818957"/>
              <a:ext cx="144016" cy="107722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51" name="TextBox 450"/>
          <p:cNvSpPr txBox="1"/>
          <p:nvPr/>
        </p:nvSpPr>
        <p:spPr>
          <a:xfrm>
            <a:off x="1344465" y="1694009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/>
              <a:t>J</a:t>
            </a:r>
            <a:endParaRPr lang="da-DK" sz="800"/>
          </a:p>
        </p:txBody>
      </p:sp>
      <p:cxnSp>
        <p:nvCxnSpPr>
          <p:cNvPr id="464" name="Straight Arrow Connector 463"/>
          <p:cNvCxnSpPr>
            <a:stCxn id="461" idx="2"/>
          </p:cNvCxnSpPr>
          <p:nvPr/>
        </p:nvCxnSpPr>
        <p:spPr>
          <a:xfrm flipH="1">
            <a:off x="1046150" y="2595512"/>
            <a:ext cx="304526" cy="25216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Arrow Connector 466"/>
          <p:cNvCxnSpPr>
            <a:stCxn id="461" idx="2"/>
            <a:endCxn id="439" idx="0"/>
          </p:cNvCxnSpPr>
          <p:nvPr/>
        </p:nvCxnSpPr>
        <p:spPr>
          <a:xfrm>
            <a:off x="1350676" y="2595512"/>
            <a:ext cx="4929" cy="25216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Elbow Connector 478"/>
          <p:cNvCxnSpPr/>
          <p:nvPr/>
        </p:nvCxnSpPr>
        <p:spPr>
          <a:xfrm>
            <a:off x="775784" y="1552763"/>
            <a:ext cx="575127" cy="175535"/>
          </a:xfrm>
          <a:prstGeom prst="bentConnector3">
            <a:avLst>
              <a:gd name="adj1" fmla="val 99685"/>
            </a:avLst>
          </a:prstGeom>
          <a:ln>
            <a:solidFill>
              <a:schemeClr val="bg2">
                <a:lumMod val="50000"/>
              </a:schemeClr>
            </a:solidFill>
            <a:tailEnd type="triangle" w="sm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8" name="Elbow Connector 477"/>
          <p:cNvCxnSpPr>
            <a:stCxn id="435" idx="2"/>
          </p:cNvCxnSpPr>
          <p:nvPr/>
        </p:nvCxnSpPr>
        <p:spPr>
          <a:xfrm rot="5400000" flipH="1">
            <a:off x="-168320" y="2492846"/>
            <a:ext cx="2159248" cy="269692"/>
          </a:xfrm>
          <a:prstGeom prst="bentConnector3">
            <a:avLst>
              <a:gd name="adj1" fmla="val -10587"/>
            </a:avLst>
          </a:prstGeom>
          <a:ln>
            <a:solidFill>
              <a:schemeClr val="bg2">
                <a:lumMod val="50000"/>
              </a:schemeClr>
            </a:solidFill>
            <a:tailEnd type="none" w="sm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6" name="Rectangle 485"/>
          <p:cNvSpPr/>
          <p:nvPr/>
        </p:nvSpPr>
        <p:spPr>
          <a:xfrm>
            <a:off x="1557048" y="3217665"/>
            <a:ext cx="56494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7" name="Right Arrow 446"/>
          <p:cNvSpPr/>
          <p:nvPr/>
        </p:nvSpPr>
        <p:spPr>
          <a:xfrm>
            <a:off x="1553355" y="3222929"/>
            <a:ext cx="126739" cy="124447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15" name="TextBox 514"/>
          <p:cNvSpPr txBox="1"/>
          <p:nvPr/>
        </p:nvSpPr>
        <p:spPr>
          <a:xfrm>
            <a:off x="332656" y="2360712"/>
            <a:ext cx="282450" cy="6869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da-DK" sz="1200" b="1" smtClean="0">
                <a:solidFill>
                  <a:schemeClr val="accent2">
                    <a:lumMod val="50000"/>
                  </a:schemeClr>
                </a:solidFill>
              </a:rPr>
              <a:t>H</a:t>
            </a:r>
          </a:p>
          <a:p>
            <a:pPr algn="ctr">
              <a:lnSpc>
                <a:spcPct val="80000"/>
              </a:lnSpc>
            </a:pPr>
            <a:r>
              <a:rPr lang="da-DK" sz="1200" b="1" smtClean="0">
                <a:solidFill>
                  <a:schemeClr val="accent2">
                    <a:lumMod val="50000"/>
                  </a:schemeClr>
                </a:solidFill>
              </a:rPr>
              <a:t>o</a:t>
            </a:r>
          </a:p>
          <a:p>
            <a:pPr algn="ctr">
              <a:lnSpc>
                <a:spcPct val="80000"/>
              </a:lnSpc>
            </a:pPr>
            <a:r>
              <a:rPr lang="da-DK" sz="1200" b="1" smtClean="0">
                <a:solidFill>
                  <a:schemeClr val="accent2">
                    <a:lumMod val="50000"/>
                  </a:schemeClr>
                </a:solidFill>
              </a:rPr>
              <a:t>s</a:t>
            </a:r>
          </a:p>
          <a:p>
            <a:pPr algn="ctr">
              <a:lnSpc>
                <a:spcPct val="80000"/>
              </a:lnSpc>
            </a:pPr>
            <a:r>
              <a:rPr lang="da-DK" sz="1200" b="1" smtClean="0">
                <a:solidFill>
                  <a:schemeClr val="accent2">
                    <a:lumMod val="50000"/>
                  </a:schemeClr>
                </a:solidFill>
              </a:rPr>
              <a:t>t</a:t>
            </a:r>
          </a:p>
        </p:txBody>
      </p:sp>
      <p:sp>
        <p:nvSpPr>
          <p:cNvPr id="518" name="Lightning Bolt 517"/>
          <p:cNvSpPr/>
          <p:nvPr/>
        </p:nvSpPr>
        <p:spPr>
          <a:xfrm rot="21046614">
            <a:off x="2300252" y="6977729"/>
            <a:ext cx="144016" cy="144016"/>
          </a:xfrm>
          <a:prstGeom prst="lightningBol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19" name="Group 518"/>
          <p:cNvGrpSpPr/>
          <p:nvPr/>
        </p:nvGrpSpPr>
        <p:grpSpPr>
          <a:xfrm>
            <a:off x="1714013" y="6831144"/>
            <a:ext cx="540060" cy="859635"/>
            <a:chOff x="1268760" y="1064568"/>
            <a:chExt cx="540060" cy="859635"/>
          </a:xfrm>
        </p:grpSpPr>
        <p:grpSp>
          <p:nvGrpSpPr>
            <p:cNvPr id="761" name="Group 760"/>
            <p:cNvGrpSpPr/>
            <p:nvPr/>
          </p:nvGrpSpPr>
          <p:grpSpPr>
            <a:xfrm>
              <a:off x="1268760" y="1064568"/>
              <a:ext cx="217103" cy="859635"/>
              <a:chOff x="1268760" y="1064568"/>
              <a:chExt cx="217103" cy="859635"/>
            </a:xfrm>
          </p:grpSpPr>
          <p:grpSp>
            <p:nvGrpSpPr>
              <p:cNvPr id="789" name="Group 788"/>
              <p:cNvGrpSpPr/>
              <p:nvPr/>
            </p:nvGrpSpPr>
            <p:grpSpPr>
              <a:xfrm>
                <a:off x="1268760" y="1064568"/>
                <a:ext cx="108012" cy="859635"/>
                <a:chOff x="1268760" y="1064568"/>
                <a:chExt cx="108012" cy="859635"/>
              </a:xfrm>
            </p:grpSpPr>
            <p:sp>
              <p:nvSpPr>
                <p:cNvPr id="799" name="Rectangle 798"/>
                <p:cNvSpPr/>
                <p:nvPr/>
              </p:nvSpPr>
              <p:spPr>
                <a:xfrm>
                  <a:off x="1268760" y="1064568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00" name="Rectangle 799"/>
                <p:cNvSpPr/>
                <p:nvPr/>
              </p:nvSpPr>
              <p:spPr>
                <a:xfrm>
                  <a:off x="1268760" y="1171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01" name="Rectangle 800"/>
                <p:cNvSpPr/>
                <p:nvPr/>
              </p:nvSpPr>
              <p:spPr>
                <a:xfrm>
                  <a:off x="1268760" y="1279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02" name="Rectangle 801"/>
                <p:cNvSpPr/>
                <p:nvPr/>
              </p:nvSpPr>
              <p:spPr>
                <a:xfrm>
                  <a:off x="1268760" y="1386536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03" name="Rectangle 802"/>
                <p:cNvSpPr/>
                <p:nvPr/>
              </p:nvSpPr>
              <p:spPr>
                <a:xfrm>
                  <a:off x="1268760" y="1494235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04" name="Rectangle 803"/>
                <p:cNvSpPr/>
                <p:nvPr/>
              </p:nvSpPr>
              <p:spPr>
                <a:xfrm>
                  <a:off x="1268760" y="1601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05" name="Rectangle 804"/>
                <p:cNvSpPr/>
                <p:nvPr/>
              </p:nvSpPr>
              <p:spPr>
                <a:xfrm>
                  <a:off x="1268760" y="1709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06" name="Rectangle 805"/>
                <p:cNvSpPr/>
                <p:nvPr/>
              </p:nvSpPr>
              <p:spPr>
                <a:xfrm>
                  <a:off x="1268760" y="1816203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790" name="Group 789"/>
              <p:cNvGrpSpPr/>
              <p:nvPr/>
            </p:nvGrpSpPr>
            <p:grpSpPr>
              <a:xfrm>
                <a:off x="1377851" y="1064568"/>
                <a:ext cx="108012" cy="859635"/>
                <a:chOff x="1268760" y="1064568"/>
                <a:chExt cx="108012" cy="859635"/>
              </a:xfrm>
            </p:grpSpPr>
            <p:sp>
              <p:nvSpPr>
                <p:cNvPr id="791" name="Rectangle 790"/>
                <p:cNvSpPr/>
                <p:nvPr/>
              </p:nvSpPr>
              <p:spPr>
                <a:xfrm>
                  <a:off x="1268760" y="1064568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92" name="Rectangle 791"/>
                <p:cNvSpPr/>
                <p:nvPr/>
              </p:nvSpPr>
              <p:spPr>
                <a:xfrm>
                  <a:off x="1268760" y="1171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93" name="Rectangle 792"/>
                <p:cNvSpPr/>
                <p:nvPr/>
              </p:nvSpPr>
              <p:spPr>
                <a:xfrm>
                  <a:off x="1268760" y="1279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94" name="Rectangle 793"/>
                <p:cNvSpPr/>
                <p:nvPr/>
              </p:nvSpPr>
              <p:spPr>
                <a:xfrm>
                  <a:off x="1268760" y="1386536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95" name="Rectangle 794"/>
                <p:cNvSpPr/>
                <p:nvPr/>
              </p:nvSpPr>
              <p:spPr>
                <a:xfrm>
                  <a:off x="1268760" y="1494235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96" name="Rectangle 795"/>
                <p:cNvSpPr/>
                <p:nvPr/>
              </p:nvSpPr>
              <p:spPr>
                <a:xfrm>
                  <a:off x="1268760" y="1601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97" name="Rectangle 796"/>
                <p:cNvSpPr/>
                <p:nvPr/>
              </p:nvSpPr>
              <p:spPr>
                <a:xfrm>
                  <a:off x="1268760" y="1709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98" name="Rectangle 797"/>
                <p:cNvSpPr/>
                <p:nvPr/>
              </p:nvSpPr>
              <p:spPr>
                <a:xfrm>
                  <a:off x="1268760" y="1816203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</p:grpSp>
        <p:grpSp>
          <p:nvGrpSpPr>
            <p:cNvPr id="762" name="Group 761"/>
            <p:cNvGrpSpPr/>
            <p:nvPr/>
          </p:nvGrpSpPr>
          <p:grpSpPr>
            <a:xfrm>
              <a:off x="1485863" y="1064568"/>
              <a:ext cx="108012" cy="859635"/>
              <a:chOff x="1268760" y="1064568"/>
              <a:chExt cx="108012" cy="859635"/>
            </a:xfrm>
          </p:grpSpPr>
          <p:sp>
            <p:nvSpPr>
              <p:cNvPr id="781" name="Rectangle 780"/>
              <p:cNvSpPr/>
              <p:nvPr/>
            </p:nvSpPr>
            <p:spPr>
              <a:xfrm>
                <a:off x="1268760" y="1064568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82" name="Rectangle 781"/>
              <p:cNvSpPr/>
              <p:nvPr/>
            </p:nvSpPr>
            <p:spPr>
              <a:xfrm>
                <a:off x="1268760" y="1171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83" name="Rectangle 782"/>
              <p:cNvSpPr/>
              <p:nvPr/>
            </p:nvSpPr>
            <p:spPr>
              <a:xfrm>
                <a:off x="1268760" y="1279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84" name="Rectangle 783"/>
              <p:cNvSpPr/>
              <p:nvPr/>
            </p:nvSpPr>
            <p:spPr>
              <a:xfrm>
                <a:off x="1268760" y="1386536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85" name="Rectangle 784"/>
              <p:cNvSpPr/>
              <p:nvPr/>
            </p:nvSpPr>
            <p:spPr>
              <a:xfrm>
                <a:off x="1268760" y="1494235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86" name="Rectangle 785"/>
              <p:cNvSpPr/>
              <p:nvPr/>
            </p:nvSpPr>
            <p:spPr>
              <a:xfrm>
                <a:off x="1268760" y="1601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87" name="Rectangle 786"/>
              <p:cNvSpPr/>
              <p:nvPr/>
            </p:nvSpPr>
            <p:spPr>
              <a:xfrm>
                <a:off x="1268760" y="1709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88" name="Rectangle 787"/>
              <p:cNvSpPr/>
              <p:nvPr/>
            </p:nvSpPr>
            <p:spPr>
              <a:xfrm>
                <a:off x="1268760" y="1816203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763" name="Group 762"/>
            <p:cNvGrpSpPr/>
            <p:nvPr/>
          </p:nvGrpSpPr>
          <p:grpSpPr>
            <a:xfrm>
              <a:off x="1594954" y="1064568"/>
              <a:ext cx="108012" cy="859635"/>
              <a:chOff x="1268760" y="1064568"/>
              <a:chExt cx="108012" cy="859635"/>
            </a:xfrm>
          </p:grpSpPr>
          <p:sp>
            <p:nvSpPr>
              <p:cNvPr id="773" name="Rectangle 772"/>
              <p:cNvSpPr/>
              <p:nvPr/>
            </p:nvSpPr>
            <p:spPr>
              <a:xfrm>
                <a:off x="1268760" y="1064568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74" name="Rectangle 773"/>
              <p:cNvSpPr/>
              <p:nvPr/>
            </p:nvSpPr>
            <p:spPr>
              <a:xfrm>
                <a:off x="1268760" y="1171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75" name="Rectangle 774"/>
              <p:cNvSpPr/>
              <p:nvPr/>
            </p:nvSpPr>
            <p:spPr>
              <a:xfrm>
                <a:off x="1268760" y="1279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76" name="Rectangle 775"/>
              <p:cNvSpPr/>
              <p:nvPr/>
            </p:nvSpPr>
            <p:spPr>
              <a:xfrm>
                <a:off x="1268760" y="1386536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77" name="Rectangle 776"/>
              <p:cNvSpPr/>
              <p:nvPr/>
            </p:nvSpPr>
            <p:spPr>
              <a:xfrm>
                <a:off x="1268760" y="1494235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78" name="Rectangle 777"/>
              <p:cNvSpPr/>
              <p:nvPr/>
            </p:nvSpPr>
            <p:spPr>
              <a:xfrm>
                <a:off x="1268760" y="1601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79" name="Rectangle 778"/>
              <p:cNvSpPr/>
              <p:nvPr/>
            </p:nvSpPr>
            <p:spPr>
              <a:xfrm>
                <a:off x="1268760" y="1709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80" name="Rectangle 779"/>
              <p:cNvSpPr/>
              <p:nvPr/>
            </p:nvSpPr>
            <p:spPr>
              <a:xfrm>
                <a:off x="1268760" y="1816203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764" name="Group 763"/>
            <p:cNvGrpSpPr/>
            <p:nvPr/>
          </p:nvGrpSpPr>
          <p:grpSpPr>
            <a:xfrm>
              <a:off x="1700808" y="1064568"/>
              <a:ext cx="108012" cy="859635"/>
              <a:chOff x="1268760" y="1064568"/>
              <a:chExt cx="108012" cy="859635"/>
            </a:xfrm>
          </p:grpSpPr>
          <p:sp>
            <p:nvSpPr>
              <p:cNvPr id="765" name="Rectangle 764"/>
              <p:cNvSpPr/>
              <p:nvPr/>
            </p:nvSpPr>
            <p:spPr>
              <a:xfrm>
                <a:off x="1268760" y="1064568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66" name="Rectangle 765"/>
              <p:cNvSpPr/>
              <p:nvPr/>
            </p:nvSpPr>
            <p:spPr>
              <a:xfrm>
                <a:off x="1268760" y="1171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67" name="Rectangle 766"/>
              <p:cNvSpPr/>
              <p:nvPr/>
            </p:nvSpPr>
            <p:spPr>
              <a:xfrm>
                <a:off x="1268760" y="1279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68" name="Rectangle 767"/>
              <p:cNvSpPr/>
              <p:nvPr/>
            </p:nvSpPr>
            <p:spPr>
              <a:xfrm>
                <a:off x="1268760" y="1386536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69" name="Rectangle 768"/>
              <p:cNvSpPr/>
              <p:nvPr/>
            </p:nvSpPr>
            <p:spPr>
              <a:xfrm>
                <a:off x="1268760" y="1494235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70" name="Rectangle 769"/>
              <p:cNvSpPr/>
              <p:nvPr/>
            </p:nvSpPr>
            <p:spPr>
              <a:xfrm>
                <a:off x="1268760" y="1601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71" name="Rectangle 770"/>
              <p:cNvSpPr/>
              <p:nvPr/>
            </p:nvSpPr>
            <p:spPr>
              <a:xfrm>
                <a:off x="1268760" y="1709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72" name="Rectangle 771"/>
              <p:cNvSpPr/>
              <p:nvPr/>
            </p:nvSpPr>
            <p:spPr>
              <a:xfrm>
                <a:off x="1268760" y="1816203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</p:grpSp>
      <p:sp>
        <p:nvSpPr>
          <p:cNvPr id="520" name="TextBox 519"/>
          <p:cNvSpPr txBox="1"/>
          <p:nvPr/>
        </p:nvSpPr>
        <p:spPr>
          <a:xfrm>
            <a:off x="2204864" y="6774484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/>
              <a:t>A</a:t>
            </a:r>
            <a:endParaRPr lang="da-DK" sz="800"/>
          </a:p>
        </p:txBody>
      </p:sp>
      <p:grpSp>
        <p:nvGrpSpPr>
          <p:cNvPr id="521" name="Group 520"/>
          <p:cNvGrpSpPr/>
          <p:nvPr/>
        </p:nvGrpSpPr>
        <p:grpSpPr>
          <a:xfrm>
            <a:off x="2031836" y="7754896"/>
            <a:ext cx="232723" cy="139850"/>
            <a:chOff x="2116157" y="3661022"/>
            <a:chExt cx="232723" cy="139850"/>
          </a:xfrm>
        </p:grpSpPr>
        <p:sp>
          <p:nvSpPr>
            <p:cNvPr id="759" name="Cloud 758"/>
            <p:cNvSpPr>
              <a:spLocks/>
            </p:cNvSpPr>
            <p:nvPr/>
          </p:nvSpPr>
          <p:spPr>
            <a:xfrm>
              <a:off x="2204864" y="3693150"/>
              <a:ext cx="144016" cy="107722"/>
            </a:xfrm>
            <a:prstGeom prst="cloud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60" name="Curved Connector 759"/>
            <p:cNvCxnSpPr/>
            <p:nvPr/>
          </p:nvCxnSpPr>
          <p:spPr>
            <a:xfrm rot="5400000" flipH="1" flipV="1">
              <a:off x="2099602" y="3677577"/>
              <a:ext cx="112292" cy="7918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50000"/>
                </a:schemeClr>
              </a:solidFill>
              <a:tailEnd type="triangle" w="sm" len="sm"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2" name="Group 521"/>
          <p:cNvGrpSpPr/>
          <p:nvPr/>
        </p:nvGrpSpPr>
        <p:grpSpPr>
          <a:xfrm>
            <a:off x="2465922" y="6831144"/>
            <a:ext cx="540060" cy="859635"/>
            <a:chOff x="1268760" y="1064568"/>
            <a:chExt cx="540060" cy="859635"/>
          </a:xfrm>
        </p:grpSpPr>
        <p:grpSp>
          <p:nvGrpSpPr>
            <p:cNvPr id="713" name="Group 712"/>
            <p:cNvGrpSpPr/>
            <p:nvPr/>
          </p:nvGrpSpPr>
          <p:grpSpPr>
            <a:xfrm>
              <a:off x="1268760" y="1064568"/>
              <a:ext cx="217103" cy="859635"/>
              <a:chOff x="1268760" y="1064568"/>
              <a:chExt cx="217103" cy="859635"/>
            </a:xfrm>
          </p:grpSpPr>
          <p:grpSp>
            <p:nvGrpSpPr>
              <p:cNvPr id="741" name="Group 740"/>
              <p:cNvGrpSpPr/>
              <p:nvPr/>
            </p:nvGrpSpPr>
            <p:grpSpPr>
              <a:xfrm>
                <a:off x="1268760" y="1064568"/>
                <a:ext cx="108012" cy="859635"/>
                <a:chOff x="1268760" y="1064568"/>
                <a:chExt cx="108012" cy="859635"/>
              </a:xfrm>
            </p:grpSpPr>
            <p:sp>
              <p:nvSpPr>
                <p:cNvPr id="751" name="Rectangle 750"/>
                <p:cNvSpPr/>
                <p:nvPr/>
              </p:nvSpPr>
              <p:spPr>
                <a:xfrm>
                  <a:off x="1268760" y="1064568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52" name="Rectangle 751"/>
                <p:cNvSpPr/>
                <p:nvPr/>
              </p:nvSpPr>
              <p:spPr>
                <a:xfrm>
                  <a:off x="1268760" y="1171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53" name="Rectangle 752"/>
                <p:cNvSpPr/>
                <p:nvPr/>
              </p:nvSpPr>
              <p:spPr>
                <a:xfrm>
                  <a:off x="1268760" y="1279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54" name="Rectangle 753"/>
                <p:cNvSpPr/>
                <p:nvPr/>
              </p:nvSpPr>
              <p:spPr>
                <a:xfrm>
                  <a:off x="1268760" y="1386536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55" name="Rectangle 754"/>
                <p:cNvSpPr/>
                <p:nvPr/>
              </p:nvSpPr>
              <p:spPr>
                <a:xfrm>
                  <a:off x="1268760" y="1494235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56" name="Rectangle 755"/>
                <p:cNvSpPr/>
                <p:nvPr/>
              </p:nvSpPr>
              <p:spPr>
                <a:xfrm>
                  <a:off x="1268760" y="1601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57" name="Rectangle 756"/>
                <p:cNvSpPr/>
                <p:nvPr/>
              </p:nvSpPr>
              <p:spPr>
                <a:xfrm>
                  <a:off x="1268760" y="1709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58" name="Rectangle 757"/>
                <p:cNvSpPr/>
                <p:nvPr/>
              </p:nvSpPr>
              <p:spPr>
                <a:xfrm>
                  <a:off x="1268760" y="1816203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742" name="Group 741"/>
              <p:cNvGrpSpPr/>
              <p:nvPr/>
            </p:nvGrpSpPr>
            <p:grpSpPr>
              <a:xfrm>
                <a:off x="1377851" y="1064568"/>
                <a:ext cx="108012" cy="859635"/>
                <a:chOff x="1268760" y="1064568"/>
                <a:chExt cx="108012" cy="859635"/>
              </a:xfrm>
            </p:grpSpPr>
            <p:sp>
              <p:nvSpPr>
                <p:cNvPr id="743" name="Rectangle 742"/>
                <p:cNvSpPr/>
                <p:nvPr/>
              </p:nvSpPr>
              <p:spPr>
                <a:xfrm>
                  <a:off x="1268760" y="1064568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44" name="Rectangle 743"/>
                <p:cNvSpPr/>
                <p:nvPr/>
              </p:nvSpPr>
              <p:spPr>
                <a:xfrm>
                  <a:off x="1268760" y="1171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45" name="Rectangle 744"/>
                <p:cNvSpPr/>
                <p:nvPr/>
              </p:nvSpPr>
              <p:spPr>
                <a:xfrm>
                  <a:off x="1268760" y="1279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46" name="Rectangle 745"/>
                <p:cNvSpPr/>
                <p:nvPr/>
              </p:nvSpPr>
              <p:spPr>
                <a:xfrm>
                  <a:off x="1268760" y="1386536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47" name="Rectangle 746"/>
                <p:cNvSpPr/>
                <p:nvPr/>
              </p:nvSpPr>
              <p:spPr>
                <a:xfrm>
                  <a:off x="1268760" y="1494235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48" name="Rectangle 747"/>
                <p:cNvSpPr/>
                <p:nvPr/>
              </p:nvSpPr>
              <p:spPr>
                <a:xfrm>
                  <a:off x="1268760" y="1601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49" name="Rectangle 748"/>
                <p:cNvSpPr/>
                <p:nvPr/>
              </p:nvSpPr>
              <p:spPr>
                <a:xfrm>
                  <a:off x="1268760" y="1709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50" name="Rectangle 749"/>
                <p:cNvSpPr/>
                <p:nvPr/>
              </p:nvSpPr>
              <p:spPr>
                <a:xfrm>
                  <a:off x="1268760" y="1816203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</p:grpSp>
        <p:grpSp>
          <p:nvGrpSpPr>
            <p:cNvPr id="714" name="Group 713"/>
            <p:cNvGrpSpPr/>
            <p:nvPr/>
          </p:nvGrpSpPr>
          <p:grpSpPr>
            <a:xfrm>
              <a:off x="1485863" y="1064568"/>
              <a:ext cx="108012" cy="859635"/>
              <a:chOff x="1268760" y="1064568"/>
              <a:chExt cx="108012" cy="859635"/>
            </a:xfrm>
          </p:grpSpPr>
          <p:sp>
            <p:nvSpPr>
              <p:cNvPr id="733" name="Rectangle 732"/>
              <p:cNvSpPr/>
              <p:nvPr/>
            </p:nvSpPr>
            <p:spPr>
              <a:xfrm>
                <a:off x="1268760" y="1064568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34" name="Rectangle 733"/>
              <p:cNvSpPr/>
              <p:nvPr/>
            </p:nvSpPr>
            <p:spPr>
              <a:xfrm>
                <a:off x="1268760" y="1171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35" name="Rectangle 734"/>
              <p:cNvSpPr/>
              <p:nvPr/>
            </p:nvSpPr>
            <p:spPr>
              <a:xfrm>
                <a:off x="1268760" y="1279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36" name="Rectangle 735"/>
              <p:cNvSpPr/>
              <p:nvPr/>
            </p:nvSpPr>
            <p:spPr>
              <a:xfrm>
                <a:off x="1268760" y="1386536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37" name="Rectangle 736"/>
              <p:cNvSpPr/>
              <p:nvPr/>
            </p:nvSpPr>
            <p:spPr>
              <a:xfrm>
                <a:off x="1268760" y="1494235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38" name="Rectangle 737"/>
              <p:cNvSpPr/>
              <p:nvPr/>
            </p:nvSpPr>
            <p:spPr>
              <a:xfrm>
                <a:off x="1268760" y="1601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39" name="Rectangle 738"/>
              <p:cNvSpPr/>
              <p:nvPr/>
            </p:nvSpPr>
            <p:spPr>
              <a:xfrm>
                <a:off x="1268760" y="1709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40" name="Rectangle 739"/>
              <p:cNvSpPr/>
              <p:nvPr/>
            </p:nvSpPr>
            <p:spPr>
              <a:xfrm>
                <a:off x="1268760" y="1816203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715" name="Group 714"/>
            <p:cNvGrpSpPr/>
            <p:nvPr/>
          </p:nvGrpSpPr>
          <p:grpSpPr>
            <a:xfrm>
              <a:off x="1594954" y="1064568"/>
              <a:ext cx="108012" cy="859635"/>
              <a:chOff x="1268760" y="1064568"/>
              <a:chExt cx="108012" cy="859635"/>
            </a:xfrm>
          </p:grpSpPr>
          <p:sp>
            <p:nvSpPr>
              <p:cNvPr id="725" name="Rectangle 724"/>
              <p:cNvSpPr/>
              <p:nvPr/>
            </p:nvSpPr>
            <p:spPr>
              <a:xfrm>
                <a:off x="1268760" y="1064568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26" name="Rectangle 725"/>
              <p:cNvSpPr/>
              <p:nvPr/>
            </p:nvSpPr>
            <p:spPr>
              <a:xfrm>
                <a:off x="1268760" y="1171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27" name="Rectangle 726"/>
              <p:cNvSpPr/>
              <p:nvPr/>
            </p:nvSpPr>
            <p:spPr>
              <a:xfrm>
                <a:off x="1268760" y="1279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28" name="Rectangle 727"/>
              <p:cNvSpPr/>
              <p:nvPr/>
            </p:nvSpPr>
            <p:spPr>
              <a:xfrm>
                <a:off x="1268760" y="1386536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29" name="Rectangle 728"/>
              <p:cNvSpPr/>
              <p:nvPr/>
            </p:nvSpPr>
            <p:spPr>
              <a:xfrm>
                <a:off x="1268760" y="1494235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30" name="Rectangle 729"/>
              <p:cNvSpPr/>
              <p:nvPr/>
            </p:nvSpPr>
            <p:spPr>
              <a:xfrm>
                <a:off x="1268760" y="1601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31" name="Rectangle 730"/>
              <p:cNvSpPr/>
              <p:nvPr/>
            </p:nvSpPr>
            <p:spPr>
              <a:xfrm>
                <a:off x="1268760" y="1709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32" name="Rectangle 731"/>
              <p:cNvSpPr/>
              <p:nvPr/>
            </p:nvSpPr>
            <p:spPr>
              <a:xfrm>
                <a:off x="1268760" y="1816203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716" name="Group 715"/>
            <p:cNvGrpSpPr/>
            <p:nvPr/>
          </p:nvGrpSpPr>
          <p:grpSpPr>
            <a:xfrm>
              <a:off x="1700808" y="1064568"/>
              <a:ext cx="108012" cy="859635"/>
              <a:chOff x="1268760" y="1064568"/>
              <a:chExt cx="108012" cy="859635"/>
            </a:xfrm>
          </p:grpSpPr>
          <p:sp>
            <p:nvSpPr>
              <p:cNvPr id="717" name="Rectangle 716"/>
              <p:cNvSpPr/>
              <p:nvPr/>
            </p:nvSpPr>
            <p:spPr>
              <a:xfrm>
                <a:off x="1268760" y="1064568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18" name="Rectangle 717"/>
              <p:cNvSpPr/>
              <p:nvPr/>
            </p:nvSpPr>
            <p:spPr>
              <a:xfrm>
                <a:off x="1268760" y="1171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19" name="Rectangle 718"/>
              <p:cNvSpPr/>
              <p:nvPr/>
            </p:nvSpPr>
            <p:spPr>
              <a:xfrm>
                <a:off x="1268760" y="1279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20" name="Rectangle 719"/>
              <p:cNvSpPr/>
              <p:nvPr/>
            </p:nvSpPr>
            <p:spPr>
              <a:xfrm>
                <a:off x="1268760" y="1386536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21" name="Rectangle 720"/>
              <p:cNvSpPr/>
              <p:nvPr/>
            </p:nvSpPr>
            <p:spPr>
              <a:xfrm>
                <a:off x="1268760" y="1494235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22" name="Rectangle 721"/>
              <p:cNvSpPr/>
              <p:nvPr/>
            </p:nvSpPr>
            <p:spPr>
              <a:xfrm>
                <a:off x="1268760" y="1601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23" name="Rectangle 722"/>
              <p:cNvSpPr/>
              <p:nvPr/>
            </p:nvSpPr>
            <p:spPr>
              <a:xfrm>
                <a:off x="1268760" y="1709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24" name="Rectangle 723"/>
              <p:cNvSpPr/>
              <p:nvPr/>
            </p:nvSpPr>
            <p:spPr>
              <a:xfrm>
                <a:off x="1268760" y="1816203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</p:grpSp>
      <p:sp>
        <p:nvSpPr>
          <p:cNvPr id="523" name="TextBox 522"/>
          <p:cNvSpPr txBox="1"/>
          <p:nvPr/>
        </p:nvSpPr>
        <p:spPr>
          <a:xfrm>
            <a:off x="2958388" y="6774484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/>
              <a:t>R</a:t>
            </a:r>
            <a:endParaRPr lang="da-DK" sz="800"/>
          </a:p>
        </p:txBody>
      </p:sp>
      <p:sp>
        <p:nvSpPr>
          <p:cNvPr id="524" name="Rounded Rectangle 523"/>
          <p:cNvSpPr/>
          <p:nvPr/>
        </p:nvSpPr>
        <p:spPr>
          <a:xfrm>
            <a:off x="1605953" y="6769721"/>
            <a:ext cx="1548783" cy="964418"/>
          </a:xfrm>
          <a:prstGeom prst="roundRect">
            <a:avLst/>
          </a:prstGeom>
          <a:noFill/>
          <a:ln w="952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3" name="Elbow Connector 552"/>
          <p:cNvCxnSpPr/>
          <p:nvPr/>
        </p:nvCxnSpPr>
        <p:spPr>
          <a:xfrm rot="5400000" flipH="1" flipV="1">
            <a:off x="1322139" y="5750272"/>
            <a:ext cx="3362044" cy="507847"/>
          </a:xfrm>
          <a:prstGeom prst="bentConnector3">
            <a:avLst>
              <a:gd name="adj1" fmla="val -3798"/>
            </a:avLst>
          </a:prstGeom>
          <a:ln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9" name="Straight Arrow Connector 548"/>
          <p:cNvCxnSpPr/>
          <p:nvPr/>
        </p:nvCxnSpPr>
        <p:spPr>
          <a:xfrm flipH="1">
            <a:off x="1497909" y="4323174"/>
            <a:ext cx="1762795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TextBox 551"/>
          <p:cNvSpPr txBox="1"/>
          <p:nvPr/>
        </p:nvSpPr>
        <p:spPr>
          <a:xfrm>
            <a:off x="338238" y="5649507"/>
            <a:ext cx="276038" cy="978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da-DK" sz="1200" b="1" smtClean="0">
                <a:solidFill>
                  <a:schemeClr val="accent2">
                    <a:lumMod val="50000"/>
                  </a:schemeClr>
                </a:solidFill>
              </a:rPr>
              <a:t>V</a:t>
            </a:r>
          </a:p>
          <a:p>
            <a:pPr algn="ctr">
              <a:lnSpc>
                <a:spcPct val="80000"/>
              </a:lnSpc>
            </a:pPr>
            <a:r>
              <a:rPr lang="da-DK" sz="1200" b="1" smtClean="0">
                <a:solidFill>
                  <a:schemeClr val="accent2">
                    <a:lumMod val="50000"/>
                  </a:schemeClr>
                </a:solidFill>
              </a:rPr>
              <a:t>e</a:t>
            </a:r>
          </a:p>
          <a:p>
            <a:pPr algn="ctr">
              <a:lnSpc>
                <a:spcPct val="80000"/>
              </a:lnSpc>
            </a:pPr>
            <a:r>
              <a:rPr lang="da-DK" sz="1200" b="1" smtClean="0">
                <a:solidFill>
                  <a:schemeClr val="accent2">
                    <a:lumMod val="50000"/>
                  </a:schemeClr>
                </a:solidFill>
              </a:rPr>
              <a:t>c</a:t>
            </a:r>
          </a:p>
          <a:p>
            <a:pPr algn="ctr">
              <a:lnSpc>
                <a:spcPct val="80000"/>
              </a:lnSpc>
            </a:pPr>
            <a:r>
              <a:rPr lang="da-DK" sz="1200" b="1" smtClean="0">
                <a:solidFill>
                  <a:schemeClr val="accent2">
                    <a:lumMod val="50000"/>
                  </a:schemeClr>
                </a:solidFill>
              </a:rPr>
              <a:t>t</a:t>
            </a:r>
          </a:p>
          <a:p>
            <a:pPr algn="ctr">
              <a:lnSpc>
                <a:spcPct val="80000"/>
              </a:lnSpc>
            </a:pPr>
            <a:r>
              <a:rPr lang="da-DK" sz="1200" b="1" smtClean="0">
                <a:solidFill>
                  <a:schemeClr val="accent2">
                    <a:lumMod val="50000"/>
                  </a:schemeClr>
                </a:solidFill>
              </a:rPr>
              <a:t>o</a:t>
            </a:r>
          </a:p>
          <a:p>
            <a:pPr algn="ctr">
              <a:lnSpc>
                <a:spcPct val="80000"/>
              </a:lnSpc>
            </a:pPr>
            <a:r>
              <a:rPr lang="da-DK" sz="1200" b="1" smtClean="0">
                <a:solidFill>
                  <a:schemeClr val="accent2">
                    <a:lumMod val="50000"/>
                  </a:schemeClr>
                </a:solidFill>
              </a:rPr>
              <a:t>r</a:t>
            </a:r>
          </a:p>
        </p:txBody>
      </p:sp>
      <p:grpSp>
        <p:nvGrpSpPr>
          <p:cNvPr id="533" name="Group 532"/>
          <p:cNvGrpSpPr/>
          <p:nvPr/>
        </p:nvGrpSpPr>
        <p:grpSpPr>
          <a:xfrm>
            <a:off x="836712" y="6765521"/>
            <a:ext cx="658682" cy="964418"/>
            <a:chOff x="4590654" y="2784061"/>
            <a:chExt cx="658682" cy="964418"/>
          </a:xfrm>
        </p:grpSpPr>
        <p:grpSp>
          <p:nvGrpSpPr>
            <p:cNvPr id="571" name="Group 570"/>
            <p:cNvGrpSpPr/>
            <p:nvPr/>
          </p:nvGrpSpPr>
          <p:grpSpPr>
            <a:xfrm>
              <a:off x="4797152" y="2791285"/>
              <a:ext cx="452184" cy="916295"/>
              <a:chOff x="2760792" y="1010695"/>
              <a:chExt cx="452184" cy="916295"/>
            </a:xfrm>
          </p:grpSpPr>
          <p:grpSp>
            <p:nvGrpSpPr>
              <p:cNvPr id="584" name="Group 583"/>
              <p:cNvGrpSpPr/>
              <p:nvPr/>
            </p:nvGrpSpPr>
            <p:grpSpPr>
              <a:xfrm>
                <a:off x="2926231" y="1067355"/>
                <a:ext cx="108012" cy="859635"/>
                <a:chOff x="1268760" y="1064568"/>
                <a:chExt cx="108012" cy="859635"/>
              </a:xfrm>
            </p:grpSpPr>
            <p:sp>
              <p:nvSpPr>
                <p:cNvPr id="587" name="Rectangle 586"/>
                <p:cNvSpPr/>
                <p:nvPr/>
              </p:nvSpPr>
              <p:spPr>
                <a:xfrm>
                  <a:off x="1268760" y="1064568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88" name="Rectangle 587"/>
                <p:cNvSpPr/>
                <p:nvPr/>
              </p:nvSpPr>
              <p:spPr>
                <a:xfrm>
                  <a:off x="1268760" y="1171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89" name="Rectangle 588"/>
                <p:cNvSpPr/>
                <p:nvPr/>
              </p:nvSpPr>
              <p:spPr>
                <a:xfrm>
                  <a:off x="1268760" y="1279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90" name="Rectangle 589"/>
                <p:cNvSpPr/>
                <p:nvPr/>
              </p:nvSpPr>
              <p:spPr>
                <a:xfrm>
                  <a:off x="1268760" y="1386536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91" name="Rectangle 590"/>
                <p:cNvSpPr/>
                <p:nvPr/>
              </p:nvSpPr>
              <p:spPr>
                <a:xfrm>
                  <a:off x="1268760" y="1494235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92" name="Rectangle 591"/>
                <p:cNvSpPr/>
                <p:nvPr/>
              </p:nvSpPr>
              <p:spPr>
                <a:xfrm>
                  <a:off x="1268760" y="1601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93" name="Rectangle 592"/>
                <p:cNvSpPr/>
                <p:nvPr/>
              </p:nvSpPr>
              <p:spPr>
                <a:xfrm>
                  <a:off x="1268760" y="1709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94" name="Rectangle 593"/>
                <p:cNvSpPr/>
                <p:nvPr/>
              </p:nvSpPr>
              <p:spPr>
                <a:xfrm>
                  <a:off x="1268760" y="1816203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sp>
            <p:nvSpPr>
              <p:cNvPr id="585" name="TextBox 584"/>
              <p:cNvSpPr txBox="1"/>
              <p:nvPr/>
            </p:nvSpPr>
            <p:spPr>
              <a:xfrm>
                <a:off x="2972204" y="1010695"/>
                <a:ext cx="24077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a-DK" sz="800" smtClean="0"/>
                  <a:t>R</a:t>
                </a:r>
                <a:endParaRPr lang="da-DK" sz="800"/>
              </a:p>
            </p:txBody>
          </p:sp>
          <p:sp>
            <p:nvSpPr>
              <p:cNvPr id="586" name="Lightning Bolt 585"/>
              <p:cNvSpPr/>
              <p:nvPr/>
            </p:nvSpPr>
            <p:spPr>
              <a:xfrm rot="21046614">
                <a:off x="2760792" y="1219195"/>
                <a:ext cx="144016" cy="144016"/>
              </a:xfrm>
              <a:prstGeom prst="lightningBol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72" name="Group 571"/>
            <p:cNvGrpSpPr/>
            <p:nvPr/>
          </p:nvGrpSpPr>
          <p:grpSpPr>
            <a:xfrm>
              <a:off x="4653136" y="2791285"/>
              <a:ext cx="298658" cy="916295"/>
              <a:chOff x="870912" y="1010695"/>
              <a:chExt cx="298658" cy="916295"/>
            </a:xfrm>
          </p:grpSpPr>
          <p:grpSp>
            <p:nvGrpSpPr>
              <p:cNvPr id="574" name="Group 573"/>
              <p:cNvGrpSpPr/>
              <p:nvPr/>
            </p:nvGrpSpPr>
            <p:grpSpPr>
              <a:xfrm>
                <a:off x="870912" y="1067355"/>
                <a:ext cx="108012" cy="859635"/>
                <a:chOff x="1268760" y="1064568"/>
                <a:chExt cx="108012" cy="859635"/>
              </a:xfrm>
            </p:grpSpPr>
            <p:sp>
              <p:nvSpPr>
                <p:cNvPr id="576" name="Rectangle 575"/>
                <p:cNvSpPr/>
                <p:nvPr/>
              </p:nvSpPr>
              <p:spPr>
                <a:xfrm>
                  <a:off x="1268760" y="1064568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77" name="Rectangle 576"/>
                <p:cNvSpPr/>
                <p:nvPr/>
              </p:nvSpPr>
              <p:spPr>
                <a:xfrm>
                  <a:off x="1268760" y="1171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78" name="Rectangle 577"/>
                <p:cNvSpPr/>
                <p:nvPr/>
              </p:nvSpPr>
              <p:spPr>
                <a:xfrm>
                  <a:off x="1268760" y="1279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79" name="Rectangle 578"/>
                <p:cNvSpPr/>
                <p:nvPr/>
              </p:nvSpPr>
              <p:spPr>
                <a:xfrm>
                  <a:off x="1268760" y="1386536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80" name="Rectangle 579"/>
                <p:cNvSpPr/>
                <p:nvPr/>
              </p:nvSpPr>
              <p:spPr>
                <a:xfrm>
                  <a:off x="1268760" y="1494235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81" name="Rectangle 580"/>
                <p:cNvSpPr/>
                <p:nvPr/>
              </p:nvSpPr>
              <p:spPr>
                <a:xfrm>
                  <a:off x="1268760" y="1601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82" name="Rectangle 581"/>
                <p:cNvSpPr/>
                <p:nvPr/>
              </p:nvSpPr>
              <p:spPr>
                <a:xfrm>
                  <a:off x="1268760" y="1709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83" name="Rectangle 582"/>
                <p:cNvSpPr/>
                <p:nvPr/>
              </p:nvSpPr>
              <p:spPr>
                <a:xfrm>
                  <a:off x="1268760" y="1816203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sp>
            <p:nvSpPr>
              <p:cNvPr id="575" name="TextBox 574"/>
              <p:cNvSpPr txBox="1"/>
              <p:nvPr/>
            </p:nvSpPr>
            <p:spPr>
              <a:xfrm>
                <a:off x="925592" y="1010695"/>
                <a:ext cx="24397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a-DK" sz="800" smtClean="0"/>
                  <a:t>A</a:t>
                </a:r>
                <a:endParaRPr lang="da-DK" sz="800"/>
              </a:p>
            </p:txBody>
          </p:sp>
        </p:grpSp>
        <p:sp>
          <p:nvSpPr>
            <p:cNvPr id="573" name="Rounded Rectangle 572"/>
            <p:cNvSpPr/>
            <p:nvPr/>
          </p:nvSpPr>
          <p:spPr>
            <a:xfrm>
              <a:off x="4590654" y="2784061"/>
              <a:ext cx="585590" cy="964418"/>
            </a:xfrm>
            <a:prstGeom prst="roundRect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08" name="Group 807"/>
          <p:cNvGrpSpPr/>
          <p:nvPr/>
        </p:nvGrpSpPr>
        <p:grpSpPr>
          <a:xfrm>
            <a:off x="898966" y="5478340"/>
            <a:ext cx="284857" cy="1098896"/>
            <a:chOff x="898966" y="5478340"/>
            <a:chExt cx="284857" cy="1098896"/>
          </a:xfrm>
        </p:grpSpPr>
        <p:grpSp>
          <p:nvGrpSpPr>
            <p:cNvPr id="534" name="Group 533"/>
            <p:cNvGrpSpPr/>
            <p:nvPr/>
          </p:nvGrpSpPr>
          <p:grpSpPr>
            <a:xfrm>
              <a:off x="898966" y="5717601"/>
              <a:ext cx="108012" cy="859635"/>
              <a:chOff x="1268760" y="1064568"/>
              <a:chExt cx="108012" cy="859635"/>
            </a:xfrm>
          </p:grpSpPr>
          <p:sp>
            <p:nvSpPr>
              <p:cNvPr id="563" name="Rectangle 562"/>
              <p:cNvSpPr/>
              <p:nvPr/>
            </p:nvSpPr>
            <p:spPr>
              <a:xfrm>
                <a:off x="1268760" y="1064568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564" name="Rectangle 563"/>
              <p:cNvSpPr/>
              <p:nvPr/>
            </p:nvSpPr>
            <p:spPr>
              <a:xfrm>
                <a:off x="1268760" y="1171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565" name="Rectangle 564"/>
              <p:cNvSpPr/>
              <p:nvPr/>
            </p:nvSpPr>
            <p:spPr>
              <a:xfrm>
                <a:off x="1268760" y="1279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566" name="Rectangle 565"/>
              <p:cNvSpPr/>
              <p:nvPr/>
            </p:nvSpPr>
            <p:spPr>
              <a:xfrm>
                <a:off x="1268760" y="1386536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567" name="Rectangle 566"/>
              <p:cNvSpPr/>
              <p:nvPr/>
            </p:nvSpPr>
            <p:spPr>
              <a:xfrm>
                <a:off x="1268760" y="1494235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568" name="Rectangle 567"/>
              <p:cNvSpPr/>
              <p:nvPr/>
            </p:nvSpPr>
            <p:spPr>
              <a:xfrm>
                <a:off x="1268760" y="1601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569" name="Rectangle 568"/>
              <p:cNvSpPr/>
              <p:nvPr/>
            </p:nvSpPr>
            <p:spPr>
              <a:xfrm>
                <a:off x="1268760" y="1709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570" name="Rectangle 569"/>
              <p:cNvSpPr/>
              <p:nvPr/>
            </p:nvSpPr>
            <p:spPr>
              <a:xfrm>
                <a:off x="1268760" y="1816203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535" name="Group 534"/>
            <p:cNvGrpSpPr/>
            <p:nvPr/>
          </p:nvGrpSpPr>
          <p:grpSpPr>
            <a:xfrm>
              <a:off x="994179" y="5478340"/>
              <a:ext cx="189644" cy="223189"/>
              <a:chOff x="1370323" y="818957"/>
              <a:chExt cx="189644" cy="223189"/>
            </a:xfrm>
          </p:grpSpPr>
          <p:cxnSp>
            <p:nvCxnSpPr>
              <p:cNvPr id="561" name="Curved Connector 560"/>
              <p:cNvCxnSpPr/>
              <p:nvPr/>
            </p:nvCxnSpPr>
            <p:spPr>
              <a:xfrm rot="5400000" flipH="1" flipV="1">
                <a:off x="1353768" y="946409"/>
                <a:ext cx="112292" cy="79182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bg2">
                    <a:lumMod val="50000"/>
                  </a:schemeClr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2" name="Cloud 561"/>
              <p:cNvSpPr>
                <a:spLocks/>
              </p:cNvSpPr>
              <p:nvPr/>
            </p:nvSpPr>
            <p:spPr>
              <a:xfrm>
                <a:off x="1415951" y="818957"/>
                <a:ext cx="144016" cy="107722"/>
              </a:xfrm>
              <a:prstGeom prst="cloud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36" name="TextBox 535"/>
            <p:cNvSpPr txBox="1"/>
            <p:nvPr/>
          </p:nvSpPr>
          <p:spPr>
            <a:xfrm>
              <a:off x="946761" y="5675733"/>
              <a:ext cx="21672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800"/>
                <a:t>J</a:t>
              </a:r>
            </a:p>
          </p:txBody>
        </p:sp>
      </p:grpSp>
      <p:cxnSp>
        <p:nvCxnSpPr>
          <p:cNvPr id="537" name="Straight Arrow Connector 536"/>
          <p:cNvCxnSpPr>
            <a:stCxn id="570" idx="2"/>
            <a:endCxn id="576" idx="0"/>
          </p:cNvCxnSpPr>
          <p:nvPr/>
        </p:nvCxnSpPr>
        <p:spPr>
          <a:xfrm>
            <a:off x="952972" y="6577236"/>
            <a:ext cx="228" cy="25216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Straight Arrow Connector 537"/>
          <p:cNvCxnSpPr>
            <a:stCxn id="570" idx="2"/>
            <a:endCxn id="587" idx="0"/>
          </p:cNvCxnSpPr>
          <p:nvPr/>
        </p:nvCxnSpPr>
        <p:spPr>
          <a:xfrm>
            <a:off x="952972" y="6577236"/>
            <a:ext cx="309683" cy="25216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9" name="Group 538"/>
          <p:cNvGrpSpPr/>
          <p:nvPr/>
        </p:nvGrpSpPr>
        <p:grpSpPr>
          <a:xfrm>
            <a:off x="951587" y="7754896"/>
            <a:ext cx="232723" cy="139850"/>
            <a:chOff x="2116157" y="3661022"/>
            <a:chExt cx="232723" cy="139850"/>
          </a:xfrm>
        </p:grpSpPr>
        <p:sp>
          <p:nvSpPr>
            <p:cNvPr id="559" name="Cloud 558"/>
            <p:cNvSpPr>
              <a:spLocks/>
            </p:cNvSpPr>
            <p:nvPr/>
          </p:nvSpPr>
          <p:spPr>
            <a:xfrm>
              <a:off x="2204864" y="3693150"/>
              <a:ext cx="144016" cy="107722"/>
            </a:xfrm>
            <a:prstGeom prst="cloud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60" name="Curved Connector 559"/>
            <p:cNvCxnSpPr/>
            <p:nvPr/>
          </p:nvCxnSpPr>
          <p:spPr>
            <a:xfrm rot="5400000" flipH="1" flipV="1">
              <a:off x="2099602" y="3677577"/>
              <a:ext cx="112292" cy="7918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50000"/>
                </a:schemeClr>
              </a:solidFill>
              <a:tailEnd type="triangle" w="sm" len="sm"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1" name="Elbow Connector 540"/>
          <p:cNvCxnSpPr/>
          <p:nvPr/>
        </p:nvCxnSpPr>
        <p:spPr>
          <a:xfrm rot="5400000" flipH="1" flipV="1">
            <a:off x="-301348" y="5889406"/>
            <a:ext cx="3363774" cy="241943"/>
          </a:xfrm>
          <a:prstGeom prst="bentConnector3">
            <a:avLst>
              <a:gd name="adj1" fmla="val -3235"/>
            </a:avLst>
          </a:prstGeom>
          <a:ln>
            <a:solidFill>
              <a:schemeClr val="bg2">
                <a:lumMod val="50000"/>
              </a:schemeClr>
            </a:solidFill>
            <a:tailEnd type="none" w="sm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42" name="Rectangle 541"/>
          <p:cNvSpPr/>
          <p:nvPr/>
        </p:nvSpPr>
        <p:spPr>
          <a:xfrm>
            <a:off x="1464098" y="7199389"/>
            <a:ext cx="56494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3" name="Right Arrow 542"/>
          <p:cNvSpPr/>
          <p:nvPr/>
        </p:nvSpPr>
        <p:spPr>
          <a:xfrm>
            <a:off x="1460405" y="7204653"/>
            <a:ext cx="126739" cy="124447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540" name="Elbow Connector 539"/>
          <p:cNvCxnSpPr/>
          <p:nvPr/>
        </p:nvCxnSpPr>
        <p:spPr>
          <a:xfrm rot="10800000" flipV="1">
            <a:off x="953206" y="4323174"/>
            <a:ext cx="551525" cy="274549"/>
          </a:xfrm>
          <a:prstGeom prst="bentConnector3">
            <a:avLst>
              <a:gd name="adj1" fmla="val 100084"/>
            </a:avLst>
          </a:prstGeom>
          <a:ln>
            <a:solidFill>
              <a:schemeClr val="bg2">
                <a:lumMod val="50000"/>
              </a:schemeClr>
            </a:solidFill>
            <a:tailEnd type="triangle" w="sm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809" name="Group 808"/>
          <p:cNvGrpSpPr/>
          <p:nvPr/>
        </p:nvGrpSpPr>
        <p:grpSpPr>
          <a:xfrm>
            <a:off x="898966" y="4362923"/>
            <a:ext cx="299787" cy="1098896"/>
            <a:chOff x="898966" y="5478340"/>
            <a:chExt cx="299787" cy="1098896"/>
          </a:xfrm>
        </p:grpSpPr>
        <p:grpSp>
          <p:nvGrpSpPr>
            <p:cNvPr id="810" name="Group 809"/>
            <p:cNvGrpSpPr/>
            <p:nvPr/>
          </p:nvGrpSpPr>
          <p:grpSpPr>
            <a:xfrm>
              <a:off x="898966" y="5717601"/>
              <a:ext cx="108012" cy="859635"/>
              <a:chOff x="1268760" y="1064568"/>
              <a:chExt cx="108012" cy="859635"/>
            </a:xfrm>
          </p:grpSpPr>
          <p:sp>
            <p:nvSpPr>
              <p:cNvPr id="815" name="Rectangle 814"/>
              <p:cNvSpPr/>
              <p:nvPr/>
            </p:nvSpPr>
            <p:spPr>
              <a:xfrm>
                <a:off x="1268760" y="1064568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16" name="Rectangle 815"/>
              <p:cNvSpPr/>
              <p:nvPr/>
            </p:nvSpPr>
            <p:spPr>
              <a:xfrm>
                <a:off x="1268760" y="1171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17" name="Rectangle 816"/>
              <p:cNvSpPr/>
              <p:nvPr/>
            </p:nvSpPr>
            <p:spPr>
              <a:xfrm>
                <a:off x="1268760" y="1279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18" name="Rectangle 817"/>
              <p:cNvSpPr/>
              <p:nvPr/>
            </p:nvSpPr>
            <p:spPr>
              <a:xfrm>
                <a:off x="1268760" y="1386536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19" name="Rectangle 818"/>
              <p:cNvSpPr/>
              <p:nvPr/>
            </p:nvSpPr>
            <p:spPr>
              <a:xfrm>
                <a:off x="1268760" y="1494235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20" name="Rectangle 819"/>
              <p:cNvSpPr/>
              <p:nvPr/>
            </p:nvSpPr>
            <p:spPr>
              <a:xfrm>
                <a:off x="1268760" y="1601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21" name="Rectangle 820"/>
              <p:cNvSpPr/>
              <p:nvPr/>
            </p:nvSpPr>
            <p:spPr>
              <a:xfrm>
                <a:off x="1268760" y="1709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22" name="Rectangle 821"/>
              <p:cNvSpPr/>
              <p:nvPr/>
            </p:nvSpPr>
            <p:spPr>
              <a:xfrm>
                <a:off x="1268760" y="1816203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811" name="Group 810"/>
            <p:cNvGrpSpPr/>
            <p:nvPr/>
          </p:nvGrpSpPr>
          <p:grpSpPr>
            <a:xfrm>
              <a:off x="994179" y="5478340"/>
              <a:ext cx="189644" cy="223189"/>
              <a:chOff x="1370323" y="818957"/>
              <a:chExt cx="189644" cy="223189"/>
            </a:xfrm>
          </p:grpSpPr>
          <p:cxnSp>
            <p:nvCxnSpPr>
              <p:cNvPr id="813" name="Curved Connector 812"/>
              <p:cNvCxnSpPr/>
              <p:nvPr/>
            </p:nvCxnSpPr>
            <p:spPr>
              <a:xfrm rot="5400000" flipH="1" flipV="1">
                <a:off x="1353768" y="946409"/>
                <a:ext cx="112292" cy="79182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bg2">
                    <a:lumMod val="50000"/>
                  </a:schemeClr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4" name="Cloud 813"/>
              <p:cNvSpPr>
                <a:spLocks/>
              </p:cNvSpPr>
              <p:nvPr/>
            </p:nvSpPr>
            <p:spPr>
              <a:xfrm>
                <a:off x="1415951" y="818957"/>
                <a:ext cx="144016" cy="107722"/>
              </a:xfrm>
              <a:prstGeom prst="cloud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12" name="TextBox 811"/>
            <p:cNvSpPr txBox="1"/>
            <p:nvPr/>
          </p:nvSpPr>
          <p:spPr>
            <a:xfrm>
              <a:off x="946761" y="5675733"/>
              <a:ext cx="2519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800" smtClean="0"/>
                <a:t>O</a:t>
              </a:r>
              <a:endParaRPr lang="da-DK" sz="800"/>
            </a:p>
          </p:txBody>
        </p:sp>
      </p:grpSp>
      <p:cxnSp>
        <p:nvCxnSpPr>
          <p:cNvPr id="823" name="Straight Arrow Connector 822"/>
          <p:cNvCxnSpPr/>
          <p:nvPr/>
        </p:nvCxnSpPr>
        <p:spPr>
          <a:xfrm>
            <a:off x="946092" y="5467957"/>
            <a:ext cx="228" cy="25216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0" name="Rectangle 829"/>
          <p:cNvSpPr/>
          <p:nvPr/>
        </p:nvSpPr>
        <p:spPr>
          <a:xfrm>
            <a:off x="3202367" y="7140634"/>
            <a:ext cx="67080" cy="260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33" name="Group 832"/>
          <p:cNvGrpSpPr/>
          <p:nvPr/>
        </p:nvGrpSpPr>
        <p:grpSpPr>
          <a:xfrm>
            <a:off x="3331403" y="6765521"/>
            <a:ext cx="658682" cy="964418"/>
            <a:chOff x="4590654" y="2784061"/>
            <a:chExt cx="658682" cy="964418"/>
          </a:xfrm>
        </p:grpSpPr>
        <p:grpSp>
          <p:nvGrpSpPr>
            <p:cNvPr id="872" name="Group 871"/>
            <p:cNvGrpSpPr/>
            <p:nvPr/>
          </p:nvGrpSpPr>
          <p:grpSpPr>
            <a:xfrm>
              <a:off x="4797152" y="2791285"/>
              <a:ext cx="452184" cy="916295"/>
              <a:chOff x="2760792" y="1010695"/>
              <a:chExt cx="452184" cy="916295"/>
            </a:xfrm>
          </p:grpSpPr>
          <p:grpSp>
            <p:nvGrpSpPr>
              <p:cNvPr id="885" name="Group 884"/>
              <p:cNvGrpSpPr/>
              <p:nvPr/>
            </p:nvGrpSpPr>
            <p:grpSpPr>
              <a:xfrm>
                <a:off x="2926231" y="1067355"/>
                <a:ext cx="108012" cy="859635"/>
                <a:chOff x="1268760" y="1064568"/>
                <a:chExt cx="108012" cy="859635"/>
              </a:xfrm>
            </p:grpSpPr>
            <p:sp>
              <p:nvSpPr>
                <p:cNvPr id="888" name="Rectangle 887"/>
                <p:cNvSpPr/>
                <p:nvPr/>
              </p:nvSpPr>
              <p:spPr>
                <a:xfrm>
                  <a:off x="1268760" y="1064568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89" name="Rectangle 888"/>
                <p:cNvSpPr/>
                <p:nvPr/>
              </p:nvSpPr>
              <p:spPr>
                <a:xfrm>
                  <a:off x="1268760" y="1171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90" name="Rectangle 889"/>
                <p:cNvSpPr/>
                <p:nvPr/>
              </p:nvSpPr>
              <p:spPr>
                <a:xfrm>
                  <a:off x="1268760" y="1279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91" name="Rectangle 890"/>
                <p:cNvSpPr/>
                <p:nvPr/>
              </p:nvSpPr>
              <p:spPr>
                <a:xfrm>
                  <a:off x="1268760" y="1386536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92" name="Rectangle 891"/>
                <p:cNvSpPr/>
                <p:nvPr/>
              </p:nvSpPr>
              <p:spPr>
                <a:xfrm>
                  <a:off x="1268760" y="1494235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93" name="Rectangle 892"/>
                <p:cNvSpPr/>
                <p:nvPr/>
              </p:nvSpPr>
              <p:spPr>
                <a:xfrm>
                  <a:off x="1268760" y="1601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94" name="Rectangle 893"/>
                <p:cNvSpPr/>
                <p:nvPr/>
              </p:nvSpPr>
              <p:spPr>
                <a:xfrm>
                  <a:off x="1268760" y="1709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95" name="Rectangle 894"/>
                <p:cNvSpPr/>
                <p:nvPr/>
              </p:nvSpPr>
              <p:spPr>
                <a:xfrm>
                  <a:off x="1268760" y="1816203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sp>
            <p:nvSpPr>
              <p:cNvPr id="886" name="TextBox 885"/>
              <p:cNvSpPr txBox="1"/>
              <p:nvPr/>
            </p:nvSpPr>
            <p:spPr>
              <a:xfrm>
                <a:off x="2972204" y="1010695"/>
                <a:ext cx="24077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a-DK" sz="800" smtClean="0"/>
                  <a:t>R</a:t>
                </a:r>
                <a:endParaRPr lang="da-DK" sz="800"/>
              </a:p>
            </p:txBody>
          </p:sp>
          <p:sp>
            <p:nvSpPr>
              <p:cNvPr id="887" name="Lightning Bolt 886"/>
              <p:cNvSpPr/>
              <p:nvPr/>
            </p:nvSpPr>
            <p:spPr>
              <a:xfrm rot="21046614">
                <a:off x="2760792" y="1219195"/>
                <a:ext cx="144016" cy="144016"/>
              </a:xfrm>
              <a:prstGeom prst="lightningBol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73" name="Group 872"/>
            <p:cNvGrpSpPr/>
            <p:nvPr/>
          </p:nvGrpSpPr>
          <p:grpSpPr>
            <a:xfrm>
              <a:off x="4653136" y="2791285"/>
              <a:ext cx="298658" cy="916295"/>
              <a:chOff x="870912" y="1010695"/>
              <a:chExt cx="298658" cy="916295"/>
            </a:xfrm>
          </p:grpSpPr>
          <p:grpSp>
            <p:nvGrpSpPr>
              <p:cNvPr id="875" name="Group 874"/>
              <p:cNvGrpSpPr/>
              <p:nvPr/>
            </p:nvGrpSpPr>
            <p:grpSpPr>
              <a:xfrm>
                <a:off x="870912" y="1067355"/>
                <a:ext cx="108012" cy="859635"/>
                <a:chOff x="1268760" y="1064568"/>
                <a:chExt cx="108012" cy="859635"/>
              </a:xfrm>
            </p:grpSpPr>
            <p:sp>
              <p:nvSpPr>
                <p:cNvPr id="877" name="Rectangle 876"/>
                <p:cNvSpPr/>
                <p:nvPr/>
              </p:nvSpPr>
              <p:spPr>
                <a:xfrm>
                  <a:off x="1268760" y="1064568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78" name="Rectangle 877"/>
                <p:cNvSpPr/>
                <p:nvPr/>
              </p:nvSpPr>
              <p:spPr>
                <a:xfrm>
                  <a:off x="1268760" y="1171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79" name="Rectangle 878"/>
                <p:cNvSpPr/>
                <p:nvPr/>
              </p:nvSpPr>
              <p:spPr>
                <a:xfrm>
                  <a:off x="1268760" y="1279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80" name="Rectangle 879"/>
                <p:cNvSpPr/>
                <p:nvPr/>
              </p:nvSpPr>
              <p:spPr>
                <a:xfrm>
                  <a:off x="1268760" y="1386536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81" name="Rectangle 880"/>
                <p:cNvSpPr/>
                <p:nvPr/>
              </p:nvSpPr>
              <p:spPr>
                <a:xfrm>
                  <a:off x="1268760" y="1494235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82" name="Rectangle 881"/>
                <p:cNvSpPr/>
                <p:nvPr/>
              </p:nvSpPr>
              <p:spPr>
                <a:xfrm>
                  <a:off x="1268760" y="1601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83" name="Rectangle 882"/>
                <p:cNvSpPr/>
                <p:nvPr/>
              </p:nvSpPr>
              <p:spPr>
                <a:xfrm>
                  <a:off x="1268760" y="1709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84" name="Rectangle 883"/>
                <p:cNvSpPr/>
                <p:nvPr/>
              </p:nvSpPr>
              <p:spPr>
                <a:xfrm>
                  <a:off x="1268760" y="1816203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sp>
            <p:nvSpPr>
              <p:cNvPr id="876" name="TextBox 875"/>
              <p:cNvSpPr txBox="1"/>
              <p:nvPr/>
            </p:nvSpPr>
            <p:spPr>
              <a:xfrm>
                <a:off x="925592" y="1010695"/>
                <a:ext cx="24397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a-DK" sz="800" smtClean="0"/>
                  <a:t>A</a:t>
                </a:r>
                <a:endParaRPr lang="da-DK" sz="800"/>
              </a:p>
            </p:txBody>
          </p:sp>
        </p:grpSp>
        <p:sp>
          <p:nvSpPr>
            <p:cNvPr id="874" name="Rounded Rectangle 873"/>
            <p:cNvSpPr/>
            <p:nvPr/>
          </p:nvSpPr>
          <p:spPr>
            <a:xfrm>
              <a:off x="4590654" y="2784061"/>
              <a:ext cx="585590" cy="964418"/>
            </a:xfrm>
            <a:prstGeom prst="roundRect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34" name="Group 833"/>
          <p:cNvGrpSpPr/>
          <p:nvPr/>
        </p:nvGrpSpPr>
        <p:grpSpPr>
          <a:xfrm>
            <a:off x="3393657" y="5478340"/>
            <a:ext cx="284857" cy="1098896"/>
            <a:chOff x="898966" y="5478340"/>
            <a:chExt cx="284857" cy="1098896"/>
          </a:xfrm>
        </p:grpSpPr>
        <p:grpSp>
          <p:nvGrpSpPr>
            <p:cNvPr id="859" name="Group 858"/>
            <p:cNvGrpSpPr/>
            <p:nvPr/>
          </p:nvGrpSpPr>
          <p:grpSpPr>
            <a:xfrm>
              <a:off x="898966" y="5717601"/>
              <a:ext cx="108012" cy="859635"/>
              <a:chOff x="1268760" y="1064568"/>
              <a:chExt cx="108012" cy="859635"/>
            </a:xfrm>
          </p:grpSpPr>
          <p:sp>
            <p:nvSpPr>
              <p:cNvPr id="864" name="Rectangle 863"/>
              <p:cNvSpPr/>
              <p:nvPr/>
            </p:nvSpPr>
            <p:spPr>
              <a:xfrm>
                <a:off x="1268760" y="1064568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65" name="Rectangle 864"/>
              <p:cNvSpPr/>
              <p:nvPr/>
            </p:nvSpPr>
            <p:spPr>
              <a:xfrm>
                <a:off x="1268760" y="1171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66" name="Rectangle 865"/>
              <p:cNvSpPr/>
              <p:nvPr/>
            </p:nvSpPr>
            <p:spPr>
              <a:xfrm>
                <a:off x="1268760" y="1279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67" name="Rectangle 866"/>
              <p:cNvSpPr/>
              <p:nvPr/>
            </p:nvSpPr>
            <p:spPr>
              <a:xfrm>
                <a:off x="1268760" y="1386536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68" name="Rectangle 867"/>
              <p:cNvSpPr/>
              <p:nvPr/>
            </p:nvSpPr>
            <p:spPr>
              <a:xfrm>
                <a:off x="1268760" y="1494235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69" name="Rectangle 868"/>
              <p:cNvSpPr/>
              <p:nvPr/>
            </p:nvSpPr>
            <p:spPr>
              <a:xfrm>
                <a:off x="1268760" y="1601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70" name="Rectangle 869"/>
              <p:cNvSpPr/>
              <p:nvPr/>
            </p:nvSpPr>
            <p:spPr>
              <a:xfrm>
                <a:off x="1268760" y="1709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71" name="Rectangle 870"/>
              <p:cNvSpPr/>
              <p:nvPr/>
            </p:nvSpPr>
            <p:spPr>
              <a:xfrm>
                <a:off x="1268760" y="1816203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860" name="Group 859"/>
            <p:cNvGrpSpPr/>
            <p:nvPr/>
          </p:nvGrpSpPr>
          <p:grpSpPr>
            <a:xfrm>
              <a:off x="994179" y="5478340"/>
              <a:ext cx="189644" cy="223189"/>
              <a:chOff x="1370323" y="818957"/>
              <a:chExt cx="189644" cy="223189"/>
            </a:xfrm>
          </p:grpSpPr>
          <p:cxnSp>
            <p:nvCxnSpPr>
              <p:cNvPr id="862" name="Curved Connector 861"/>
              <p:cNvCxnSpPr/>
              <p:nvPr/>
            </p:nvCxnSpPr>
            <p:spPr>
              <a:xfrm rot="5400000" flipH="1" flipV="1">
                <a:off x="1353768" y="946409"/>
                <a:ext cx="112292" cy="79182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bg2">
                    <a:lumMod val="50000"/>
                  </a:schemeClr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3" name="Cloud 862"/>
              <p:cNvSpPr>
                <a:spLocks/>
              </p:cNvSpPr>
              <p:nvPr/>
            </p:nvSpPr>
            <p:spPr>
              <a:xfrm>
                <a:off x="1415951" y="818957"/>
                <a:ext cx="144016" cy="107722"/>
              </a:xfrm>
              <a:prstGeom prst="cloud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61" name="TextBox 860"/>
            <p:cNvSpPr txBox="1"/>
            <p:nvPr/>
          </p:nvSpPr>
          <p:spPr>
            <a:xfrm>
              <a:off x="946761" y="5675733"/>
              <a:ext cx="21672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800"/>
                <a:t>J</a:t>
              </a:r>
            </a:p>
          </p:txBody>
        </p:sp>
      </p:grpSp>
      <p:cxnSp>
        <p:nvCxnSpPr>
          <p:cNvPr id="835" name="Straight Arrow Connector 834"/>
          <p:cNvCxnSpPr>
            <a:stCxn id="871" idx="2"/>
            <a:endCxn id="877" idx="0"/>
          </p:cNvCxnSpPr>
          <p:nvPr/>
        </p:nvCxnSpPr>
        <p:spPr>
          <a:xfrm>
            <a:off x="3447663" y="6577236"/>
            <a:ext cx="228" cy="25216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Straight Arrow Connector 835"/>
          <p:cNvCxnSpPr>
            <a:stCxn id="871" idx="2"/>
            <a:endCxn id="888" idx="0"/>
          </p:cNvCxnSpPr>
          <p:nvPr/>
        </p:nvCxnSpPr>
        <p:spPr>
          <a:xfrm>
            <a:off x="3447663" y="6577236"/>
            <a:ext cx="309683" cy="25216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7" name="Group 836"/>
          <p:cNvGrpSpPr/>
          <p:nvPr/>
        </p:nvGrpSpPr>
        <p:grpSpPr>
          <a:xfrm>
            <a:off x="3446278" y="7754896"/>
            <a:ext cx="232723" cy="139850"/>
            <a:chOff x="2116157" y="3661022"/>
            <a:chExt cx="232723" cy="139850"/>
          </a:xfrm>
        </p:grpSpPr>
        <p:sp>
          <p:nvSpPr>
            <p:cNvPr id="857" name="Cloud 856"/>
            <p:cNvSpPr>
              <a:spLocks/>
            </p:cNvSpPr>
            <p:nvPr/>
          </p:nvSpPr>
          <p:spPr>
            <a:xfrm>
              <a:off x="2204864" y="3693150"/>
              <a:ext cx="144016" cy="107722"/>
            </a:xfrm>
            <a:prstGeom prst="cloud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58" name="Curved Connector 857"/>
            <p:cNvCxnSpPr/>
            <p:nvPr/>
          </p:nvCxnSpPr>
          <p:spPr>
            <a:xfrm rot="5400000" flipH="1" flipV="1">
              <a:off x="2099602" y="3677577"/>
              <a:ext cx="112292" cy="7918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50000"/>
                </a:schemeClr>
              </a:solidFill>
              <a:tailEnd type="triangle" w="sm" len="sm"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8" name="Elbow Connector 837"/>
          <p:cNvCxnSpPr/>
          <p:nvPr/>
        </p:nvCxnSpPr>
        <p:spPr>
          <a:xfrm rot="5400000" flipH="1" flipV="1">
            <a:off x="2193343" y="5889406"/>
            <a:ext cx="3363774" cy="241943"/>
          </a:xfrm>
          <a:prstGeom prst="bentConnector3">
            <a:avLst>
              <a:gd name="adj1" fmla="val -3235"/>
            </a:avLst>
          </a:prstGeom>
          <a:ln>
            <a:solidFill>
              <a:schemeClr val="bg2">
                <a:lumMod val="50000"/>
              </a:schemeClr>
            </a:solidFill>
            <a:tailEnd type="none" w="sm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41" name="Elbow Connector 840"/>
          <p:cNvCxnSpPr/>
          <p:nvPr/>
        </p:nvCxnSpPr>
        <p:spPr>
          <a:xfrm rot="10800000" flipV="1">
            <a:off x="3447897" y="4323174"/>
            <a:ext cx="551525" cy="274549"/>
          </a:xfrm>
          <a:prstGeom prst="bentConnector3">
            <a:avLst>
              <a:gd name="adj1" fmla="val 100084"/>
            </a:avLst>
          </a:prstGeom>
          <a:ln>
            <a:solidFill>
              <a:schemeClr val="bg2">
                <a:lumMod val="50000"/>
              </a:schemeClr>
            </a:solidFill>
            <a:tailEnd type="triangle" w="sm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842" name="Group 841"/>
          <p:cNvGrpSpPr/>
          <p:nvPr/>
        </p:nvGrpSpPr>
        <p:grpSpPr>
          <a:xfrm>
            <a:off x="3393657" y="4362923"/>
            <a:ext cx="299787" cy="1098896"/>
            <a:chOff x="898966" y="5478340"/>
            <a:chExt cx="299787" cy="1098896"/>
          </a:xfrm>
        </p:grpSpPr>
        <p:grpSp>
          <p:nvGrpSpPr>
            <p:cNvPr id="844" name="Group 843"/>
            <p:cNvGrpSpPr/>
            <p:nvPr/>
          </p:nvGrpSpPr>
          <p:grpSpPr>
            <a:xfrm>
              <a:off x="898966" y="5717601"/>
              <a:ext cx="108012" cy="859635"/>
              <a:chOff x="1268760" y="1064568"/>
              <a:chExt cx="108012" cy="859635"/>
            </a:xfrm>
          </p:grpSpPr>
          <p:sp>
            <p:nvSpPr>
              <p:cNvPr id="849" name="Rectangle 848"/>
              <p:cNvSpPr/>
              <p:nvPr/>
            </p:nvSpPr>
            <p:spPr>
              <a:xfrm>
                <a:off x="1268760" y="1064568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50" name="Rectangle 849"/>
              <p:cNvSpPr/>
              <p:nvPr/>
            </p:nvSpPr>
            <p:spPr>
              <a:xfrm>
                <a:off x="1268760" y="1171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51" name="Rectangle 850"/>
              <p:cNvSpPr/>
              <p:nvPr/>
            </p:nvSpPr>
            <p:spPr>
              <a:xfrm>
                <a:off x="1268760" y="1279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52" name="Rectangle 851"/>
              <p:cNvSpPr/>
              <p:nvPr/>
            </p:nvSpPr>
            <p:spPr>
              <a:xfrm>
                <a:off x="1268760" y="1386536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53" name="Rectangle 852"/>
              <p:cNvSpPr/>
              <p:nvPr/>
            </p:nvSpPr>
            <p:spPr>
              <a:xfrm>
                <a:off x="1268760" y="1494235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54" name="Rectangle 853"/>
              <p:cNvSpPr/>
              <p:nvPr/>
            </p:nvSpPr>
            <p:spPr>
              <a:xfrm>
                <a:off x="1268760" y="1601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55" name="Rectangle 854"/>
              <p:cNvSpPr/>
              <p:nvPr/>
            </p:nvSpPr>
            <p:spPr>
              <a:xfrm>
                <a:off x="1268760" y="1709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56" name="Rectangle 855"/>
              <p:cNvSpPr/>
              <p:nvPr/>
            </p:nvSpPr>
            <p:spPr>
              <a:xfrm>
                <a:off x="1268760" y="1816203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845" name="Group 844"/>
            <p:cNvGrpSpPr/>
            <p:nvPr/>
          </p:nvGrpSpPr>
          <p:grpSpPr>
            <a:xfrm>
              <a:off x="994179" y="5478340"/>
              <a:ext cx="189644" cy="223189"/>
              <a:chOff x="1370323" y="818957"/>
              <a:chExt cx="189644" cy="223189"/>
            </a:xfrm>
          </p:grpSpPr>
          <p:cxnSp>
            <p:nvCxnSpPr>
              <p:cNvPr id="847" name="Curved Connector 846"/>
              <p:cNvCxnSpPr/>
              <p:nvPr/>
            </p:nvCxnSpPr>
            <p:spPr>
              <a:xfrm rot="5400000" flipH="1" flipV="1">
                <a:off x="1353768" y="946409"/>
                <a:ext cx="112292" cy="79182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bg2">
                    <a:lumMod val="50000"/>
                  </a:schemeClr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8" name="Cloud 847"/>
              <p:cNvSpPr>
                <a:spLocks/>
              </p:cNvSpPr>
              <p:nvPr/>
            </p:nvSpPr>
            <p:spPr>
              <a:xfrm>
                <a:off x="1415951" y="818957"/>
                <a:ext cx="144016" cy="107722"/>
              </a:xfrm>
              <a:prstGeom prst="cloud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46" name="TextBox 845"/>
            <p:cNvSpPr txBox="1"/>
            <p:nvPr/>
          </p:nvSpPr>
          <p:spPr>
            <a:xfrm>
              <a:off x="946761" y="5675733"/>
              <a:ext cx="2519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800" smtClean="0"/>
                <a:t>O</a:t>
              </a:r>
              <a:endParaRPr lang="da-DK" sz="800"/>
            </a:p>
          </p:txBody>
        </p:sp>
      </p:grpSp>
      <p:cxnSp>
        <p:nvCxnSpPr>
          <p:cNvPr id="843" name="Straight Arrow Connector 842"/>
          <p:cNvCxnSpPr/>
          <p:nvPr/>
        </p:nvCxnSpPr>
        <p:spPr>
          <a:xfrm>
            <a:off x="3440783" y="5467957"/>
            <a:ext cx="228" cy="25216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Straight Arrow Connector 896"/>
          <p:cNvCxnSpPr>
            <a:stCxn id="376" idx="2"/>
            <a:endCxn id="543" idx="0"/>
          </p:cNvCxnSpPr>
          <p:nvPr/>
        </p:nvCxnSpPr>
        <p:spPr>
          <a:xfrm flipH="1">
            <a:off x="1524921" y="3707580"/>
            <a:ext cx="1564163" cy="3497073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6" name="TextBox 905"/>
          <p:cNvSpPr txBox="1"/>
          <p:nvPr/>
        </p:nvSpPr>
        <p:spPr>
          <a:xfrm>
            <a:off x="967824" y="8055806"/>
            <a:ext cx="256802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da-DK" sz="1200" b="1" smtClean="0">
                <a:solidFill>
                  <a:schemeClr val="accent2">
                    <a:lumMod val="50000"/>
                  </a:schemeClr>
                </a:solidFill>
              </a:rPr>
              <a:t>S</a:t>
            </a:r>
            <a:endParaRPr lang="da-DK" sz="1200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07" name="TextBox 906"/>
          <p:cNvSpPr txBox="1"/>
          <p:nvPr/>
        </p:nvSpPr>
        <p:spPr>
          <a:xfrm>
            <a:off x="3501008" y="8055806"/>
            <a:ext cx="226344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da-DK" sz="1200" b="1" smtClean="0">
                <a:solidFill>
                  <a:schemeClr val="accent2">
                    <a:lumMod val="50000"/>
                  </a:schemeClr>
                </a:solidFill>
              </a:rPr>
              <a:t>I</a:t>
            </a:r>
            <a:endParaRPr lang="da-DK" sz="1200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08" name="TextBox 907"/>
          <p:cNvSpPr txBox="1"/>
          <p:nvPr/>
        </p:nvSpPr>
        <p:spPr>
          <a:xfrm>
            <a:off x="2232888" y="8055806"/>
            <a:ext cx="260008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da-DK" sz="1200" b="1" smtClean="0">
                <a:solidFill>
                  <a:schemeClr val="accent2">
                    <a:lumMod val="50000"/>
                  </a:schemeClr>
                </a:solidFill>
              </a:rPr>
              <a:t>E</a:t>
            </a:r>
            <a:endParaRPr lang="da-DK" sz="1200" b="1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1001" name="Group 1000"/>
          <p:cNvGrpSpPr/>
          <p:nvPr/>
        </p:nvGrpSpPr>
        <p:grpSpPr>
          <a:xfrm>
            <a:off x="4262044" y="5948340"/>
            <a:ext cx="1036563" cy="588836"/>
            <a:chOff x="4624233" y="7389391"/>
            <a:chExt cx="1036563" cy="588836"/>
          </a:xfrm>
        </p:grpSpPr>
        <p:grpSp>
          <p:nvGrpSpPr>
            <p:cNvPr id="995" name="Group 994"/>
            <p:cNvGrpSpPr/>
            <p:nvPr/>
          </p:nvGrpSpPr>
          <p:grpSpPr>
            <a:xfrm>
              <a:off x="4624387" y="7582618"/>
              <a:ext cx="1036409" cy="395609"/>
              <a:chOff x="4672857" y="5805659"/>
              <a:chExt cx="1036409" cy="395609"/>
            </a:xfrm>
          </p:grpSpPr>
          <p:sp>
            <p:nvSpPr>
              <p:cNvPr id="911" name="Cloud 910"/>
              <p:cNvSpPr>
                <a:spLocks/>
              </p:cNvSpPr>
              <p:nvPr/>
            </p:nvSpPr>
            <p:spPr>
              <a:xfrm>
                <a:off x="4672857" y="5837591"/>
                <a:ext cx="144016" cy="107722"/>
              </a:xfrm>
              <a:prstGeom prst="cloud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2" name="TextBox 911"/>
              <p:cNvSpPr txBox="1"/>
              <p:nvPr/>
            </p:nvSpPr>
            <p:spPr>
              <a:xfrm>
                <a:off x="4784013" y="5805659"/>
                <a:ext cx="92525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a-DK" sz="800" smtClean="0"/>
                  <a:t>Intrinsic mortality</a:t>
                </a:r>
                <a:endParaRPr lang="da-DK" sz="800"/>
              </a:p>
            </p:txBody>
          </p:sp>
          <p:sp>
            <p:nvSpPr>
              <p:cNvPr id="913" name="Cloud 912"/>
              <p:cNvSpPr>
                <a:spLocks/>
              </p:cNvSpPr>
              <p:nvPr/>
            </p:nvSpPr>
            <p:spPr>
              <a:xfrm>
                <a:off x="4672857" y="6039685"/>
                <a:ext cx="144016" cy="107722"/>
              </a:xfrm>
              <a:prstGeom prst="cloud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4" name="TextBox 913"/>
              <p:cNvSpPr txBox="1"/>
              <p:nvPr/>
            </p:nvSpPr>
            <p:spPr>
              <a:xfrm>
                <a:off x="4784013" y="5985824"/>
                <a:ext cx="67197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a-DK" sz="800" smtClean="0"/>
                  <a:t>Senescence</a:t>
                </a:r>
                <a:endParaRPr lang="da-DK" sz="800"/>
              </a:p>
            </p:txBody>
          </p:sp>
        </p:grpSp>
        <p:sp>
          <p:nvSpPr>
            <p:cNvPr id="933" name="Lightning Bolt 932"/>
            <p:cNvSpPr>
              <a:spLocks noChangeAspect="1"/>
            </p:cNvSpPr>
            <p:nvPr/>
          </p:nvSpPr>
          <p:spPr>
            <a:xfrm rot="21046614">
              <a:off x="4624233" y="7433635"/>
              <a:ext cx="118773" cy="118773"/>
            </a:xfrm>
            <a:prstGeom prst="lightningBol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4" name="TextBox 933"/>
            <p:cNvSpPr txBox="1"/>
            <p:nvPr/>
          </p:nvSpPr>
          <p:spPr>
            <a:xfrm>
              <a:off x="4726637" y="7389391"/>
              <a:ext cx="77136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800" smtClean="0"/>
                <a:t>Multiplication</a:t>
              </a:r>
              <a:endParaRPr lang="da-DK" sz="800"/>
            </a:p>
          </p:txBody>
        </p:sp>
      </p:grpSp>
      <p:grpSp>
        <p:nvGrpSpPr>
          <p:cNvPr id="997" name="Group 996"/>
          <p:cNvGrpSpPr/>
          <p:nvPr/>
        </p:nvGrpSpPr>
        <p:grpSpPr>
          <a:xfrm>
            <a:off x="4253293" y="5293433"/>
            <a:ext cx="1066564" cy="215444"/>
            <a:chOff x="4672857" y="5481768"/>
            <a:chExt cx="1066564" cy="215444"/>
          </a:xfrm>
        </p:grpSpPr>
        <p:cxnSp>
          <p:nvCxnSpPr>
            <p:cNvPr id="917" name="Straight Arrow Connector 916"/>
            <p:cNvCxnSpPr/>
            <p:nvPr/>
          </p:nvCxnSpPr>
          <p:spPr>
            <a:xfrm>
              <a:off x="4672857" y="5586460"/>
              <a:ext cx="172313" cy="1053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8" name="TextBox 917"/>
            <p:cNvSpPr txBox="1"/>
            <p:nvPr/>
          </p:nvSpPr>
          <p:spPr>
            <a:xfrm>
              <a:off x="4782108" y="5481768"/>
              <a:ext cx="95731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800" smtClean="0"/>
                <a:t>Development flow</a:t>
              </a:r>
              <a:endParaRPr lang="da-DK" sz="800"/>
            </a:p>
          </p:txBody>
        </p:sp>
      </p:grpSp>
      <p:sp>
        <p:nvSpPr>
          <p:cNvPr id="936" name="TextBox 935"/>
          <p:cNvSpPr txBox="1"/>
          <p:nvPr/>
        </p:nvSpPr>
        <p:spPr>
          <a:xfrm>
            <a:off x="4362543" y="5453350"/>
            <a:ext cx="13805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/>
              <a:t>Phase change flow (intrinsic)</a:t>
            </a:r>
            <a:endParaRPr lang="da-DK" sz="800"/>
          </a:p>
        </p:txBody>
      </p:sp>
      <p:grpSp>
        <p:nvGrpSpPr>
          <p:cNvPr id="996" name="Group 995"/>
          <p:cNvGrpSpPr/>
          <p:nvPr/>
        </p:nvGrpSpPr>
        <p:grpSpPr>
          <a:xfrm>
            <a:off x="4262590" y="4341937"/>
            <a:ext cx="930887" cy="973362"/>
            <a:chOff x="4624729" y="6312441"/>
            <a:chExt cx="930887" cy="973362"/>
          </a:xfrm>
        </p:grpSpPr>
        <p:sp>
          <p:nvSpPr>
            <p:cNvPr id="910" name="TextBox 909"/>
            <p:cNvSpPr txBox="1"/>
            <p:nvPr/>
          </p:nvSpPr>
          <p:spPr>
            <a:xfrm>
              <a:off x="4723901" y="6312441"/>
              <a:ext cx="7857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800" smtClean="0"/>
                <a:t>O)ffspring</a:t>
              </a:r>
            </a:p>
            <a:p>
              <a:r>
                <a:rPr lang="da-DK" sz="800" smtClean="0"/>
                <a:t>J)uveniles</a:t>
              </a:r>
            </a:p>
            <a:p>
              <a:r>
                <a:rPr lang="da-DK" sz="800" smtClean="0"/>
                <a:t>A)dults</a:t>
              </a:r>
            </a:p>
            <a:p>
              <a:r>
                <a:rPr lang="da-DK" sz="800" smtClean="0"/>
                <a:t>R)eproduction</a:t>
              </a:r>
              <a:endParaRPr lang="da-DK" sz="800"/>
            </a:p>
          </p:txBody>
        </p:sp>
        <p:sp>
          <p:nvSpPr>
            <p:cNvPr id="937" name="TextBox 936"/>
            <p:cNvSpPr txBox="1"/>
            <p:nvPr/>
          </p:nvSpPr>
          <p:spPr>
            <a:xfrm>
              <a:off x="4723681" y="6866573"/>
              <a:ext cx="4138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800" smtClean="0"/>
                <a:t>Stage</a:t>
              </a:r>
              <a:endParaRPr lang="da-DK" sz="800"/>
            </a:p>
          </p:txBody>
        </p:sp>
        <p:grpSp>
          <p:nvGrpSpPr>
            <p:cNvPr id="938" name="Group 937"/>
            <p:cNvGrpSpPr/>
            <p:nvPr/>
          </p:nvGrpSpPr>
          <p:grpSpPr>
            <a:xfrm>
              <a:off x="4671098" y="6891639"/>
              <a:ext cx="22458" cy="146945"/>
              <a:chOff x="1268760" y="1064568"/>
              <a:chExt cx="108012" cy="859635"/>
            </a:xfrm>
          </p:grpSpPr>
          <p:sp>
            <p:nvSpPr>
              <p:cNvPr id="986" name="Rectangle 985"/>
              <p:cNvSpPr/>
              <p:nvPr/>
            </p:nvSpPr>
            <p:spPr>
              <a:xfrm>
                <a:off x="1268760" y="1064568"/>
                <a:ext cx="108012" cy="108000"/>
              </a:xfrm>
              <a:prstGeom prst="rect">
                <a:avLst/>
              </a:prstGeom>
              <a:ln w="6350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987" name="Rectangle 986"/>
              <p:cNvSpPr/>
              <p:nvPr/>
            </p:nvSpPr>
            <p:spPr>
              <a:xfrm>
                <a:off x="1268760" y="1171552"/>
                <a:ext cx="108012" cy="108000"/>
              </a:xfrm>
              <a:prstGeom prst="rect">
                <a:avLst/>
              </a:prstGeom>
              <a:ln w="6350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988" name="Rectangle 987"/>
              <p:cNvSpPr/>
              <p:nvPr/>
            </p:nvSpPr>
            <p:spPr>
              <a:xfrm>
                <a:off x="1268760" y="1279552"/>
                <a:ext cx="108012" cy="108000"/>
              </a:xfrm>
              <a:prstGeom prst="rect">
                <a:avLst/>
              </a:prstGeom>
              <a:ln w="6350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989" name="Rectangle 988"/>
              <p:cNvSpPr/>
              <p:nvPr/>
            </p:nvSpPr>
            <p:spPr>
              <a:xfrm>
                <a:off x="1268760" y="1386536"/>
                <a:ext cx="108012" cy="108000"/>
              </a:xfrm>
              <a:prstGeom prst="rect">
                <a:avLst/>
              </a:prstGeom>
              <a:ln w="6350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990" name="Rectangle 989"/>
              <p:cNvSpPr/>
              <p:nvPr/>
            </p:nvSpPr>
            <p:spPr>
              <a:xfrm>
                <a:off x="1268760" y="1494235"/>
                <a:ext cx="108012" cy="108000"/>
              </a:xfrm>
              <a:prstGeom prst="rect">
                <a:avLst/>
              </a:prstGeom>
              <a:ln w="6350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991" name="Rectangle 990"/>
              <p:cNvSpPr/>
              <p:nvPr/>
            </p:nvSpPr>
            <p:spPr>
              <a:xfrm>
                <a:off x="1268760" y="1601216"/>
                <a:ext cx="108012" cy="107998"/>
              </a:xfrm>
              <a:prstGeom prst="rect">
                <a:avLst/>
              </a:prstGeom>
              <a:ln w="6350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992" name="Rectangle 991"/>
              <p:cNvSpPr/>
              <p:nvPr/>
            </p:nvSpPr>
            <p:spPr>
              <a:xfrm>
                <a:off x="1268760" y="1709219"/>
                <a:ext cx="108012" cy="108000"/>
              </a:xfrm>
              <a:prstGeom prst="rect">
                <a:avLst/>
              </a:prstGeom>
              <a:ln w="6350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993" name="Rectangle 992"/>
              <p:cNvSpPr/>
              <p:nvPr/>
            </p:nvSpPr>
            <p:spPr>
              <a:xfrm>
                <a:off x="1268760" y="1816203"/>
                <a:ext cx="108012" cy="108000"/>
              </a:xfrm>
              <a:prstGeom prst="rect">
                <a:avLst/>
              </a:prstGeom>
              <a:ln w="6350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sp>
          <p:nvSpPr>
            <p:cNvPr id="939" name="TextBox 938"/>
            <p:cNvSpPr txBox="1"/>
            <p:nvPr/>
          </p:nvSpPr>
          <p:spPr>
            <a:xfrm>
              <a:off x="4724939" y="7070359"/>
              <a:ext cx="83067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800" smtClean="0"/>
                <a:t>StageAndPhase</a:t>
              </a:r>
              <a:endParaRPr lang="da-DK" sz="800"/>
            </a:p>
          </p:txBody>
        </p:sp>
        <p:grpSp>
          <p:nvGrpSpPr>
            <p:cNvPr id="940" name="Group 939"/>
            <p:cNvGrpSpPr/>
            <p:nvPr/>
          </p:nvGrpSpPr>
          <p:grpSpPr>
            <a:xfrm>
              <a:off x="4624729" y="7095425"/>
              <a:ext cx="111704" cy="146945"/>
              <a:chOff x="3606357" y="1509444"/>
              <a:chExt cx="111704" cy="146945"/>
            </a:xfrm>
          </p:grpSpPr>
          <p:grpSp>
            <p:nvGrpSpPr>
              <p:cNvPr id="941" name="Group 940"/>
              <p:cNvGrpSpPr/>
              <p:nvPr/>
            </p:nvGrpSpPr>
            <p:grpSpPr>
              <a:xfrm>
                <a:off x="3606357" y="1509444"/>
                <a:ext cx="22458" cy="146945"/>
                <a:chOff x="1268760" y="1064568"/>
                <a:chExt cx="108012" cy="859635"/>
              </a:xfrm>
            </p:grpSpPr>
            <p:sp>
              <p:nvSpPr>
                <p:cNvPr id="978" name="Rectangle 977"/>
                <p:cNvSpPr/>
                <p:nvPr/>
              </p:nvSpPr>
              <p:spPr>
                <a:xfrm>
                  <a:off x="1268760" y="1064568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79" name="Rectangle 978"/>
                <p:cNvSpPr/>
                <p:nvPr/>
              </p:nvSpPr>
              <p:spPr>
                <a:xfrm>
                  <a:off x="1268760" y="1171552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80" name="Rectangle 979"/>
                <p:cNvSpPr/>
                <p:nvPr/>
              </p:nvSpPr>
              <p:spPr>
                <a:xfrm>
                  <a:off x="1268760" y="1279552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81" name="Rectangle 980"/>
                <p:cNvSpPr/>
                <p:nvPr/>
              </p:nvSpPr>
              <p:spPr>
                <a:xfrm>
                  <a:off x="1268760" y="1386536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82" name="Rectangle 981"/>
                <p:cNvSpPr/>
                <p:nvPr/>
              </p:nvSpPr>
              <p:spPr>
                <a:xfrm>
                  <a:off x="1268760" y="1494235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83" name="Rectangle 982"/>
                <p:cNvSpPr/>
                <p:nvPr/>
              </p:nvSpPr>
              <p:spPr>
                <a:xfrm>
                  <a:off x="1268760" y="1601216"/>
                  <a:ext cx="108012" cy="107998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84" name="Rectangle 983"/>
                <p:cNvSpPr/>
                <p:nvPr/>
              </p:nvSpPr>
              <p:spPr>
                <a:xfrm>
                  <a:off x="1268760" y="1709219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85" name="Rectangle 984"/>
                <p:cNvSpPr/>
                <p:nvPr/>
              </p:nvSpPr>
              <p:spPr>
                <a:xfrm>
                  <a:off x="1268760" y="1816203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942" name="Group 941"/>
              <p:cNvGrpSpPr/>
              <p:nvPr/>
            </p:nvGrpSpPr>
            <p:grpSpPr>
              <a:xfrm>
                <a:off x="3628357" y="1509444"/>
                <a:ext cx="22458" cy="146945"/>
                <a:chOff x="1268760" y="1064568"/>
                <a:chExt cx="108012" cy="859635"/>
              </a:xfrm>
            </p:grpSpPr>
            <p:sp>
              <p:nvSpPr>
                <p:cNvPr id="970" name="Rectangle 969"/>
                <p:cNvSpPr/>
                <p:nvPr/>
              </p:nvSpPr>
              <p:spPr>
                <a:xfrm>
                  <a:off x="1268760" y="1064568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71" name="Rectangle 970"/>
                <p:cNvSpPr/>
                <p:nvPr/>
              </p:nvSpPr>
              <p:spPr>
                <a:xfrm>
                  <a:off x="1268760" y="1171552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72" name="Rectangle 971"/>
                <p:cNvSpPr/>
                <p:nvPr/>
              </p:nvSpPr>
              <p:spPr>
                <a:xfrm>
                  <a:off x="1268760" y="1279552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73" name="Rectangle 972"/>
                <p:cNvSpPr/>
                <p:nvPr/>
              </p:nvSpPr>
              <p:spPr>
                <a:xfrm>
                  <a:off x="1268760" y="1386536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74" name="Rectangle 973"/>
                <p:cNvSpPr/>
                <p:nvPr/>
              </p:nvSpPr>
              <p:spPr>
                <a:xfrm>
                  <a:off x="1268760" y="1494235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75" name="Rectangle 974"/>
                <p:cNvSpPr/>
                <p:nvPr/>
              </p:nvSpPr>
              <p:spPr>
                <a:xfrm>
                  <a:off x="1268760" y="1601216"/>
                  <a:ext cx="108012" cy="107998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76" name="Rectangle 975"/>
                <p:cNvSpPr/>
                <p:nvPr/>
              </p:nvSpPr>
              <p:spPr>
                <a:xfrm>
                  <a:off x="1268760" y="1709219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77" name="Rectangle 976"/>
                <p:cNvSpPr/>
                <p:nvPr/>
              </p:nvSpPr>
              <p:spPr>
                <a:xfrm>
                  <a:off x="1268760" y="1816203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943" name="Group 942"/>
              <p:cNvGrpSpPr/>
              <p:nvPr/>
            </p:nvGrpSpPr>
            <p:grpSpPr>
              <a:xfrm>
                <a:off x="3651602" y="1509444"/>
                <a:ext cx="22458" cy="146945"/>
                <a:chOff x="1268760" y="1064568"/>
                <a:chExt cx="108012" cy="859635"/>
              </a:xfrm>
            </p:grpSpPr>
            <p:sp>
              <p:nvSpPr>
                <p:cNvPr id="962" name="Rectangle 961"/>
                <p:cNvSpPr/>
                <p:nvPr/>
              </p:nvSpPr>
              <p:spPr>
                <a:xfrm>
                  <a:off x="1268760" y="1064568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63" name="Rectangle 962"/>
                <p:cNvSpPr/>
                <p:nvPr/>
              </p:nvSpPr>
              <p:spPr>
                <a:xfrm>
                  <a:off x="1268760" y="1171552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64" name="Rectangle 963"/>
                <p:cNvSpPr/>
                <p:nvPr/>
              </p:nvSpPr>
              <p:spPr>
                <a:xfrm>
                  <a:off x="1268760" y="1279552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65" name="Rectangle 964"/>
                <p:cNvSpPr/>
                <p:nvPr/>
              </p:nvSpPr>
              <p:spPr>
                <a:xfrm>
                  <a:off x="1268760" y="1386536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66" name="Rectangle 965"/>
                <p:cNvSpPr/>
                <p:nvPr/>
              </p:nvSpPr>
              <p:spPr>
                <a:xfrm>
                  <a:off x="1268760" y="1494235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67" name="Rectangle 966"/>
                <p:cNvSpPr/>
                <p:nvPr/>
              </p:nvSpPr>
              <p:spPr>
                <a:xfrm>
                  <a:off x="1268760" y="1601216"/>
                  <a:ext cx="108012" cy="107998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68" name="Rectangle 967"/>
                <p:cNvSpPr/>
                <p:nvPr/>
              </p:nvSpPr>
              <p:spPr>
                <a:xfrm>
                  <a:off x="1268760" y="1709219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69" name="Rectangle 968"/>
                <p:cNvSpPr/>
                <p:nvPr/>
              </p:nvSpPr>
              <p:spPr>
                <a:xfrm>
                  <a:off x="1268760" y="1816203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944" name="Group 943"/>
              <p:cNvGrpSpPr/>
              <p:nvPr/>
            </p:nvGrpSpPr>
            <p:grpSpPr>
              <a:xfrm>
                <a:off x="3674174" y="1509444"/>
                <a:ext cx="22458" cy="146945"/>
                <a:chOff x="1268760" y="1064568"/>
                <a:chExt cx="108012" cy="859635"/>
              </a:xfrm>
            </p:grpSpPr>
            <p:sp>
              <p:nvSpPr>
                <p:cNvPr id="954" name="Rectangle 953"/>
                <p:cNvSpPr/>
                <p:nvPr/>
              </p:nvSpPr>
              <p:spPr>
                <a:xfrm>
                  <a:off x="1268760" y="1064568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55" name="Rectangle 954"/>
                <p:cNvSpPr/>
                <p:nvPr/>
              </p:nvSpPr>
              <p:spPr>
                <a:xfrm>
                  <a:off x="1268760" y="1171552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56" name="Rectangle 955"/>
                <p:cNvSpPr/>
                <p:nvPr/>
              </p:nvSpPr>
              <p:spPr>
                <a:xfrm>
                  <a:off x="1268760" y="1279552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57" name="Rectangle 956"/>
                <p:cNvSpPr/>
                <p:nvPr/>
              </p:nvSpPr>
              <p:spPr>
                <a:xfrm>
                  <a:off x="1268760" y="1386536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58" name="Rectangle 957"/>
                <p:cNvSpPr/>
                <p:nvPr/>
              </p:nvSpPr>
              <p:spPr>
                <a:xfrm>
                  <a:off x="1268760" y="1494235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59" name="Rectangle 958"/>
                <p:cNvSpPr/>
                <p:nvPr/>
              </p:nvSpPr>
              <p:spPr>
                <a:xfrm>
                  <a:off x="1268760" y="1601216"/>
                  <a:ext cx="108012" cy="107998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60" name="Rectangle 959"/>
                <p:cNvSpPr/>
                <p:nvPr/>
              </p:nvSpPr>
              <p:spPr>
                <a:xfrm>
                  <a:off x="1268760" y="1709219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61" name="Rectangle 960"/>
                <p:cNvSpPr/>
                <p:nvPr/>
              </p:nvSpPr>
              <p:spPr>
                <a:xfrm>
                  <a:off x="1268760" y="1816203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945" name="Group 944"/>
              <p:cNvGrpSpPr/>
              <p:nvPr/>
            </p:nvGrpSpPr>
            <p:grpSpPr>
              <a:xfrm>
                <a:off x="3695603" y="1509444"/>
                <a:ext cx="22458" cy="146945"/>
                <a:chOff x="1268760" y="1064568"/>
                <a:chExt cx="108012" cy="859635"/>
              </a:xfrm>
            </p:grpSpPr>
            <p:sp>
              <p:nvSpPr>
                <p:cNvPr id="946" name="Rectangle 945"/>
                <p:cNvSpPr/>
                <p:nvPr/>
              </p:nvSpPr>
              <p:spPr>
                <a:xfrm>
                  <a:off x="1268760" y="1064568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47" name="Rectangle 946"/>
                <p:cNvSpPr/>
                <p:nvPr/>
              </p:nvSpPr>
              <p:spPr>
                <a:xfrm>
                  <a:off x="1268760" y="1171552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48" name="Rectangle 947"/>
                <p:cNvSpPr/>
                <p:nvPr/>
              </p:nvSpPr>
              <p:spPr>
                <a:xfrm>
                  <a:off x="1268760" y="1279552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49" name="Rectangle 948"/>
                <p:cNvSpPr/>
                <p:nvPr/>
              </p:nvSpPr>
              <p:spPr>
                <a:xfrm>
                  <a:off x="1268760" y="1386536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50" name="Rectangle 949"/>
                <p:cNvSpPr/>
                <p:nvPr/>
              </p:nvSpPr>
              <p:spPr>
                <a:xfrm>
                  <a:off x="1268760" y="1494235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51" name="Rectangle 950"/>
                <p:cNvSpPr/>
                <p:nvPr/>
              </p:nvSpPr>
              <p:spPr>
                <a:xfrm>
                  <a:off x="1268760" y="1601216"/>
                  <a:ext cx="108012" cy="107998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52" name="Rectangle 951"/>
                <p:cNvSpPr/>
                <p:nvPr/>
              </p:nvSpPr>
              <p:spPr>
                <a:xfrm>
                  <a:off x="1268760" y="1709219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53" name="Rectangle 952"/>
                <p:cNvSpPr/>
                <p:nvPr/>
              </p:nvSpPr>
              <p:spPr>
                <a:xfrm>
                  <a:off x="1268760" y="1816203"/>
                  <a:ext cx="108012" cy="108000"/>
                </a:xfrm>
                <a:prstGeom prst="rect">
                  <a:avLst/>
                </a:prstGeom>
                <a:ln w="63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</p:grpSp>
      </p:grpSp>
      <p:sp>
        <p:nvSpPr>
          <p:cNvPr id="994" name="Right Arrow 993"/>
          <p:cNvSpPr/>
          <p:nvPr/>
        </p:nvSpPr>
        <p:spPr>
          <a:xfrm>
            <a:off x="4271401" y="5504636"/>
            <a:ext cx="126739" cy="124447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99" name="TextBox 998"/>
          <p:cNvSpPr txBox="1"/>
          <p:nvPr/>
        </p:nvSpPr>
        <p:spPr>
          <a:xfrm>
            <a:off x="4364475" y="5610513"/>
            <a:ext cx="15424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/>
              <a:t>Phase change flow (by infection)</a:t>
            </a:r>
            <a:endParaRPr lang="da-DK" sz="800"/>
          </a:p>
        </p:txBody>
      </p:sp>
      <p:sp>
        <p:nvSpPr>
          <p:cNvPr id="1000" name="Right Arrow 999"/>
          <p:cNvSpPr/>
          <p:nvPr/>
        </p:nvSpPr>
        <p:spPr>
          <a:xfrm>
            <a:off x="4273333" y="5661799"/>
            <a:ext cx="126739" cy="124447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004" name="Straight Arrow Connector 1003"/>
          <p:cNvCxnSpPr/>
          <p:nvPr/>
        </p:nvCxnSpPr>
        <p:spPr>
          <a:xfrm>
            <a:off x="4254410" y="5893443"/>
            <a:ext cx="172313" cy="1053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5" name="TextBox 1004"/>
          <p:cNvSpPr txBox="1"/>
          <p:nvPr/>
        </p:nvSpPr>
        <p:spPr>
          <a:xfrm>
            <a:off x="4363661" y="5788751"/>
            <a:ext cx="12602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/>
              <a:t>Density-dependent factor</a:t>
            </a:r>
            <a:endParaRPr lang="da-DK" sz="800"/>
          </a:p>
        </p:txBody>
      </p:sp>
      <p:grpSp>
        <p:nvGrpSpPr>
          <p:cNvPr id="652" name="Group 651"/>
          <p:cNvGrpSpPr/>
          <p:nvPr/>
        </p:nvGrpSpPr>
        <p:grpSpPr>
          <a:xfrm>
            <a:off x="1800043" y="1741858"/>
            <a:ext cx="540060" cy="859635"/>
            <a:chOff x="1268760" y="1064568"/>
            <a:chExt cx="540060" cy="859635"/>
          </a:xfrm>
        </p:grpSpPr>
        <p:grpSp>
          <p:nvGrpSpPr>
            <p:cNvPr id="657" name="Group 656"/>
            <p:cNvGrpSpPr/>
            <p:nvPr/>
          </p:nvGrpSpPr>
          <p:grpSpPr>
            <a:xfrm>
              <a:off x="1268760" y="1064568"/>
              <a:ext cx="217103" cy="859635"/>
              <a:chOff x="1268760" y="1064568"/>
              <a:chExt cx="217103" cy="859635"/>
            </a:xfrm>
          </p:grpSpPr>
          <p:grpSp>
            <p:nvGrpSpPr>
              <p:cNvPr id="685" name="Group 684"/>
              <p:cNvGrpSpPr/>
              <p:nvPr/>
            </p:nvGrpSpPr>
            <p:grpSpPr>
              <a:xfrm>
                <a:off x="1268760" y="1064568"/>
                <a:ext cx="108012" cy="859635"/>
                <a:chOff x="1268760" y="1064568"/>
                <a:chExt cx="108012" cy="859635"/>
              </a:xfrm>
            </p:grpSpPr>
            <p:sp>
              <p:nvSpPr>
                <p:cNvPr id="695" name="Rectangle 694"/>
                <p:cNvSpPr/>
                <p:nvPr/>
              </p:nvSpPr>
              <p:spPr>
                <a:xfrm>
                  <a:off x="1268760" y="1064568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696" name="Rectangle 695"/>
                <p:cNvSpPr/>
                <p:nvPr/>
              </p:nvSpPr>
              <p:spPr>
                <a:xfrm>
                  <a:off x="1268760" y="1171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697" name="Rectangle 696"/>
                <p:cNvSpPr/>
                <p:nvPr/>
              </p:nvSpPr>
              <p:spPr>
                <a:xfrm>
                  <a:off x="1268760" y="1279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698" name="Rectangle 697"/>
                <p:cNvSpPr/>
                <p:nvPr/>
              </p:nvSpPr>
              <p:spPr>
                <a:xfrm>
                  <a:off x="1268760" y="1386536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699" name="Rectangle 698"/>
                <p:cNvSpPr/>
                <p:nvPr/>
              </p:nvSpPr>
              <p:spPr>
                <a:xfrm>
                  <a:off x="1268760" y="1494235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00" name="Rectangle 699"/>
                <p:cNvSpPr/>
                <p:nvPr/>
              </p:nvSpPr>
              <p:spPr>
                <a:xfrm>
                  <a:off x="1268760" y="1601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01" name="Rectangle 700"/>
                <p:cNvSpPr/>
                <p:nvPr/>
              </p:nvSpPr>
              <p:spPr>
                <a:xfrm>
                  <a:off x="1268760" y="1709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02" name="Rectangle 701"/>
                <p:cNvSpPr/>
                <p:nvPr/>
              </p:nvSpPr>
              <p:spPr>
                <a:xfrm>
                  <a:off x="1268760" y="1816203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686" name="Group 685"/>
              <p:cNvGrpSpPr/>
              <p:nvPr/>
            </p:nvGrpSpPr>
            <p:grpSpPr>
              <a:xfrm>
                <a:off x="1377851" y="1064568"/>
                <a:ext cx="108012" cy="859635"/>
                <a:chOff x="1268760" y="1064568"/>
                <a:chExt cx="108012" cy="859635"/>
              </a:xfrm>
            </p:grpSpPr>
            <p:sp>
              <p:nvSpPr>
                <p:cNvPr id="687" name="Rectangle 686"/>
                <p:cNvSpPr/>
                <p:nvPr/>
              </p:nvSpPr>
              <p:spPr>
                <a:xfrm>
                  <a:off x="1268760" y="1064568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688" name="Rectangle 687"/>
                <p:cNvSpPr/>
                <p:nvPr/>
              </p:nvSpPr>
              <p:spPr>
                <a:xfrm>
                  <a:off x="1268760" y="1171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689" name="Rectangle 688"/>
                <p:cNvSpPr/>
                <p:nvPr/>
              </p:nvSpPr>
              <p:spPr>
                <a:xfrm>
                  <a:off x="1268760" y="1279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690" name="Rectangle 689"/>
                <p:cNvSpPr/>
                <p:nvPr/>
              </p:nvSpPr>
              <p:spPr>
                <a:xfrm>
                  <a:off x="1268760" y="1386536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691" name="Rectangle 690"/>
                <p:cNvSpPr/>
                <p:nvPr/>
              </p:nvSpPr>
              <p:spPr>
                <a:xfrm>
                  <a:off x="1268760" y="1494235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692" name="Rectangle 691"/>
                <p:cNvSpPr/>
                <p:nvPr/>
              </p:nvSpPr>
              <p:spPr>
                <a:xfrm>
                  <a:off x="1268760" y="1601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693" name="Rectangle 692"/>
                <p:cNvSpPr/>
                <p:nvPr/>
              </p:nvSpPr>
              <p:spPr>
                <a:xfrm>
                  <a:off x="1268760" y="1709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694" name="Rectangle 693"/>
                <p:cNvSpPr/>
                <p:nvPr/>
              </p:nvSpPr>
              <p:spPr>
                <a:xfrm>
                  <a:off x="1268760" y="1816203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</p:grpSp>
        <p:grpSp>
          <p:nvGrpSpPr>
            <p:cNvPr id="658" name="Group 657"/>
            <p:cNvGrpSpPr/>
            <p:nvPr/>
          </p:nvGrpSpPr>
          <p:grpSpPr>
            <a:xfrm>
              <a:off x="1485863" y="1064568"/>
              <a:ext cx="108012" cy="859635"/>
              <a:chOff x="1268760" y="1064568"/>
              <a:chExt cx="108012" cy="859635"/>
            </a:xfrm>
          </p:grpSpPr>
          <p:sp>
            <p:nvSpPr>
              <p:cNvPr id="677" name="Rectangle 676"/>
              <p:cNvSpPr/>
              <p:nvPr/>
            </p:nvSpPr>
            <p:spPr>
              <a:xfrm>
                <a:off x="1268760" y="1064568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78" name="Rectangle 677"/>
              <p:cNvSpPr/>
              <p:nvPr/>
            </p:nvSpPr>
            <p:spPr>
              <a:xfrm>
                <a:off x="1268760" y="1171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79" name="Rectangle 678"/>
              <p:cNvSpPr/>
              <p:nvPr/>
            </p:nvSpPr>
            <p:spPr>
              <a:xfrm>
                <a:off x="1268760" y="1279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80" name="Rectangle 679"/>
              <p:cNvSpPr/>
              <p:nvPr/>
            </p:nvSpPr>
            <p:spPr>
              <a:xfrm>
                <a:off x="1268760" y="1386536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81" name="Rectangle 680"/>
              <p:cNvSpPr/>
              <p:nvPr/>
            </p:nvSpPr>
            <p:spPr>
              <a:xfrm>
                <a:off x="1268760" y="1494235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82" name="Rectangle 681"/>
              <p:cNvSpPr/>
              <p:nvPr/>
            </p:nvSpPr>
            <p:spPr>
              <a:xfrm>
                <a:off x="1268760" y="1601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83" name="Rectangle 682"/>
              <p:cNvSpPr/>
              <p:nvPr/>
            </p:nvSpPr>
            <p:spPr>
              <a:xfrm>
                <a:off x="1268760" y="1709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84" name="Rectangle 683"/>
              <p:cNvSpPr/>
              <p:nvPr/>
            </p:nvSpPr>
            <p:spPr>
              <a:xfrm>
                <a:off x="1268760" y="1816203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659" name="Group 658"/>
            <p:cNvGrpSpPr/>
            <p:nvPr/>
          </p:nvGrpSpPr>
          <p:grpSpPr>
            <a:xfrm>
              <a:off x="1594954" y="1064568"/>
              <a:ext cx="108012" cy="859635"/>
              <a:chOff x="1268760" y="1064568"/>
              <a:chExt cx="108012" cy="859635"/>
            </a:xfrm>
          </p:grpSpPr>
          <p:sp>
            <p:nvSpPr>
              <p:cNvPr id="669" name="Rectangle 668"/>
              <p:cNvSpPr/>
              <p:nvPr/>
            </p:nvSpPr>
            <p:spPr>
              <a:xfrm>
                <a:off x="1268760" y="1064568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70" name="Rectangle 669"/>
              <p:cNvSpPr/>
              <p:nvPr/>
            </p:nvSpPr>
            <p:spPr>
              <a:xfrm>
                <a:off x="1268760" y="1171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71" name="Rectangle 670"/>
              <p:cNvSpPr/>
              <p:nvPr/>
            </p:nvSpPr>
            <p:spPr>
              <a:xfrm>
                <a:off x="1268760" y="1279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72" name="Rectangle 671"/>
              <p:cNvSpPr/>
              <p:nvPr/>
            </p:nvSpPr>
            <p:spPr>
              <a:xfrm>
                <a:off x="1268760" y="1386536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73" name="Rectangle 672"/>
              <p:cNvSpPr/>
              <p:nvPr/>
            </p:nvSpPr>
            <p:spPr>
              <a:xfrm>
                <a:off x="1268760" y="1494235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74" name="Rectangle 673"/>
              <p:cNvSpPr/>
              <p:nvPr/>
            </p:nvSpPr>
            <p:spPr>
              <a:xfrm>
                <a:off x="1268760" y="1601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75" name="Rectangle 674"/>
              <p:cNvSpPr/>
              <p:nvPr/>
            </p:nvSpPr>
            <p:spPr>
              <a:xfrm>
                <a:off x="1268760" y="1709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76" name="Rectangle 675"/>
              <p:cNvSpPr/>
              <p:nvPr/>
            </p:nvSpPr>
            <p:spPr>
              <a:xfrm>
                <a:off x="1268760" y="1816203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660" name="Group 659"/>
            <p:cNvGrpSpPr/>
            <p:nvPr/>
          </p:nvGrpSpPr>
          <p:grpSpPr>
            <a:xfrm>
              <a:off x="1700808" y="1064568"/>
              <a:ext cx="108012" cy="859635"/>
              <a:chOff x="1268760" y="1064568"/>
              <a:chExt cx="108012" cy="859635"/>
            </a:xfrm>
          </p:grpSpPr>
          <p:sp>
            <p:nvSpPr>
              <p:cNvPr id="661" name="Rectangle 660"/>
              <p:cNvSpPr/>
              <p:nvPr/>
            </p:nvSpPr>
            <p:spPr>
              <a:xfrm>
                <a:off x="1268760" y="1064568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62" name="Rectangle 661"/>
              <p:cNvSpPr/>
              <p:nvPr/>
            </p:nvSpPr>
            <p:spPr>
              <a:xfrm>
                <a:off x="1268760" y="1171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63" name="Rectangle 662"/>
              <p:cNvSpPr/>
              <p:nvPr/>
            </p:nvSpPr>
            <p:spPr>
              <a:xfrm>
                <a:off x="1268760" y="1279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64" name="Rectangle 663"/>
              <p:cNvSpPr/>
              <p:nvPr/>
            </p:nvSpPr>
            <p:spPr>
              <a:xfrm>
                <a:off x="1268760" y="1386536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65" name="Rectangle 664"/>
              <p:cNvSpPr/>
              <p:nvPr/>
            </p:nvSpPr>
            <p:spPr>
              <a:xfrm>
                <a:off x="1268760" y="1494235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66" name="Rectangle 665"/>
              <p:cNvSpPr/>
              <p:nvPr/>
            </p:nvSpPr>
            <p:spPr>
              <a:xfrm>
                <a:off x="1268760" y="1601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67" name="Rectangle 666"/>
              <p:cNvSpPr/>
              <p:nvPr/>
            </p:nvSpPr>
            <p:spPr>
              <a:xfrm>
                <a:off x="1268760" y="1709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68" name="Rectangle 667"/>
              <p:cNvSpPr/>
              <p:nvPr/>
            </p:nvSpPr>
            <p:spPr>
              <a:xfrm>
                <a:off x="1268760" y="1816203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</p:grpSp>
      <p:grpSp>
        <p:nvGrpSpPr>
          <p:cNvPr id="704" name="Group 703"/>
          <p:cNvGrpSpPr/>
          <p:nvPr/>
        </p:nvGrpSpPr>
        <p:grpSpPr>
          <a:xfrm>
            <a:off x="2821482" y="1741858"/>
            <a:ext cx="540060" cy="859635"/>
            <a:chOff x="1268760" y="1064568"/>
            <a:chExt cx="540060" cy="859635"/>
          </a:xfrm>
        </p:grpSpPr>
        <p:grpSp>
          <p:nvGrpSpPr>
            <p:cNvPr id="709" name="Group 708"/>
            <p:cNvGrpSpPr/>
            <p:nvPr/>
          </p:nvGrpSpPr>
          <p:grpSpPr>
            <a:xfrm>
              <a:off x="1268760" y="1064568"/>
              <a:ext cx="217103" cy="859635"/>
              <a:chOff x="1268760" y="1064568"/>
              <a:chExt cx="217103" cy="859635"/>
            </a:xfrm>
          </p:grpSpPr>
          <p:grpSp>
            <p:nvGrpSpPr>
              <p:cNvPr id="921" name="Group 920"/>
              <p:cNvGrpSpPr/>
              <p:nvPr/>
            </p:nvGrpSpPr>
            <p:grpSpPr>
              <a:xfrm>
                <a:off x="1268760" y="1064568"/>
                <a:ext cx="108012" cy="859635"/>
                <a:chOff x="1268760" y="1064568"/>
                <a:chExt cx="108012" cy="859635"/>
              </a:xfrm>
            </p:grpSpPr>
            <p:sp>
              <p:nvSpPr>
                <p:cNvPr id="931" name="Rectangle 930"/>
                <p:cNvSpPr/>
                <p:nvPr/>
              </p:nvSpPr>
              <p:spPr>
                <a:xfrm>
                  <a:off x="1268760" y="1064568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32" name="Rectangle 931"/>
                <p:cNvSpPr/>
                <p:nvPr/>
              </p:nvSpPr>
              <p:spPr>
                <a:xfrm>
                  <a:off x="1268760" y="1171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35" name="Rectangle 934"/>
                <p:cNvSpPr/>
                <p:nvPr/>
              </p:nvSpPr>
              <p:spPr>
                <a:xfrm>
                  <a:off x="1268760" y="1279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98" name="Rectangle 997"/>
                <p:cNvSpPr/>
                <p:nvPr/>
              </p:nvSpPr>
              <p:spPr>
                <a:xfrm>
                  <a:off x="1268760" y="1386536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002" name="Rectangle 1001"/>
                <p:cNvSpPr/>
                <p:nvPr/>
              </p:nvSpPr>
              <p:spPr>
                <a:xfrm>
                  <a:off x="1268760" y="1494235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003" name="Rectangle 1002"/>
                <p:cNvSpPr/>
                <p:nvPr/>
              </p:nvSpPr>
              <p:spPr>
                <a:xfrm>
                  <a:off x="1268760" y="1601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006" name="Rectangle 1005"/>
                <p:cNvSpPr/>
                <p:nvPr/>
              </p:nvSpPr>
              <p:spPr>
                <a:xfrm>
                  <a:off x="1268760" y="1709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007" name="Rectangle 1006"/>
                <p:cNvSpPr/>
                <p:nvPr/>
              </p:nvSpPr>
              <p:spPr>
                <a:xfrm>
                  <a:off x="1268760" y="1816203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922" name="Group 921"/>
              <p:cNvGrpSpPr/>
              <p:nvPr/>
            </p:nvGrpSpPr>
            <p:grpSpPr>
              <a:xfrm>
                <a:off x="1377851" y="1064568"/>
                <a:ext cx="108012" cy="859635"/>
                <a:chOff x="1268760" y="1064568"/>
                <a:chExt cx="108012" cy="859635"/>
              </a:xfrm>
            </p:grpSpPr>
            <p:sp>
              <p:nvSpPr>
                <p:cNvPr id="923" name="Rectangle 922"/>
                <p:cNvSpPr/>
                <p:nvPr/>
              </p:nvSpPr>
              <p:spPr>
                <a:xfrm>
                  <a:off x="1268760" y="1064568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24" name="Rectangle 923"/>
                <p:cNvSpPr/>
                <p:nvPr/>
              </p:nvSpPr>
              <p:spPr>
                <a:xfrm>
                  <a:off x="1268760" y="1171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25" name="Rectangle 924"/>
                <p:cNvSpPr/>
                <p:nvPr/>
              </p:nvSpPr>
              <p:spPr>
                <a:xfrm>
                  <a:off x="1268760" y="1279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26" name="Rectangle 925"/>
                <p:cNvSpPr/>
                <p:nvPr/>
              </p:nvSpPr>
              <p:spPr>
                <a:xfrm>
                  <a:off x="1268760" y="1386536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27" name="Rectangle 926"/>
                <p:cNvSpPr/>
                <p:nvPr/>
              </p:nvSpPr>
              <p:spPr>
                <a:xfrm>
                  <a:off x="1268760" y="1494235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28" name="Rectangle 927"/>
                <p:cNvSpPr/>
                <p:nvPr/>
              </p:nvSpPr>
              <p:spPr>
                <a:xfrm>
                  <a:off x="1268760" y="1601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29" name="Rectangle 928"/>
                <p:cNvSpPr/>
                <p:nvPr/>
              </p:nvSpPr>
              <p:spPr>
                <a:xfrm>
                  <a:off x="1268760" y="1709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30" name="Rectangle 929"/>
                <p:cNvSpPr/>
                <p:nvPr/>
              </p:nvSpPr>
              <p:spPr>
                <a:xfrm>
                  <a:off x="1268760" y="1816203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</p:grpSp>
        <p:grpSp>
          <p:nvGrpSpPr>
            <p:cNvPr id="710" name="Group 709"/>
            <p:cNvGrpSpPr/>
            <p:nvPr/>
          </p:nvGrpSpPr>
          <p:grpSpPr>
            <a:xfrm>
              <a:off x="1485863" y="1064568"/>
              <a:ext cx="108012" cy="859635"/>
              <a:chOff x="1268760" y="1064568"/>
              <a:chExt cx="108012" cy="859635"/>
            </a:xfrm>
          </p:grpSpPr>
          <p:sp>
            <p:nvSpPr>
              <p:cNvPr id="903" name="Rectangle 902"/>
              <p:cNvSpPr/>
              <p:nvPr/>
            </p:nvSpPr>
            <p:spPr>
              <a:xfrm>
                <a:off x="1268760" y="1064568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904" name="Rectangle 903"/>
              <p:cNvSpPr/>
              <p:nvPr/>
            </p:nvSpPr>
            <p:spPr>
              <a:xfrm>
                <a:off x="1268760" y="1171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905" name="Rectangle 904"/>
              <p:cNvSpPr/>
              <p:nvPr/>
            </p:nvSpPr>
            <p:spPr>
              <a:xfrm>
                <a:off x="1268760" y="1279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909" name="Rectangle 908"/>
              <p:cNvSpPr/>
              <p:nvPr/>
            </p:nvSpPr>
            <p:spPr>
              <a:xfrm>
                <a:off x="1268760" y="1386536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915" name="Rectangle 914"/>
              <p:cNvSpPr/>
              <p:nvPr/>
            </p:nvSpPr>
            <p:spPr>
              <a:xfrm>
                <a:off x="1268760" y="1494235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916" name="Rectangle 915"/>
              <p:cNvSpPr/>
              <p:nvPr/>
            </p:nvSpPr>
            <p:spPr>
              <a:xfrm>
                <a:off x="1268760" y="1601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919" name="Rectangle 918"/>
              <p:cNvSpPr/>
              <p:nvPr/>
            </p:nvSpPr>
            <p:spPr>
              <a:xfrm>
                <a:off x="1268760" y="1709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920" name="Rectangle 919"/>
              <p:cNvSpPr/>
              <p:nvPr/>
            </p:nvSpPr>
            <p:spPr>
              <a:xfrm>
                <a:off x="1268760" y="1816203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711" name="Group 710"/>
            <p:cNvGrpSpPr/>
            <p:nvPr/>
          </p:nvGrpSpPr>
          <p:grpSpPr>
            <a:xfrm>
              <a:off x="1594954" y="1064568"/>
              <a:ext cx="108012" cy="859635"/>
              <a:chOff x="1268760" y="1064568"/>
              <a:chExt cx="108012" cy="859635"/>
            </a:xfrm>
          </p:grpSpPr>
          <p:sp>
            <p:nvSpPr>
              <p:cNvPr id="832" name="Rectangle 831"/>
              <p:cNvSpPr/>
              <p:nvPr/>
            </p:nvSpPr>
            <p:spPr>
              <a:xfrm>
                <a:off x="1268760" y="1064568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39" name="Rectangle 838"/>
              <p:cNvSpPr/>
              <p:nvPr/>
            </p:nvSpPr>
            <p:spPr>
              <a:xfrm>
                <a:off x="1268760" y="1171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40" name="Rectangle 839"/>
              <p:cNvSpPr/>
              <p:nvPr/>
            </p:nvSpPr>
            <p:spPr>
              <a:xfrm>
                <a:off x="1268760" y="1279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96" name="Rectangle 895"/>
              <p:cNvSpPr/>
              <p:nvPr/>
            </p:nvSpPr>
            <p:spPr>
              <a:xfrm>
                <a:off x="1268760" y="1386536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98" name="Rectangle 897"/>
              <p:cNvSpPr/>
              <p:nvPr/>
            </p:nvSpPr>
            <p:spPr>
              <a:xfrm>
                <a:off x="1268760" y="1494235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900" name="Rectangle 899"/>
              <p:cNvSpPr/>
              <p:nvPr/>
            </p:nvSpPr>
            <p:spPr>
              <a:xfrm>
                <a:off x="1268760" y="1601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901" name="Rectangle 900"/>
              <p:cNvSpPr/>
              <p:nvPr/>
            </p:nvSpPr>
            <p:spPr>
              <a:xfrm>
                <a:off x="1268760" y="1709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902" name="Rectangle 901"/>
              <p:cNvSpPr/>
              <p:nvPr/>
            </p:nvSpPr>
            <p:spPr>
              <a:xfrm>
                <a:off x="1268760" y="1816203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712" name="Group 711"/>
            <p:cNvGrpSpPr/>
            <p:nvPr/>
          </p:nvGrpSpPr>
          <p:grpSpPr>
            <a:xfrm>
              <a:off x="1700808" y="1064568"/>
              <a:ext cx="108012" cy="859635"/>
              <a:chOff x="1268760" y="1064568"/>
              <a:chExt cx="108012" cy="859635"/>
            </a:xfrm>
          </p:grpSpPr>
          <p:sp>
            <p:nvSpPr>
              <p:cNvPr id="807" name="Rectangle 806"/>
              <p:cNvSpPr/>
              <p:nvPr/>
            </p:nvSpPr>
            <p:spPr>
              <a:xfrm>
                <a:off x="1268760" y="1064568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24" name="Rectangle 823"/>
              <p:cNvSpPr/>
              <p:nvPr/>
            </p:nvSpPr>
            <p:spPr>
              <a:xfrm>
                <a:off x="1268760" y="1171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25" name="Rectangle 824"/>
              <p:cNvSpPr/>
              <p:nvPr/>
            </p:nvSpPr>
            <p:spPr>
              <a:xfrm>
                <a:off x="1268760" y="1279552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26" name="Rectangle 825"/>
              <p:cNvSpPr/>
              <p:nvPr/>
            </p:nvSpPr>
            <p:spPr>
              <a:xfrm>
                <a:off x="1268760" y="1386536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27" name="Rectangle 826"/>
              <p:cNvSpPr/>
              <p:nvPr/>
            </p:nvSpPr>
            <p:spPr>
              <a:xfrm>
                <a:off x="1268760" y="1494235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28" name="Rectangle 827"/>
              <p:cNvSpPr/>
              <p:nvPr/>
            </p:nvSpPr>
            <p:spPr>
              <a:xfrm>
                <a:off x="1268760" y="1601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29" name="Rectangle 828"/>
              <p:cNvSpPr/>
              <p:nvPr/>
            </p:nvSpPr>
            <p:spPr>
              <a:xfrm>
                <a:off x="1268760" y="1709219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31" name="Rectangle 830"/>
              <p:cNvSpPr/>
              <p:nvPr/>
            </p:nvSpPr>
            <p:spPr>
              <a:xfrm>
                <a:off x="1268760" y="1816203"/>
                <a:ext cx="108012" cy="10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</p:grpSp>
      <p:grpSp>
        <p:nvGrpSpPr>
          <p:cNvPr id="1008" name="Group 1007"/>
          <p:cNvGrpSpPr/>
          <p:nvPr/>
        </p:nvGrpSpPr>
        <p:grpSpPr>
          <a:xfrm>
            <a:off x="2281939" y="1496616"/>
            <a:ext cx="237062" cy="412837"/>
            <a:chOff x="946761" y="1496616"/>
            <a:chExt cx="237062" cy="412837"/>
          </a:xfrm>
        </p:grpSpPr>
        <p:grpSp>
          <p:nvGrpSpPr>
            <p:cNvPr id="1009" name="Group 1008"/>
            <p:cNvGrpSpPr/>
            <p:nvPr/>
          </p:nvGrpSpPr>
          <p:grpSpPr>
            <a:xfrm>
              <a:off x="994179" y="1496616"/>
              <a:ext cx="189644" cy="223189"/>
              <a:chOff x="1370323" y="818957"/>
              <a:chExt cx="189644" cy="223189"/>
            </a:xfrm>
          </p:grpSpPr>
          <p:cxnSp>
            <p:nvCxnSpPr>
              <p:cNvPr id="1011" name="Curved Connector 1010"/>
              <p:cNvCxnSpPr/>
              <p:nvPr/>
            </p:nvCxnSpPr>
            <p:spPr>
              <a:xfrm rot="5400000" flipH="1" flipV="1">
                <a:off x="1353768" y="946409"/>
                <a:ext cx="112292" cy="79182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bg2">
                    <a:lumMod val="50000"/>
                  </a:schemeClr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2" name="Cloud 1011"/>
              <p:cNvSpPr>
                <a:spLocks/>
              </p:cNvSpPr>
              <p:nvPr/>
            </p:nvSpPr>
            <p:spPr>
              <a:xfrm>
                <a:off x="1415951" y="818957"/>
                <a:ext cx="144016" cy="107722"/>
              </a:xfrm>
              <a:prstGeom prst="cloud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10" name="TextBox 1009"/>
            <p:cNvSpPr txBox="1"/>
            <p:nvPr/>
          </p:nvSpPr>
          <p:spPr>
            <a:xfrm>
              <a:off x="946761" y="1694009"/>
              <a:ext cx="21672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800"/>
                <a:t>J</a:t>
              </a:r>
            </a:p>
          </p:txBody>
        </p:sp>
      </p:grpSp>
      <p:grpSp>
        <p:nvGrpSpPr>
          <p:cNvPr id="1013" name="Group 1012"/>
          <p:cNvGrpSpPr/>
          <p:nvPr/>
        </p:nvGrpSpPr>
        <p:grpSpPr>
          <a:xfrm>
            <a:off x="3303110" y="1496616"/>
            <a:ext cx="237062" cy="412837"/>
            <a:chOff x="946761" y="1496616"/>
            <a:chExt cx="237062" cy="412837"/>
          </a:xfrm>
        </p:grpSpPr>
        <p:grpSp>
          <p:nvGrpSpPr>
            <p:cNvPr id="1014" name="Group 1013"/>
            <p:cNvGrpSpPr/>
            <p:nvPr/>
          </p:nvGrpSpPr>
          <p:grpSpPr>
            <a:xfrm>
              <a:off x="994179" y="1496616"/>
              <a:ext cx="189644" cy="223189"/>
              <a:chOff x="1370323" y="818957"/>
              <a:chExt cx="189644" cy="223189"/>
            </a:xfrm>
          </p:grpSpPr>
          <p:cxnSp>
            <p:nvCxnSpPr>
              <p:cNvPr id="1016" name="Curved Connector 1015"/>
              <p:cNvCxnSpPr/>
              <p:nvPr/>
            </p:nvCxnSpPr>
            <p:spPr>
              <a:xfrm rot="5400000" flipH="1" flipV="1">
                <a:off x="1353768" y="946409"/>
                <a:ext cx="112292" cy="79182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bg2">
                    <a:lumMod val="50000"/>
                  </a:schemeClr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7" name="Cloud 1016"/>
              <p:cNvSpPr>
                <a:spLocks/>
              </p:cNvSpPr>
              <p:nvPr/>
            </p:nvSpPr>
            <p:spPr>
              <a:xfrm>
                <a:off x="1415951" y="818957"/>
                <a:ext cx="144016" cy="107722"/>
              </a:xfrm>
              <a:prstGeom prst="cloud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15" name="TextBox 1014"/>
            <p:cNvSpPr txBox="1"/>
            <p:nvPr/>
          </p:nvSpPr>
          <p:spPr>
            <a:xfrm>
              <a:off x="946761" y="1694009"/>
              <a:ext cx="21672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800"/>
                <a:t>J</a:t>
              </a:r>
            </a:p>
          </p:txBody>
        </p:sp>
      </p:grpSp>
      <p:cxnSp>
        <p:nvCxnSpPr>
          <p:cNvPr id="1022" name="Straight Arrow Connector 1021"/>
          <p:cNvCxnSpPr/>
          <p:nvPr/>
        </p:nvCxnSpPr>
        <p:spPr>
          <a:xfrm>
            <a:off x="2071946" y="2595512"/>
            <a:ext cx="228" cy="25216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/>
          <p:cNvCxnSpPr/>
          <p:nvPr/>
        </p:nvCxnSpPr>
        <p:spPr>
          <a:xfrm>
            <a:off x="3094577" y="2595512"/>
            <a:ext cx="228" cy="25216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Box 1033"/>
          <p:cNvSpPr txBox="1"/>
          <p:nvPr/>
        </p:nvSpPr>
        <p:spPr>
          <a:xfrm>
            <a:off x="1515987" y="1450324"/>
            <a:ext cx="2343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1035" name="TextBox 1034"/>
          <p:cNvSpPr txBox="1"/>
          <p:nvPr/>
        </p:nvSpPr>
        <p:spPr>
          <a:xfrm>
            <a:off x="2457266" y="1450324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endParaRPr lang="da-DK" sz="8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36" name="TextBox 1035"/>
          <p:cNvSpPr txBox="1"/>
          <p:nvPr/>
        </p:nvSpPr>
        <p:spPr>
          <a:xfrm>
            <a:off x="3469618" y="1450324"/>
            <a:ext cx="2279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>
                <a:solidFill>
                  <a:schemeClr val="accent6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038" name="TextBox 1037"/>
          <p:cNvSpPr txBox="1"/>
          <p:nvPr/>
        </p:nvSpPr>
        <p:spPr>
          <a:xfrm>
            <a:off x="1191386" y="2601493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>
                <a:solidFill>
                  <a:schemeClr val="accent6">
                    <a:lumMod val="75000"/>
                  </a:schemeClr>
                </a:solidFill>
              </a:rPr>
              <a:t>h</a:t>
            </a:r>
            <a:endParaRPr lang="da-DK" sz="8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42" name="TextBox 1041"/>
          <p:cNvSpPr txBox="1"/>
          <p:nvPr/>
        </p:nvSpPr>
        <p:spPr>
          <a:xfrm>
            <a:off x="2949517" y="2569351"/>
            <a:ext cx="2087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>
                <a:solidFill>
                  <a:schemeClr val="accent6">
                    <a:lumMod val="75000"/>
                  </a:schemeClr>
                </a:solidFill>
              </a:rPr>
              <a:t>j</a:t>
            </a:r>
            <a:endParaRPr lang="da-DK" sz="80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505726" y="1944710"/>
            <a:ext cx="235962" cy="291812"/>
            <a:chOff x="1097901" y="1944710"/>
            <a:chExt cx="235962" cy="291812"/>
          </a:xfrm>
        </p:grpSpPr>
        <p:sp>
          <p:nvSpPr>
            <p:cNvPr id="1030" name="Right Arrow 1029"/>
            <p:cNvSpPr/>
            <p:nvPr/>
          </p:nvSpPr>
          <p:spPr>
            <a:xfrm>
              <a:off x="1167421" y="2112075"/>
              <a:ext cx="126739" cy="124447"/>
            </a:xfrm>
            <a:prstGeom prst="right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046" name="TextBox 1045"/>
            <p:cNvSpPr txBox="1"/>
            <p:nvPr/>
          </p:nvSpPr>
          <p:spPr>
            <a:xfrm>
              <a:off x="1097901" y="1944710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800">
                  <a:solidFill>
                    <a:schemeClr val="accent6">
                      <a:lumMod val="75000"/>
                    </a:schemeClr>
                  </a:solidFill>
                </a:rPr>
                <a:t>e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23132" y="1952341"/>
            <a:ext cx="216726" cy="283372"/>
            <a:chOff x="2600887" y="1953150"/>
            <a:chExt cx="216726" cy="283372"/>
          </a:xfrm>
        </p:grpSpPr>
        <p:sp>
          <p:nvSpPr>
            <p:cNvPr id="1031" name="Right Arrow 1030"/>
            <p:cNvSpPr/>
            <p:nvPr/>
          </p:nvSpPr>
          <p:spPr>
            <a:xfrm>
              <a:off x="2667960" y="2112075"/>
              <a:ext cx="126739" cy="124447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047" name="TextBox 1046"/>
            <p:cNvSpPr txBox="1"/>
            <p:nvPr/>
          </p:nvSpPr>
          <p:spPr>
            <a:xfrm>
              <a:off x="2600887" y="1953150"/>
              <a:ext cx="21672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800" smtClean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  <a:endParaRPr lang="da-DK" sz="8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449942" y="1951499"/>
            <a:ext cx="232756" cy="285023"/>
            <a:chOff x="4330293" y="1951499"/>
            <a:chExt cx="232756" cy="285023"/>
          </a:xfrm>
        </p:grpSpPr>
        <p:sp>
          <p:nvSpPr>
            <p:cNvPr id="1032" name="Right Arrow 1031"/>
            <p:cNvSpPr/>
            <p:nvPr/>
          </p:nvSpPr>
          <p:spPr>
            <a:xfrm>
              <a:off x="4406214" y="2112075"/>
              <a:ext cx="126739" cy="124447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048" name="TextBox 1047"/>
            <p:cNvSpPr txBox="1"/>
            <p:nvPr/>
          </p:nvSpPr>
          <p:spPr>
            <a:xfrm>
              <a:off x="4330293" y="1951499"/>
              <a:ext cx="23275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800" smtClean="0">
                  <a:solidFill>
                    <a:schemeClr val="accent6">
                      <a:lumMod val="75000"/>
                    </a:schemeClr>
                  </a:solidFill>
                </a:rPr>
                <a:t>g</a:t>
              </a:r>
              <a:endParaRPr lang="da-DK" sz="8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361710" y="3773172"/>
            <a:ext cx="282989" cy="299195"/>
            <a:chOff x="951587" y="3773172"/>
            <a:chExt cx="282989" cy="299195"/>
          </a:xfrm>
        </p:grpSpPr>
        <p:grpSp>
          <p:nvGrpSpPr>
            <p:cNvPr id="474" name="Group 473"/>
            <p:cNvGrpSpPr/>
            <p:nvPr/>
          </p:nvGrpSpPr>
          <p:grpSpPr>
            <a:xfrm>
              <a:off x="951587" y="3773172"/>
              <a:ext cx="232723" cy="139850"/>
              <a:chOff x="2116157" y="3661022"/>
              <a:chExt cx="232723" cy="139850"/>
            </a:xfrm>
          </p:grpSpPr>
          <p:sp>
            <p:nvSpPr>
              <p:cNvPr id="475" name="Cloud 474"/>
              <p:cNvSpPr>
                <a:spLocks/>
              </p:cNvSpPr>
              <p:nvPr/>
            </p:nvSpPr>
            <p:spPr>
              <a:xfrm>
                <a:off x="2204864" y="3693150"/>
                <a:ext cx="144016" cy="107722"/>
              </a:xfrm>
              <a:prstGeom prst="cloud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76" name="Curved Connector 475"/>
              <p:cNvCxnSpPr/>
              <p:nvPr/>
            </p:nvCxnSpPr>
            <p:spPr>
              <a:xfrm rot="5400000" flipH="1" flipV="1">
                <a:off x="2099602" y="3677577"/>
                <a:ext cx="112292" cy="79182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bg2">
                    <a:lumMod val="50000"/>
                  </a:schemeClr>
                </a:solidFill>
                <a:tailEnd type="triangle" w="sm" len="sm"/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9" name="TextBox 1048"/>
            <p:cNvSpPr txBox="1"/>
            <p:nvPr/>
          </p:nvSpPr>
          <p:spPr>
            <a:xfrm>
              <a:off x="995408" y="3856923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800" smtClean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  <a:endParaRPr lang="da-DK" sz="8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1050" name="TextBox 1049"/>
          <p:cNvSpPr txBox="1"/>
          <p:nvPr/>
        </p:nvSpPr>
        <p:spPr>
          <a:xfrm>
            <a:off x="790028" y="3886667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>
                <a:solidFill>
                  <a:schemeClr val="accent6">
                    <a:lumMod val="75000"/>
                  </a:schemeClr>
                </a:solidFill>
              </a:rPr>
              <a:t>o</a:t>
            </a:r>
          </a:p>
        </p:txBody>
      </p:sp>
      <p:sp>
        <p:nvSpPr>
          <p:cNvPr id="1051" name="TextBox 1050"/>
          <p:cNvSpPr txBox="1"/>
          <p:nvPr/>
        </p:nvSpPr>
        <p:spPr>
          <a:xfrm>
            <a:off x="2174471" y="3865911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>
                <a:solidFill>
                  <a:schemeClr val="accent6">
                    <a:lumMod val="75000"/>
                  </a:schemeClr>
                </a:solidFill>
              </a:rPr>
              <a:t>q</a:t>
            </a:r>
            <a:endParaRPr lang="da-DK" sz="8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53" name="TextBox 1052"/>
          <p:cNvSpPr txBox="1"/>
          <p:nvPr/>
        </p:nvSpPr>
        <p:spPr>
          <a:xfrm>
            <a:off x="3236360" y="3854410"/>
            <a:ext cx="2199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>
                <a:solidFill>
                  <a:schemeClr val="accent6">
                    <a:lumMod val="75000"/>
                  </a:schemeClr>
                </a:solidFill>
              </a:rPr>
              <a:t>r</a:t>
            </a:r>
            <a:endParaRPr lang="da-DK" sz="8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18" name="TextBox 1017"/>
          <p:cNvSpPr txBox="1"/>
          <p:nvPr/>
        </p:nvSpPr>
        <p:spPr>
          <a:xfrm>
            <a:off x="1488797" y="3071684"/>
            <a:ext cx="2087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>
                <a:solidFill>
                  <a:schemeClr val="accent6">
                    <a:lumMod val="75000"/>
                  </a:schemeClr>
                </a:solidFill>
              </a:rPr>
              <a:t>l</a:t>
            </a:r>
            <a:endParaRPr lang="da-DK" sz="80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430014" y="3051537"/>
            <a:ext cx="266420" cy="280225"/>
            <a:chOff x="3055131" y="3021065"/>
            <a:chExt cx="266420" cy="280225"/>
          </a:xfrm>
        </p:grpSpPr>
        <p:sp>
          <p:nvSpPr>
            <p:cNvPr id="69" name="Right Arrow 68"/>
            <p:cNvSpPr/>
            <p:nvPr/>
          </p:nvSpPr>
          <p:spPr>
            <a:xfrm>
              <a:off x="3138996" y="3176843"/>
              <a:ext cx="126739" cy="124447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019" name="TextBox 1018"/>
            <p:cNvSpPr txBox="1"/>
            <p:nvPr/>
          </p:nvSpPr>
          <p:spPr>
            <a:xfrm>
              <a:off x="3055131" y="3021065"/>
              <a:ext cx="2664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800" smtClean="0">
                  <a:solidFill>
                    <a:schemeClr val="accent6">
                      <a:lumMod val="75000"/>
                    </a:schemeClr>
                  </a:solidFill>
                </a:rPr>
                <a:t>m</a:t>
              </a:r>
              <a:endParaRPr lang="da-DK" sz="8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449942" y="3042724"/>
            <a:ext cx="239168" cy="262492"/>
            <a:chOff x="4829214" y="3042724"/>
            <a:chExt cx="239168" cy="262492"/>
          </a:xfrm>
        </p:grpSpPr>
        <p:sp>
          <p:nvSpPr>
            <p:cNvPr id="294" name="Right Arrow 293"/>
            <p:cNvSpPr/>
            <p:nvPr/>
          </p:nvSpPr>
          <p:spPr>
            <a:xfrm>
              <a:off x="4915505" y="3180769"/>
              <a:ext cx="126739" cy="124447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020" name="TextBox 1019"/>
            <p:cNvSpPr txBox="1"/>
            <p:nvPr/>
          </p:nvSpPr>
          <p:spPr>
            <a:xfrm>
              <a:off x="4829214" y="3042724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800">
                  <a:solidFill>
                    <a:schemeClr val="accent6">
                      <a:lumMod val="75000"/>
                    </a:schemeClr>
                  </a:solidFill>
                </a:rPr>
                <a:t>n</a:t>
              </a:r>
            </a:p>
          </p:txBody>
        </p:sp>
      </p:grpSp>
      <p:sp>
        <p:nvSpPr>
          <p:cNvPr id="1024" name="TextBox 1023"/>
          <p:cNvSpPr txBox="1"/>
          <p:nvPr/>
        </p:nvSpPr>
        <p:spPr>
          <a:xfrm>
            <a:off x="1122472" y="4310839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endParaRPr lang="da-DK" sz="8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57" name="TextBox 1056"/>
          <p:cNvSpPr txBox="1"/>
          <p:nvPr/>
        </p:nvSpPr>
        <p:spPr>
          <a:xfrm>
            <a:off x="3617877" y="4314055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058" name="TextBox 1057"/>
          <p:cNvSpPr txBox="1"/>
          <p:nvPr/>
        </p:nvSpPr>
        <p:spPr>
          <a:xfrm>
            <a:off x="1125914" y="5410487"/>
            <a:ext cx="2279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>
                <a:solidFill>
                  <a:schemeClr val="accent6">
                    <a:lumMod val="75000"/>
                  </a:schemeClr>
                </a:solidFill>
              </a:rPr>
              <a:t>c</a:t>
            </a:r>
            <a:endParaRPr lang="da-DK" sz="8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59" name="TextBox 1058"/>
          <p:cNvSpPr txBox="1"/>
          <p:nvPr/>
        </p:nvSpPr>
        <p:spPr>
          <a:xfrm>
            <a:off x="3608168" y="5416415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>
                <a:solidFill>
                  <a:schemeClr val="accent6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1060" name="TextBox 1059"/>
          <p:cNvSpPr txBox="1"/>
          <p:nvPr/>
        </p:nvSpPr>
        <p:spPr>
          <a:xfrm>
            <a:off x="780794" y="5468801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>
                <a:solidFill>
                  <a:schemeClr val="accent6">
                    <a:lumMod val="75000"/>
                  </a:schemeClr>
                </a:solidFill>
              </a:rPr>
              <a:t>e</a:t>
            </a:r>
          </a:p>
        </p:txBody>
      </p:sp>
      <p:sp>
        <p:nvSpPr>
          <p:cNvPr id="1061" name="TextBox 1060"/>
          <p:cNvSpPr txBox="1"/>
          <p:nvPr/>
        </p:nvSpPr>
        <p:spPr>
          <a:xfrm>
            <a:off x="3287270" y="5472552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</p:txBody>
      </p:sp>
      <p:sp>
        <p:nvSpPr>
          <p:cNvPr id="1062" name="TextBox 1061"/>
          <p:cNvSpPr txBox="1"/>
          <p:nvPr/>
        </p:nvSpPr>
        <p:spPr>
          <a:xfrm>
            <a:off x="884974" y="6558750"/>
            <a:ext cx="2327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>
                <a:solidFill>
                  <a:schemeClr val="accent6">
                    <a:lumMod val="75000"/>
                  </a:schemeClr>
                </a:solidFill>
              </a:rPr>
              <a:t>g</a:t>
            </a:r>
          </a:p>
        </p:txBody>
      </p:sp>
      <p:sp>
        <p:nvSpPr>
          <p:cNvPr id="1064" name="TextBox 1063"/>
          <p:cNvSpPr txBox="1"/>
          <p:nvPr/>
        </p:nvSpPr>
        <p:spPr>
          <a:xfrm>
            <a:off x="3384207" y="6574049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>
                <a:solidFill>
                  <a:schemeClr val="accent6">
                    <a:lumMod val="75000"/>
                  </a:schemeClr>
                </a:solidFill>
              </a:rPr>
              <a:t>h</a:t>
            </a:r>
          </a:p>
        </p:txBody>
      </p:sp>
      <p:sp>
        <p:nvSpPr>
          <p:cNvPr id="1066" name="TextBox 1065"/>
          <p:cNvSpPr txBox="1"/>
          <p:nvPr/>
        </p:nvSpPr>
        <p:spPr>
          <a:xfrm>
            <a:off x="1430944" y="7295238"/>
            <a:ext cx="2327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>
                <a:solidFill>
                  <a:schemeClr val="accent6">
                    <a:lumMod val="75000"/>
                  </a:schemeClr>
                </a:solidFill>
              </a:rPr>
              <a:t>ij</a:t>
            </a:r>
            <a:endParaRPr lang="da-DK" sz="8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67" name="TextBox 1066"/>
          <p:cNvSpPr txBox="1"/>
          <p:nvPr/>
        </p:nvSpPr>
        <p:spPr>
          <a:xfrm>
            <a:off x="3087851" y="7252493"/>
            <a:ext cx="2551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>
                <a:solidFill>
                  <a:schemeClr val="accent6">
                    <a:lumMod val="75000"/>
                  </a:schemeClr>
                </a:solidFill>
              </a:rPr>
              <a:t>kl</a:t>
            </a:r>
            <a:endParaRPr lang="da-DK" sz="8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8" name="Right Arrow 547"/>
          <p:cNvSpPr/>
          <p:nvPr/>
        </p:nvSpPr>
        <p:spPr>
          <a:xfrm>
            <a:off x="3183314" y="7204653"/>
            <a:ext cx="126739" cy="124447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68" name="TextBox 1067"/>
          <p:cNvSpPr txBox="1"/>
          <p:nvPr/>
        </p:nvSpPr>
        <p:spPr>
          <a:xfrm>
            <a:off x="1053751" y="7826630"/>
            <a:ext cx="2664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>
                <a:solidFill>
                  <a:schemeClr val="accent6">
                    <a:lumMod val="75000"/>
                  </a:schemeClr>
                </a:solidFill>
              </a:rPr>
              <a:t>m</a:t>
            </a:r>
          </a:p>
        </p:txBody>
      </p:sp>
      <p:sp>
        <p:nvSpPr>
          <p:cNvPr id="1069" name="TextBox 1068"/>
          <p:cNvSpPr txBox="1"/>
          <p:nvPr/>
        </p:nvSpPr>
        <p:spPr>
          <a:xfrm>
            <a:off x="2176740" y="7805104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</a:p>
        </p:txBody>
      </p:sp>
      <p:sp>
        <p:nvSpPr>
          <p:cNvPr id="1070" name="TextBox 1069"/>
          <p:cNvSpPr txBox="1"/>
          <p:nvPr/>
        </p:nvSpPr>
        <p:spPr>
          <a:xfrm>
            <a:off x="3598192" y="7789407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>
                <a:solidFill>
                  <a:schemeClr val="accent6">
                    <a:lumMod val="75000"/>
                  </a:schemeClr>
                </a:solidFill>
              </a:rPr>
              <a:t>o</a:t>
            </a:r>
          </a:p>
        </p:txBody>
      </p:sp>
      <p:sp>
        <p:nvSpPr>
          <p:cNvPr id="1071" name="TextBox 1070"/>
          <p:cNvSpPr txBox="1"/>
          <p:nvPr/>
        </p:nvSpPr>
        <p:spPr>
          <a:xfrm>
            <a:off x="1265029" y="7746727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>
                <a:solidFill>
                  <a:schemeClr val="accent6">
                    <a:lumMod val="75000"/>
                  </a:schemeClr>
                </a:solidFill>
              </a:rPr>
              <a:t>p</a:t>
            </a:r>
          </a:p>
        </p:txBody>
      </p:sp>
      <p:sp>
        <p:nvSpPr>
          <p:cNvPr id="1072" name="TextBox 1071"/>
          <p:cNvSpPr txBox="1"/>
          <p:nvPr/>
        </p:nvSpPr>
        <p:spPr>
          <a:xfrm>
            <a:off x="2887534" y="7759466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>
                <a:solidFill>
                  <a:schemeClr val="accent6">
                    <a:lumMod val="75000"/>
                  </a:schemeClr>
                </a:solidFill>
              </a:rPr>
              <a:t>q</a:t>
            </a:r>
          </a:p>
        </p:txBody>
      </p:sp>
      <p:sp>
        <p:nvSpPr>
          <p:cNvPr id="1073" name="TextBox 1072"/>
          <p:cNvSpPr txBox="1"/>
          <p:nvPr/>
        </p:nvSpPr>
        <p:spPr>
          <a:xfrm>
            <a:off x="3771755" y="7749285"/>
            <a:ext cx="2199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smtClean="0">
                <a:solidFill>
                  <a:schemeClr val="accent6">
                    <a:lumMod val="75000"/>
                  </a:schemeClr>
                </a:solidFill>
              </a:rPr>
              <a:t>r</a:t>
            </a:r>
          </a:p>
        </p:txBody>
      </p:sp>
      <p:grpSp>
        <p:nvGrpSpPr>
          <p:cNvPr id="1075" name="Group 1074"/>
          <p:cNvGrpSpPr/>
          <p:nvPr/>
        </p:nvGrpSpPr>
        <p:grpSpPr>
          <a:xfrm>
            <a:off x="2513838" y="2601044"/>
            <a:ext cx="582355" cy="245312"/>
            <a:chOff x="1395847" y="2601493"/>
            <a:chExt cx="582355" cy="245312"/>
          </a:xfrm>
        </p:grpSpPr>
        <p:cxnSp>
          <p:nvCxnSpPr>
            <p:cNvPr id="1076" name="Straight Arrow Connector 1075"/>
            <p:cNvCxnSpPr/>
            <p:nvPr/>
          </p:nvCxnSpPr>
          <p:spPr>
            <a:xfrm flipH="1">
              <a:off x="1551749" y="2601493"/>
              <a:ext cx="426453" cy="128054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7" name="TextBox 1076"/>
            <p:cNvSpPr txBox="1"/>
            <p:nvPr/>
          </p:nvSpPr>
          <p:spPr>
            <a:xfrm>
              <a:off x="1395847" y="2631361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800"/>
                <a:t>R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305926" y="1058647"/>
            <a:ext cx="987170" cy="3024599"/>
            <a:chOff x="4005064" y="1058647"/>
            <a:chExt cx="987170" cy="3024599"/>
          </a:xfrm>
        </p:grpSpPr>
        <p:sp>
          <p:nvSpPr>
            <p:cNvPr id="473" name="TextBox 472"/>
            <p:cNvSpPr txBox="1"/>
            <p:nvPr/>
          </p:nvSpPr>
          <p:spPr>
            <a:xfrm>
              <a:off x="4452422" y="1058647"/>
              <a:ext cx="271228" cy="2769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da-DK" sz="1200" b="1" smtClean="0">
                  <a:solidFill>
                    <a:schemeClr val="accent2">
                      <a:lumMod val="50000"/>
                    </a:schemeClr>
                  </a:solidFill>
                </a:rPr>
                <a:t>R</a:t>
              </a:r>
              <a:endParaRPr lang="da-DK" sz="1200" b="1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grpSp>
          <p:nvGrpSpPr>
            <p:cNvPr id="409" name="Group 408"/>
            <p:cNvGrpSpPr/>
            <p:nvPr/>
          </p:nvGrpSpPr>
          <p:grpSpPr>
            <a:xfrm>
              <a:off x="4529694" y="2791285"/>
              <a:ext cx="298658" cy="916295"/>
              <a:chOff x="870912" y="1010695"/>
              <a:chExt cx="298658" cy="916295"/>
            </a:xfrm>
          </p:grpSpPr>
          <p:grpSp>
            <p:nvGrpSpPr>
              <p:cNvPr id="410" name="Group 409"/>
              <p:cNvGrpSpPr/>
              <p:nvPr/>
            </p:nvGrpSpPr>
            <p:grpSpPr>
              <a:xfrm>
                <a:off x="870912" y="1067355"/>
                <a:ext cx="108012" cy="859635"/>
                <a:chOff x="1268760" y="1064568"/>
                <a:chExt cx="108012" cy="859635"/>
              </a:xfrm>
            </p:grpSpPr>
            <p:sp>
              <p:nvSpPr>
                <p:cNvPr id="412" name="Rectangle 411"/>
                <p:cNvSpPr/>
                <p:nvPr/>
              </p:nvSpPr>
              <p:spPr>
                <a:xfrm>
                  <a:off x="1268760" y="1064568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13" name="Rectangle 412"/>
                <p:cNvSpPr/>
                <p:nvPr/>
              </p:nvSpPr>
              <p:spPr>
                <a:xfrm>
                  <a:off x="1268760" y="1171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14" name="Rectangle 413"/>
                <p:cNvSpPr/>
                <p:nvPr/>
              </p:nvSpPr>
              <p:spPr>
                <a:xfrm>
                  <a:off x="1268760" y="1279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15" name="Rectangle 414"/>
                <p:cNvSpPr/>
                <p:nvPr/>
              </p:nvSpPr>
              <p:spPr>
                <a:xfrm>
                  <a:off x="1268760" y="1386536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16" name="Rectangle 415"/>
                <p:cNvSpPr/>
                <p:nvPr/>
              </p:nvSpPr>
              <p:spPr>
                <a:xfrm>
                  <a:off x="1268760" y="1494235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17" name="Rectangle 416"/>
                <p:cNvSpPr/>
                <p:nvPr/>
              </p:nvSpPr>
              <p:spPr>
                <a:xfrm>
                  <a:off x="1268760" y="1601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18" name="Rectangle 417"/>
                <p:cNvSpPr/>
                <p:nvPr/>
              </p:nvSpPr>
              <p:spPr>
                <a:xfrm>
                  <a:off x="1268760" y="1709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19" name="Rectangle 418"/>
                <p:cNvSpPr/>
                <p:nvPr/>
              </p:nvSpPr>
              <p:spPr>
                <a:xfrm>
                  <a:off x="1268760" y="1816203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sp>
            <p:nvSpPr>
              <p:cNvPr id="411" name="TextBox 410"/>
              <p:cNvSpPr txBox="1"/>
              <p:nvPr/>
            </p:nvSpPr>
            <p:spPr>
              <a:xfrm>
                <a:off x="925592" y="1010695"/>
                <a:ext cx="24397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a-DK" sz="800" smtClean="0"/>
                  <a:t>A</a:t>
                </a:r>
                <a:endParaRPr lang="da-DK" sz="800"/>
              </a:p>
            </p:txBody>
          </p:sp>
        </p:grpSp>
        <p:grpSp>
          <p:nvGrpSpPr>
            <p:cNvPr id="604" name="Group 603"/>
            <p:cNvGrpSpPr/>
            <p:nvPr/>
          </p:nvGrpSpPr>
          <p:grpSpPr>
            <a:xfrm>
              <a:off x="4586087" y="3771697"/>
              <a:ext cx="232723" cy="139850"/>
              <a:chOff x="2116157" y="3661022"/>
              <a:chExt cx="232723" cy="139850"/>
            </a:xfrm>
          </p:grpSpPr>
          <p:sp>
            <p:nvSpPr>
              <p:cNvPr id="605" name="Cloud 604"/>
              <p:cNvSpPr>
                <a:spLocks/>
              </p:cNvSpPr>
              <p:nvPr/>
            </p:nvSpPr>
            <p:spPr>
              <a:xfrm>
                <a:off x="2204864" y="3693150"/>
                <a:ext cx="144016" cy="107722"/>
              </a:xfrm>
              <a:prstGeom prst="cloud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06" name="Curved Connector 605"/>
              <p:cNvCxnSpPr/>
              <p:nvPr/>
            </p:nvCxnSpPr>
            <p:spPr>
              <a:xfrm rot="5400000" flipH="1" flipV="1">
                <a:off x="2099602" y="3677577"/>
                <a:ext cx="112292" cy="79182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bg2">
                    <a:lumMod val="50000"/>
                  </a:schemeClr>
                </a:solidFill>
                <a:tailEnd type="triangle" w="sm" len="sm"/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8" name="Group 607"/>
            <p:cNvGrpSpPr/>
            <p:nvPr/>
          </p:nvGrpSpPr>
          <p:grpSpPr>
            <a:xfrm>
              <a:off x="4540305" y="1496616"/>
              <a:ext cx="284857" cy="1098896"/>
              <a:chOff x="898966" y="1496616"/>
              <a:chExt cx="284857" cy="1098896"/>
            </a:xfrm>
          </p:grpSpPr>
          <p:grpSp>
            <p:nvGrpSpPr>
              <p:cNvPr id="609" name="Group 608"/>
              <p:cNvGrpSpPr/>
              <p:nvPr/>
            </p:nvGrpSpPr>
            <p:grpSpPr>
              <a:xfrm>
                <a:off x="898966" y="1735877"/>
                <a:ext cx="108012" cy="859635"/>
                <a:chOff x="1268760" y="1064568"/>
                <a:chExt cx="108012" cy="859635"/>
              </a:xfrm>
            </p:grpSpPr>
            <p:sp>
              <p:nvSpPr>
                <p:cNvPr id="614" name="Rectangle 613"/>
                <p:cNvSpPr/>
                <p:nvPr/>
              </p:nvSpPr>
              <p:spPr>
                <a:xfrm>
                  <a:off x="1268760" y="1064568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615" name="Rectangle 614"/>
                <p:cNvSpPr/>
                <p:nvPr/>
              </p:nvSpPr>
              <p:spPr>
                <a:xfrm>
                  <a:off x="1268760" y="1171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616" name="Rectangle 615"/>
                <p:cNvSpPr/>
                <p:nvPr/>
              </p:nvSpPr>
              <p:spPr>
                <a:xfrm>
                  <a:off x="1268760" y="1279552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617" name="Rectangle 616"/>
                <p:cNvSpPr/>
                <p:nvPr/>
              </p:nvSpPr>
              <p:spPr>
                <a:xfrm>
                  <a:off x="1268760" y="1386536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618" name="Rectangle 617"/>
                <p:cNvSpPr/>
                <p:nvPr/>
              </p:nvSpPr>
              <p:spPr>
                <a:xfrm>
                  <a:off x="1268760" y="1494235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619" name="Rectangle 618"/>
                <p:cNvSpPr/>
                <p:nvPr/>
              </p:nvSpPr>
              <p:spPr>
                <a:xfrm>
                  <a:off x="1268760" y="1601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620" name="Rectangle 619"/>
                <p:cNvSpPr/>
                <p:nvPr/>
              </p:nvSpPr>
              <p:spPr>
                <a:xfrm>
                  <a:off x="1268760" y="1709219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621" name="Rectangle 620"/>
                <p:cNvSpPr/>
                <p:nvPr/>
              </p:nvSpPr>
              <p:spPr>
                <a:xfrm>
                  <a:off x="1268760" y="1816203"/>
                  <a:ext cx="108012" cy="108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610" name="Group 609"/>
              <p:cNvGrpSpPr/>
              <p:nvPr/>
            </p:nvGrpSpPr>
            <p:grpSpPr>
              <a:xfrm>
                <a:off x="994179" y="1496616"/>
                <a:ext cx="189644" cy="223189"/>
                <a:chOff x="1370323" y="818957"/>
                <a:chExt cx="189644" cy="223189"/>
              </a:xfrm>
            </p:grpSpPr>
            <p:cxnSp>
              <p:nvCxnSpPr>
                <p:cNvPr id="612" name="Curved Connector 611"/>
                <p:cNvCxnSpPr/>
                <p:nvPr/>
              </p:nvCxnSpPr>
              <p:spPr>
                <a:xfrm rot="5400000" flipH="1" flipV="1">
                  <a:off x="1353768" y="946409"/>
                  <a:ext cx="112292" cy="79182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bg2">
                      <a:lumMod val="50000"/>
                    </a:schemeClr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3" name="Cloud 612"/>
                <p:cNvSpPr>
                  <a:spLocks/>
                </p:cNvSpPr>
                <p:nvPr/>
              </p:nvSpPr>
              <p:spPr>
                <a:xfrm>
                  <a:off x="1415951" y="818957"/>
                  <a:ext cx="144016" cy="107722"/>
                </a:xfrm>
                <a:prstGeom prst="cloud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611" name="TextBox 610"/>
              <p:cNvSpPr txBox="1"/>
              <p:nvPr/>
            </p:nvSpPr>
            <p:spPr>
              <a:xfrm>
                <a:off x="946761" y="1694009"/>
                <a:ext cx="21672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a-DK" sz="800"/>
                  <a:t>J</a:t>
                </a:r>
              </a:p>
            </p:txBody>
          </p:sp>
        </p:grpSp>
        <p:sp>
          <p:nvSpPr>
            <p:cNvPr id="1037" name="TextBox 1036"/>
            <p:cNvSpPr txBox="1"/>
            <p:nvPr/>
          </p:nvSpPr>
          <p:spPr>
            <a:xfrm>
              <a:off x="4753066" y="1450324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800" smtClean="0">
                  <a:solidFill>
                    <a:schemeClr val="accent6">
                      <a:lumMod val="75000"/>
                    </a:schemeClr>
                  </a:solidFill>
                </a:rPr>
                <a:t>d</a:t>
              </a:r>
              <a:endParaRPr lang="da-DK" sz="8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44" name="TextBox 1043"/>
            <p:cNvSpPr txBox="1"/>
            <p:nvPr/>
          </p:nvSpPr>
          <p:spPr>
            <a:xfrm>
              <a:off x="4422315" y="2576599"/>
              <a:ext cx="2311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800" smtClean="0">
                  <a:solidFill>
                    <a:schemeClr val="accent6">
                      <a:lumMod val="75000"/>
                    </a:schemeClr>
                  </a:solidFill>
                </a:rPr>
                <a:t>k</a:t>
              </a:r>
              <a:endParaRPr lang="da-DK" sz="8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55" name="TextBox 1054"/>
            <p:cNvSpPr txBox="1"/>
            <p:nvPr/>
          </p:nvSpPr>
          <p:spPr>
            <a:xfrm>
              <a:off x="4637575" y="3867802"/>
              <a:ext cx="22474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800" smtClean="0">
                  <a:solidFill>
                    <a:schemeClr val="accent6">
                      <a:lumMod val="75000"/>
                    </a:schemeClr>
                  </a:solidFill>
                </a:rPr>
                <a:t>s</a:t>
              </a:r>
              <a:endParaRPr lang="da-DK" sz="8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grpSp>
          <p:nvGrpSpPr>
            <p:cNvPr id="1078" name="Group 1077"/>
            <p:cNvGrpSpPr/>
            <p:nvPr/>
          </p:nvGrpSpPr>
          <p:grpSpPr>
            <a:xfrm>
              <a:off x="4005064" y="2600780"/>
              <a:ext cx="582355" cy="245312"/>
              <a:chOff x="1395847" y="2601493"/>
              <a:chExt cx="582355" cy="245312"/>
            </a:xfrm>
          </p:grpSpPr>
          <p:cxnSp>
            <p:nvCxnSpPr>
              <p:cNvPr id="1079" name="Straight Arrow Connector 1078"/>
              <p:cNvCxnSpPr/>
              <p:nvPr/>
            </p:nvCxnSpPr>
            <p:spPr>
              <a:xfrm flipH="1">
                <a:off x="1551749" y="2601493"/>
                <a:ext cx="426453" cy="128054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0" name="TextBox 1079"/>
              <p:cNvSpPr txBox="1"/>
              <p:nvPr/>
            </p:nvSpPr>
            <p:spPr>
              <a:xfrm>
                <a:off x="1395847" y="2631361"/>
                <a:ext cx="24077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a-DK" sz="800"/>
                  <a:t>R</a:t>
                </a:r>
              </a:p>
            </p:txBody>
          </p:sp>
        </p:grpSp>
        <p:cxnSp>
          <p:nvCxnSpPr>
            <p:cNvPr id="1081" name="Straight Arrow Connector 1080"/>
            <p:cNvCxnSpPr/>
            <p:nvPr/>
          </p:nvCxnSpPr>
          <p:spPr>
            <a:xfrm>
              <a:off x="4588836" y="2598519"/>
              <a:ext cx="228" cy="252169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487959" y="2595786"/>
            <a:ext cx="579994" cy="245312"/>
            <a:chOff x="1382309" y="2601493"/>
            <a:chExt cx="579994" cy="245312"/>
          </a:xfrm>
        </p:grpSpPr>
        <p:cxnSp>
          <p:nvCxnSpPr>
            <p:cNvPr id="1021" name="Straight Arrow Connector 1020"/>
            <p:cNvCxnSpPr/>
            <p:nvPr/>
          </p:nvCxnSpPr>
          <p:spPr>
            <a:xfrm flipH="1">
              <a:off x="1535850" y="2601493"/>
              <a:ext cx="426453" cy="128054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4" name="TextBox 1073"/>
            <p:cNvSpPr txBox="1"/>
            <p:nvPr/>
          </p:nvSpPr>
          <p:spPr>
            <a:xfrm>
              <a:off x="1382309" y="2631361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800" smtClean="0"/>
                <a:t>R</a:t>
              </a:r>
              <a:endParaRPr lang="da-DK" sz="800"/>
            </a:p>
          </p:txBody>
        </p:sp>
      </p:grpSp>
      <p:cxnSp>
        <p:nvCxnSpPr>
          <p:cNvPr id="703" name="Straight Arrow Connector 702"/>
          <p:cNvCxnSpPr>
            <a:stCxn id="1007" idx="2"/>
            <a:endCxn id="543" idx="0"/>
          </p:cNvCxnSpPr>
          <p:nvPr/>
        </p:nvCxnSpPr>
        <p:spPr>
          <a:xfrm flipH="1">
            <a:off x="1524921" y="2601493"/>
            <a:ext cx="1350567" cy="460316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11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10153</TotalTime>
  <Words>380</Words>
  <Application>Microsoft Office PowerPoint</Application>
  <PresentationFormat>A4 Paper (210x297 mm)</PresentationFormat>
  <Paragraphs>325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Niels Holst</dc:creator>
  <cp:lastModifiedBy>Niels Holst</cp:lastModifiedBy>
  <cp:revision>108</cp:revision>
  <cp:lastPrinted>2018-01-05T08:00:13Z</cp:lastPrinted>
  <dcterms:created xsi:type="dcterms:W3CDTF">2017-02-21T03:39:05Z</dcterms:created>
  <dcterms:modified xsi:type="dcterms:W3CDTF">2018-01-05T09:06:30Z</dcterms:modified>
</cp:coreProperties>
</file>