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94660"/>
  </p:normalViewPr>
  <p:slideViewPr>
    <p:cSldViewPr>
      <p:cViewPr>
        <p:scale>
          <a:sx n="200" d="100"/>
          <a:sy n="200" d="100"/>
        </p:scale>
        <p:origin x="780" y="-25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6465-8170-47C3-B587-6EBADE0B2A4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51262-DBEA-40A2-B333-E5478AC6BC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7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168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8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20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06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273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214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741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40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2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33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46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3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0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9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31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B50C-1D76-42EB-B5E2-8CEEA3B060DC}" type="datetimeFigureOut">
              <a:rPr lang="da-DK" smtClean="0"/>
              <a:t>14-12-2017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4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4144143" y="2901642"/>
            <a:ext cx="25840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>
                <a:latin typeface="+mj-lt"/>
              </a:rPr>
              <a:t>s</a:t>
            </a:r>
            <a:r>
              <a:rPr lang="da-DK" sz="800" i="1" baseline="-25000" smtClean="0">
                <a:latin typeface="Symbol" panose="05050102010706020507" pitchFamily="18" charset="2"/>
              </a:rPr>
              <a:t>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63125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sp>
        <p:nvSpPr>
          <p:cNvPr id="53" name="TextBox 52"/>
          <p:cNvSpPr txBox="1"/>
          <p:nvPr/>
        </p:nvSpPr>
        <p:spPr>
          <a:xfrm>
            <a:off x="2425684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sp>
        <p:nvSpPr>
          <p:cNvPr id="55" name="TextBox 54"/>
          <p:cNvSpPr txBox="1"/>
          <p:nvPr/>
        </p:nvSpPr>
        <p:spPr>
          <a:xfrm>
            <a:off x="2871342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3</a:t>
            </a:r>
            <a:endParaRPr lang="da-DK" sz="800" baseline="-25000"/>
          </a:p>
        </p:txBody>
      </p:sp>
      <p:sp>
        <p:nvSpPr>
          <p:cNvPr id="56" name="TextBox 55"/>
          <p:cNvSpPr txBox="1"/>
          <p:nvPr/>
        </p:nvSpPr>
        <p:spPr>
          <a:xfrm>
            <a:off x="2441714" y="3224808"/>
            <a:ext cx="237566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endParaRPr lang="da-DK" sz="800" baseline="-25000"/>
          </a:p>
        </p:txBody>
      </p:sp>
      <p:cxnSp>
        <p:nvCxnSpPr>
          <p:cNvPr id="3" name="Straight Arrow Connector 2"/>
          <p:cNvCxnSpPr>
            <a:stCxn id="56" idx="0"/>
            <a:endCxn id="63" idx="2"/>
          </p:cNvCxnSpPr>
          <p:nvPr/>
        </p:nvCxnSpPr>
        <p:spPr>
          <a:xfrm flipH="1" flipV="1">
            <a:off x="2097938" y="2864188"/>
            <a:ext cx="462559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  <a:endCxn id="53" idx="2"/>
          </p:cNvCxnSpPr>
          <p:nvPr/>
        </p:nvCxnSpPr>
        <p:spPr>
          <a:xfrm flipV="1">
            <a:off x="2560497" y="2864188"/>
            <a:ext cx="0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0"/>
            <a:endCxn id="55" idx="2"/>
          </p:cNvCxnSpPr>
          <p:nvPr/>
        </p:nvCxnSpPr>
        <p:spPr>
          <a:xfrm flipV="1">
            <a:off x="2560497" y="2864188"/>
            <a:ext cx="445658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77431" y="2936776"/>
            <a:ext cx="2824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>
                <a:latin typeface="Symbol" panose="05050102010706020507" pitchFamily="18" charset="2"/>
              </a:rPr>
              <a:t>a</a:t>
            </a:r>
            <a:r>
              <a:rPr lang="da-DK" sz="800" i="1" baseline="-25000" smtClean="0">
                <a:latin typeface="Symbol" panose="05050102010706020507" pitchFamily="18" charset="2"/>
              </a:rPr>
              <a:t>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43943" y="2901642"/>
            <a:ext cx="2824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>
                <a:latin typeface="Symbol" panose="05050102010706020507" pitchFamily="18" charset="2"/>
              </a:rPr>
              <a:t>a</a:t>
            </a:r>
            <a:r>
              <a:rPr lang="da-DK" sz="800" i="1" baseline="-25000" smtClean="0">
                <a:latin typeface="Symbol" panose="05050102010706020507" pitchFamily="18" charset="2"/>
              </a:rPr>
              <a:t>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1612" y="2936776"/>
            <a:ext cx="2824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>
                <a:latin typeface="Symbol" panose="05050102010706020507" pitchFamily="18" charset="2"/>
              </a:rPr>
              <a:t>a</a:t>
            </a:r>
            <a:r>
              <a:rPr lang="da-DK" sz="800" i="1" baseline="-25000" smtClean="0">
                <a:latin typeface="Symbol" panose="05050102010706020507" pitchFamily="18" charset="2"/>
              </a:rPr>
              <a:t>3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3325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sp>
        <p:nvSpPr>
          <p:cNvPr id="74" name="TextBox 73"/>
          <p:cNvSpPr txBox="1"/>
          <p:nvPr/>
        </p:nvSpPr>
        <p:spPr>
          <a:xfrm>
            <a:off x="4225884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sp>
        <p:nvSpPr>
          <p:cNvPr id="75" name="TextBox 74"/>
          <p:cNvSpPr txBox="1"/>
          <p:nvPr/>
        </p:nvSpPr>
        <p:spPr>
          <a:xfrm>
            <a:off x="4671542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3</a:t>
            </a:r>
            <a:endParaRPr lang="da-DK" sz="800" baseline="-25000"/>
          </a:p>
        </p:txBody>
      </p:sp>
      <p:sp>
        <p:nvSpPr>
          <p:cNvPr id="76" name="TextBox 75"/>
          <p:cNvSpPr txBox="1"/>
          <p:nvPr/>
        </p:nvSpPr>
        <p:spPr>
          <a:xfrm>
            <a:off x="4241914" y="3224808"/>
            <a:ext cx="237566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endParaRPr lang="da-DK" sz="800" baseline="-25000"/>
          </a:p>
        </p:txBody>
      </p:sp>
      <p:cxnSp>
        <p:nvCxnSpPr>
          <p:cNvPr id="77" name="Straight Arrow Connector 76"/>
          <p:cNvCxnSpPr>
            <a:stCxn id="76" idx="0"/>
            <a:endCxn id="73" idx="2"/>
          </p:cNvCxnSpPr>
          <p:nvPr/>
        </p:nvCxnSpPr>
        <p:spPr>
          <a:xfrm flipH="1" flipV="1">
            <a:off x="3898138" y="2864188"/>
            <a:ext cx="462559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0"/>
            <a:endCxn id="74" idx="2"/>
          </p:cNvCxnSpPr>
          <p:nvPr/>
        </p:nvCxnSpPr>
        <p:spPr>
          <a:xfrm flipV="1">
            <a:off x="4360697" y="2864188"/>
            <a:ext cx="0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0"/>
            <a:endCxn id="75" idx="2"/>
          </p:cNvCxnSpPr>
          <p:nvPr/>
        </p:nvCxnSpPr>
        <p:spPr>
          <a:xfrm flipV="1">
            <a:off x="4360697" y="2864188"/>
            <a:ext cx="445658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77631" y="2936776"/>
            <a:ext cx="25840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s</a:t>
            </a:r>
            <a:r>
              <a:rPr lang="da-DK" sz="800" i="1" baseline="-25000" smtClean="0">
                <a:latin typeface="Symbol" panose="05050102010706020507" pitchFamily="18" charset="2"/>
              </a:rPr>
              <a:t>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31812" y="2936776"/>
            <a:ext cx="25840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s</a:t>
            </a:r>
            <a:r>
              <a:rPr lang="da-DK" sz="800" i="1" baseline="-25000" smtClean="0">
                <a:latin typeface="Symbol" panose="05050102010706020507" pitchFamily="18" charset="2"/>
              </a:rPr>
              <a:t>3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3356992" y="3009364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3356992" y="3009364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988840" y="2685038"/>
            <a:ext cx="1177843" cy="791508"/>
            <a:chOff x="1988840" y="2685038"/>
            <a:chExt cx="1177843" cy="791508"/>
          </a:xfrm>
        </p:grpSpPr>
        <p:sp>
          <p:nvSpPr>
            <p:cNvPr id="74" name="TextBox 73"/>
            <p:cNvSpPr txBox="1"/>
            <p:nvPr/>
          </p:nvSpPr>
          <p:spPr>
            <a:xfrm>
              <a:off x="2470635" y="2685038"/>
              <a:ext cx="234360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endParaRPr lang="da-DK" sz="800" baseline="-25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840" y="3261102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i="1" baseline="-25000" smtClean="0"/>
                <a:t>1</a:t>
              </a:r>
              <a:endParaRPr lang="da-DK" sz="800" baseline="-25000"/>
            </a:p>
          </p:txBody>
        </p:sp>
        <p:cxnSp>
          <p:nvCxnSpPr>
            <p:cNvPr id="77" name="Straight Arrow Connector 76"/>
            <p:cNvCxnSpPr>
              <a:stCxn id="76" idx="0"/>
              <a:endCxn id="74" idx="2"/>
            </p:cNvCxnSpPr>
            <p:nvPr/>
          </p:nvCxnSpPr>
          <p:spPr>
            <a:xfrm flipV="1">
              <a:off x="2125256" y="2900482"/>
              <a:ext cx="462559" cy="3606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5" idx="0"/>
              <a:endCxn id="74" idx="2"/>
            </p:cNvCxnSpPr>
            <p:nvPr/>
          </p:nvCxnSpPr>
          <p:spPr>
            <a:xfrm flipV="1">
              <a:off x="2587815" y="2900482"/>
              <a:ext cx="0" cy="3606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6" idx="0"/>
              <a:endCxn id="74" idx="2"/>
            </p:cNvCxnSpPr>
            <p:nvPr/>
          </p:nvCxnSpPr>
          <p:spPr>
            <a:xfrm flipH="1" flipV="1">
              <a:off x="2587815" y="2900482"/>
              <a:ext cx="442452" cy="3606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112672" y="2963544"/>
              <a:ext cx="25840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s</a:t>
              </a:r>
              <a:r>
                <a:rPr lang="da-DK" sz="800" i="1" baseline="-25000" smtClean="0">
                  <a:latin typeface="Symbol" panose="05050102010706020507" pitchFamily="18" charset="2"/>
                </a:rPr>
                <a:t>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93473" y="2999838"/>
              <a:ext cx="25840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+mj-lt"/>
                </a:rPr>
                <a:t>s</a:t>
              </a:r>
              <a:r>
                <a:rPr lang="da-DK" sz="800" i="1" baseline="-25000" smtClean="0">
                  <a:latin typeface="Symbol" panose="05050102010706020507" pitchFamily="18" charset="2"/>
                </a:rPr>
                <a:t>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76379" y="2963544"/>
              <a:ext cx="25840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s</a:t>
              </a:r>
              <a:r>
                <a:rPr lang="da-DK" sz="800" i="1" baseline="-25000" smtClean="0">
                  <a:latin typeface="Symbol" panose="05050102010706020507" pitchFamily="18" charset="2"/>
                </a:rPr>
                <a:t>3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51399" y="3261102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i="1" baseline="-25000" smtClean="0"/>
                <a:t>2</a:t>
              </a:r>
              <a:endParaRPr lang="da-DK" sz="800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3851" y="3261102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i="1" baseline="-25000" smtClean="0"/>
                <a:t>3</a:t>
              </a:r>
              <a:endParaRPr lang="da-DK" sz="800" baseline="-250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270835" y="2685038"/>
            <a:ext cx="234360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endParaRPr lang="da-DK" sz="800" baseline="-25000"/>
          </a:p>
        </p:txBody>
      </p:sp>
      <p:sp>
        <p:nvSpPr>
          <p:cNvPr id="38" name="TextBox 37"/>
          <p:cNvSpPr txBox="1"/>
          <p:nvPr/>
        </p:nvSpPr>
        <p:spPr>
          <a:xfrm>
            <a:off x="3789040" y="3261102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i="1" baseline="-25000" smtClean="0"/>
              <a:t>1</a:t>
            </a:r>
            <a:endParaRPr lang="da-DK" sz="800" baseline="-25000"/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3925456" y="2900482"/>
            <a:ext cx="462559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0"/>
            <a:endCxn id="37" idx="2"/>
          </p:cNvCxnSpPr>
          <p:nvPr/>
        </p:nvCxnSpPr>
        <p:spPr>
          <a:xfrm flipV="1">
            <a:off x="4388015" y="2900482"/>
            <a:ext cx="0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6" idx="0"/>
            <a:endCxn id="37" idx="2"/>
          </p:cNvCxnSpPr>
          <p:nvPr/>
        </p:nvCxnSpPr>
        <p:spPr>
          <a:xfrm flipH="1" flipV="1">
            <a:off x="4388015" y="2900482"/>
            <a:ext cx="442452" cy="3606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84271" y="2963544"/>
            <a:ext cx="3898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smtClean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 smtClean="0">
                <a:latin typeface="Symbol" panose="05050102010706020507" pitchFamily="18" charset="2"/>
              </a:rPr>
              <a:t>D</a:t>
            </a:r>
            <a:r>
              <a:rPr lang="da-DK" sz="800" i="1" smtClean="0"/>
              <a:t>X</a:t>
            </a:r>
            <a:r>
              <a:rPr lang="da-DK" sz="800" i="1" baseline="-25000" smtClean="0">
                <a:latin typeface="Symbol" panose="05050102010706020507" pitchFamily="18" charset="2"/>
              </a:rPr>
              <a:t>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51599" y="3261102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i="1" baseline="-25000" smtClean="0"/>
              <a:t>2</a:t>
            </a:r>
            <a:endParaRPr lang="da-DK" sz="8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4694051" y="3261102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i="1" baseline="-25000" smtClean="0"/>
              <a:t>3</a:t>
            </a:r>
            <a:endParaRPr lang="da-DK" sz="800" baseline="-25000"/>
          </a:p>
        </p:txBody>
      </p:sp>
      <p:sp>
        <p:nvSpPr>
          <p:cNvPr id="47" name="TextBox 46"/>
          <p:cNvSpPr txBox="1"/>
          <p:nvPr/>
        </p:nvSpPr>
        <p:spPr>
          <a:xfrm>
            <a:off x="4065751" y="3027836"/>
            <a:ext cx="3898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smtClean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 smtClean="0">
                <a:latin typeface="Symbol" panose="05050102010706020507" pitchFamily="18" charset="2"/>
              </a:rPr>
              <a:t>D</a:t>
            </a:r>
            <a:r>
              <a:rPr lang="da-DK" sz="800" i="1" smtClean="0"/>
              <a:t>X</a:t>
            </a:r>
            <a:r>
              <a:rPr lang="da-DK" sz="800" i="1" baseline="-25000" smtClean="0">
                <a:latin typeface="Symbol" panose="05050102010706020507" pitchFamily="18" charset="2"/>
              </a:rPr>
              <a:t>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2744" y="2963544"/>
            <a:ext cx="38985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smtClean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 smtClean="0">
                <a:latin typeface="Symbol" panose="05050102010706020507" pitchFamily="18" charset="2"/>
              </a:rPr>
              <a:t>D</a:t>
            </a:r>
            <a:r>
              <a:rPr lang="da-DK" sz="800" i="1" smtClean="0"/>
              <a:t>X</a:t>
            </a:r>
            <a:r>
              <a:rPr lang="da-DK" sz="800" i="1" baseline="-25000" smtClean="0">
                <a:latin typeface="Symbol" panose="05050102010706020507" pitchFamily="18" charset="2"/>
              </a:rPr>
              <a:t>3</a:t>
            </a:r>
            <a:endParaRPr lang="da-DK" sz="800" baseline="-2500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959640" y="3087980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04664" y="2648744"/>
            <a:ext cx="1440160" cy="936104"/>
            <a:chOff x="404664" y="2648744"/>
            <a:chExt cx="1440160" cy="936104"/>
          </a:xfrm>
        </p:grpSpPr>
        <p:sp>
          <p:nvSpPr>
            <p:cNvPr id="63" name="TextBox 62"/>
            <p:cNvSpPr txBox="1"/>
            <p:nvPr/>
          </p:nvSpPr>
          <p:spPr>
            <a:xfrm>
              <a:off x="404664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1239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5198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3</a:t>
              </a:r>
              <a:endParaRPr lang="da-DK" sz="800" baseline="-25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4704" y="3369404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cxnSp>
          <p:nvCxnSpPr>
            <p:cNvPr id="3" name="Straight Arrow Connector 2"/>
            <p:cNvCxnSpPr>
              <a:stCxn id="56" idx="0"/>
              <a:endCxn id="63" idx="2"/>
            </p:cNvCxnSpPr>
            <p:nvPr/>
          </p:nvCxnSpPr>
          <p:spPr>
            <a:xfrm flipH="1" flipV="1">
              <a:off x="539477" y="2864188"/>
              <a:ext cx="361643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  <a:endCxn id="53" idx="2"/>
            </p:cNvCxnSpPr>
            <p:nvPr/>
          </p:nvCxnSpPr>
          <p:spPr>
            <a:xfrm flipV="1">
              <a:off x="901120" y="2864188"/>
              <a:ext cx="244932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6" idx="0"/>
              <a:endCxn id="55" idx="2"/>
            </p:cNvCxnSpPr>
            <p:nvPr/>
          </p:nvCxnSpPr>
          <p:spPr>
            <a:xfrm flipV="1">
              <a:off x="901120" y="2864188"/>
              <a:ext cx="808891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83960" y="3369404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cxnSp>
          <p:nvCxnSpPr>
            <p:cNvPr id="30" name="Straight Arrow Connector 29"/>
            <p:cNvCxnSpPr>
              <a:stCxn id="29" idx="0"/>
              <a:endCxn id="63" idx="2"/>
            </p:cNvCxnSpPr>
            <p:nvPr/>
          </p:nvCxnSpPr>
          <p:spPr>
            <a:xfrm flipH="1" flipV="1">
              <a:off x="539477" y="2864188"/>
              <a:ext cx="880899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0"/>
              <a:endCxn id="53" idx="2"/>
            </p:cNvCxnSpPr>
            <p:nvPr/>
          </p:nvCxnSpPr>
          <p:spPr>
            <a:xfrm flipH="1" flipV="1">
              <a:off x="1146052" y="2864188"/>
              <a:ext cx="274324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0"/>
              <a:endCxn id="55" idx="2"/>
            </p:cNvCxnSpPr>
            <p:nvPr/>
          </p:nvCxnSpPr>
          <p:spPr>
            <a:xfrm flipV="1">
              <a:off x="1420376" y="2864188"/>
              <a:ext cx="289635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0379" y="293677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11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0427" y="281296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12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7068" y="2860702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2</a:t>
              </a:r>
              <a:r>
                <a:rPr lang="da-DK" sz="800" baseline="-25000">
                  <a:latin typeface="Symbol" panose="05050102010706020507" pitchFamily="18" charset="2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1960" y="2860702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22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88625" y="281296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>
                  <a:latin typeface="Symbol" panose="05050102010706020507" pitchFamily="18" charset="2"/>
                </a:rPr>
                <a:t>3</a:t>
              </a:r>
              <a:r>
                <a:rPr lang="da-DK" sz="800" baseline="-25000" smtClean="0">
                  <a:latin typeface="Symbol" panose="05050102010706020507" pitchFamily="18" charset="2"/>
                </a:rPr>
                <a:t>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8712" y="293677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3</a:t>
              </a:r>
              <a:r>
                <a:rPr lang="da-DK" sz="800" baseline="-25000">
                  <a:latin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76872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sp>
        <p:nvSpPr>
          <p:cNvPr id="35" name="TextBox 34"/>
          <p:cNvSpPr txBox="1"/>
          <p:nvPr/>
        </p:nvSpPr>
        <p:spPr>
          <a:xfrm>
            <a:off x="2883447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sp>
        <p:nvSpPr>
          <p:cNvPr id="36" name="TextBox 35"/>
          <p:cNvSpPr txBox="1"/>
          <p:nvPr/>
        </p:nvSpPr>
        <p:spPr>
          <a:xfrm>
            <a:off x="3447406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3</a:t>
            </a:r>
            <a:endParaRPr lang="da-DK" sz="800" baseline="-25000"/>
          </a:p>
        </p:txBody>
      </p:sp>
      <p:sp>
        <p:nvSpPr>
          <p:cNvPr id="37" name="TextBox 36"/>
          <p:cNvSpPr txBox="1"/>
          <p:nvPr/>
        </p:nvSpPr>
        <p:spPr>
          <a:xfrm>
            <a:off x="2636912" y="3369404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cxnSp>
        <p:nvCxnSpPr>
          <p:cNvPr id="38" name="Straight Arrow Connector 37"/>
          <p:cNvCxnSpPr>
            <a:stCxn id="37" idx="0"/>
            <a:endCxn id="34" idx="2"/>
          </p:cNvCxnSpPr>
          <p:nvPr/>
        </p:nvCxnSpPr>
        <p:spPr>
          <a:xfrm flipH="1" flipV="1">
            <a:off x="2411685" y="2864188"/>
            <a:ext cx="361643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0"/>
            <a:endCxn id="35" idx="2"/>
          </p:cNvCxnSpPr>
          <p:nvPr/>
        </p:nvCxnSpPr>
        <p:spPr>
          <a:xfrm flipV="1">
            <a:off x="2773328" y="2864188"/>
            <a:ext cx="244932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6" idx="2"/>
          </p:cNvCxnSpPr>
          <p:nvPr/>
        </p:nvCxnSpPr>
        <p:spPr>
          <a:xfrm flipV="1">
            <a:off x="2773328" y="2864188"/>
            <a:ext cx="808891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56168" y="3369404"/>
            <a:ext cx="272832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cxnSp>
        <p:nvCxnSpPr>
          <p:cNvPr id="42" name="Straight Arrow Connector 41"/>
          <p:cNvCxnSpPr>
            <a:stCxn id="41" idx="0"/>
            <a:endCxn id="34" idx="2"/>
          </p:cNvCxnSpPr>
          <p:nvPr/>
        </p:nvCxnSpPr>
        <p:spPr>
          <a:xfrm flipH="1" flipV="1">
            <a:off x="2411685" y="2864188"/>
            <a:ext cx="880899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0"/>
            <a:endCxn id="35" idx="2"/>
          </p:cNvCxnSpPr>
          <p:nvPr/>
        </p:nvCxnSpPr>
        <p:spPr>
          <a:xfrm flipH="1" flipV="1">
            <a:off x="3018260" y="2864188"/>
            <a:ext cx="274324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36" idx="2"/>
          </p:cNvCxnSpPr>
          <p:nvPr/>
        </p:nvCxnSpPr>
        <p:spPr>
          <a:xfrm flipV="1">
            <a:off x="3292584" y="2864188"/>
            <a:ext cx="289635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12587" y="293677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11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2635" y="281296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12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09276" y="2860702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21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4168" y="2860702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22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0833" y="281296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31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00920" y="293677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32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4664" y="3872880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sp>
        <p:nvSpPr>
          <p:cNvPr id="65" name="TextBox 64"/>
          <p:cNvSpPr txBox="1"/>
          <p:nvPr/>
        </p:nvSpPr>
        <p:spPr>
          <a:xfrm>
            <a:off x="1011239" y="3872880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sp>
        <p:nvSpPr>
          <p:cNvPr id="66" name="TextBox 65"/>
          <p:cNvSpPr txBox="1"/>
          <p:nvPr/>
        </p:nvSpPr>
        <p:spPr>
          <a:xfrm>
            <a:off x="1575198" y="3872880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3</a:t>
            </a:r>
            <a:endParaRPr lang="da-DK" sz="800" baseline="-25000"/>
          </a:p>
        </p:txBody>
      </p:sp>
      <p:sp>
        <p:nvSpPr>
          <p:cNvPr id="67" name="TextBox 66"/>
          <p:cNvSpPr txBox="1"/>
          <p:nvPr/>
        </p:nvSpPr>
        <p:spPr>
          <a:xfrm>
            <a:off x="764704" y="4593540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cxnSp>
        <p:nvCxnSpPr>
          <p:cNvPr id="69" name="Straight Arrow Connector 68"/>
          <p:cNvCxnSpPr>
            <a:stCxn id="67" idx="0"/>
            <a:endCxn id="64" idx="2"/>
          </p:cNvCxnSpPr>
          <p:nvPr/>
        </p:nvCxnSpPr>
        <p:spPr>
          <a:xfrm flipH="1" flipV="1">
            <a:off x="539477" y="4088324"/>
            <a:ext cx="361643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0"/>
            <a:endCxn id="65" idx="2"/>
          </p:cNvCxnSpPr>
          <p:nvPr/>
        </p:nvCxnSpPr>
        <p:spPr>
          <a:xfrm flipV="1">
            <a:off x="901120" y="4088324"/>
            <a:ext cx="244932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0"/>
            <a:endCxn id="66" idx="2"/>
          </p:cNvCxnSpPr>
          <p:nvPr/>
        </p:nvCxnSpPr>
        <p:spPr>
          <a:xfrm flipV="1">
            <a:off x="901120" y="4088324"/>
            <a:ext cx="808891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83960" y="4593540"/>
            <a:ext cx="272832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cxnSp>
        <p:nvCxnSpPr>
          <p:cNvPr id="84" name="Straight Arrow Connector 83"/>
          <p:cNvCxnSpPr>
            <a:stCxn id="83" idx="0"/>
            <a:endCxn id="64" idx="2"/>
          </p:cNvCxnSpPr>
          <p:nvPr/>
        </p:nvCxnSpPr>
        <p:spPr>
          <a:xfrm flipH="1" flipV="1">
            <a:off x="539477" y="4088324"/>
            <a:ext cx="880899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0"/>
            <a:endCxn id="65" idx="2"/>
          </p:cNvCxnSpPr>
          <p:nvPr/>
        </p:nvCxnSpPr>
        <p:spPr>
          <a:xfrm flipH="1" flipV="1">
            <a:off x="1146052" y="4088324"/>
            <a:ext cx="274324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0"/>
            <a:endCxn id="66" idx="2"/>
          </p:cNvCxnSpPr>
          <p:nvPr/>
        </p:nvCxnSpPr>
        <p:spPr>
          <a:xfrm flipV="1">
            <a:off x="1420376" y="4088324"/>
            <a:ext cx="289635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7419" y="4165675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11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2969" y="4013287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12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1306" y="4010156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31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42503" y="4165675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32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3812855" y="3087980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24612" y="4181928"/>
            <a:ext cx="361627" cy="11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767912" y="4107956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21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50486" y="4107956"/>
            <a:ext cx="423514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da-DK" sz="800">
                <a:latin typeface="Symbol" panose="05050102010706020507" pitchFamily="18" charset="2"/>
              </a:rPr>
              <a:t>D</a:t>
            </a:r>
            <a:r>
              <a:rPr lang="da-DK" sz="800" i="1"/>
              <a:t>X</a:t>
            </a:r>
            <a:r>
              <a:rPr lang="da-DK" sz="800" baseline="-25000" smtClean="0">
                <a:latin typeface="Symbol" panose="05050102010706020507" pitchFamily="18" charset="2"/>
              </a:rPr>
              <a:t>22</a:t>
            </a:r>
            <a:endParaRPr lang="da-DK" sz="800" baseline="-2500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53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959640" y="3087980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04664" y="2648744"/>
            <a:ext cx="1440160" cy="936104"/>
            <a:chOff x="404664" y="2648744"/>
            <a:chExt cx="1440160" cy="936104"/>
          </a:xfrm>
        </p:grpSpPr>
        <p:sp>
          <p:nvSpPr>
            <p:cNvPr id="63" name="TextBox 62"/>
            <p:cNvSpPr txBox="1"/>
            <p:nvPr/>
          </p:nvSpPr>
          <p:spPr>
            <a:xfrm>
              <a:off x="404664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1239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5198" y="2648744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3</a:t>
              </a:r>
              <a:endParaRPr lang="da-DK" sz="800" baseline="-25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4704" y="3369404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cxnSp>
          <p:nvCxnSpPr>
            <p:cNvPr id="3" name="Straight Arrow Connector 2"/>
            <p:cNvCxnSpPr>
              <a:stCxn id="56" idx="0"/>
              <a:endCxn id="63" idx="2"/>
            </p:cNvCxnSpPr>
            <p:nvPr/>
          </p:nvCxnSpPr>
          <p:spPr>
            <a:xfrm flipH="1" flipV="1">
              <a:off x="539477" y="2864188"/>
              <a:ext cx="361643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  <a:endCxn id="53" idx="2"/>
            </p:cNvCxnSpPr>
            <p:nvPr/>
          </p:nvCxnSpPr>
          <p:spPr>
            <a:xfrm flipV="1">
              <a:off x="901120" y="2864188"/>
              <a:ext cx="244932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6" idx="0"/>
              <a:endCxn id="55" idx="2"/>
            </p:cNvCxnSpPr>
            <p:nvPr/>
          </p:nvCxnSpPr>
          <p:spPr>
            <a:xfrm flipV="1">
              <a:off x="901120" y="2864188"/>
              <a:ext cx="808891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83960" y="3369404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cxnSp>
          <p:nvCxnSpPr>
            <p:cNvPr id="30" name="Straight Arrow Connector 29"/>
            <p:cNvCxnSpPr>
              <a:stCxn id="29" idx="0"/>
              <a:endCxn id="63" idx="2"/>
            </p:cNvCxnSpPr>
            <p:nvPr/>
          </p:nvCxnSpPr>
          <p:spPr>
            <a:xfrm flipH="1" flipV="1">
              <a:off x="539477" y="2864188"/>
              <a:ext cx="880899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0"/>
              <a:endCxn id="53" idx="2"/>
            </p:cNvCxnSpPr>
            <p:nvPr/>
          </p:nvCxnSpPr>
          <p:spPr>
            <a:xfrm flipH="1" flipV="1">
              <a:off x="1146052" y="2864188"/>
              <a:ext cx="274324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0"/>
              <a:endCxn id="55" idx="2"/>
            </p:cNvCxnSpPr>
            <p:nvPr/>
          </p:nvCxnSpPr>
          <p:spPr>
            <a:xfrm flipV="1">
              <a:off x="1420376" y="2864188"/>
              <a:ext cx="289635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0379" y="293677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11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0427" y="281296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12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7068" y="2860702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2</a:t>
              </a:r>
              <a:r>
                <a:rPr lang="da-DK" sz="800" baseline="-25000">
                  <a:latin typeface="Symbol" panose="05050102010706020507" pitchFamily="18" charset="2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1960" y="2860702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22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88625" y="281296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>
                  <a:latin typeface="Symbol" panose="05050102010706020507" pitchFamily="18" charset="2"/>
                </a:rPr>
                <a:t>3</a:t>
              </a:r>
              <a:r>
                <a:rPr lang="da-DK" sz="800" baseline="-25000" smtClean="0">
                  <a:latin typeface="Symbol" panose="05050102010706020507" pitchFamily="18" charset="2"/>
                </a:rPr>
                <a:t>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8712" y="2936776"/>
              <a:ext cx="31611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a</a:t>
              </a:r>
              <a:r>
                <a:rPr lang="da-DK" sz="800" baseline="-25000" smtClean="0">
                  <a:latin typeface="Symbol" panose="05050102010706020507" pitchFamily="18" charset="2"/>
                </a:rPr>
                <a:t>3</a:t>
              </a:r>
              <a:r>
                <a:rPr lang="da-DK" sz="800" baseline="-25000">
                  <a:latin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76872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sp>
        <p:nvSpPr>
          <p:cNvPr id="35" name="TextBox 34"/>
          <p:cNvSpPr txBox="1"/>
          <p:nvPr/>
        </p:nvSpPr>
        <p:spPr>
          <a:xfrm>
            <a:off x="2883447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sp>
        <p:nvSpPr>
          <p:cNvPr id="36" name="TextBox 35"/>
          <p:cNvSpPr txBox="1"/>
          <p:nvPr/>
        </p:nvSpPr>
        <p:spPr>
          <a:xfrm>
            <a:off x="3447406" y="2648744"/>
            <a:ext cx="269626" cy="2154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Y</a:t>
            </a:r>
            <a:r>
              <a:rPr lang="da-DK" sz="800" baseline="-25000" smtClean="0"/>
              <a:t>3</a:t>
            </a:r>
            <a:endParaRPr lang="da-DK" sz="800" baseline="-25000"/>
          </a:p>
        </p:txBody>
      </p:sp>
      <p:sp>
        <p:nvSpPr>
          <p:cNvPr id="37" name="TextBox 36"/>
          <p:cNvSpPr txBox="1"/>
          <p:nvPr/>
        </p:nvSpPr>
        <p:spPr>
          <a:xfrm>
            <a:off x="2636912" y="3369404"/>
            <a:ext cx="27283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1</a:t>
            </a:r>
            <a:endParaRPr lang="da-DK" sz="800" baseline="-25000"/>
          </a:p>
        </p:txBody>
      </p:sp>
      <p:cxnSp>
        <p:nvCxnSpPr>
          <p:cNvPr id="38" name="Straight Arrow Connector 37"/>
          <p:cNvCxnSpPr>
            <a:stCxn id="37" idx="0"/>
            <a:endCxn id="34" idx="2"/>
          </p:cNvCxnSpPr>
          <p:nvPr/>
        </p:nvCxnSpPr>
        <p:spPr>
          <a:xfrm flipH="1" flipV="1">
            <a:off x="2411685" y="2864188"/>
            <a:ext cx="361643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0"/>
            <a:endCxn id="35" idx="2"/>
          </p:cNvCxnSpPr>
          <p:nvPr/>
        </p:nvCxnSpPr>
        <p:spPr>
          <a:xfrm flipV="1">
            <a:off x="2773328" y="2864188"/>
            <a:ext cx="244932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6" idx="2"/>
          </p:cNvCxnSpPr>
          <p:nvPr/>
        </p:nvCxnSpPr>
        <p:spPr>
          <a:xfrm flipV="1">
            <a:off x="2773328" y="2864188"/>
            <a:ext cx="808891" cy="5052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56168" y="3369404"/>
            <a:ext cx="272832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X</a:t>
            </a:r>
            <a:r>
              <a:rPr lang="da-DK" sz="800" baseline="-25000" smtClean="0"/>
              <a:t>2</a:t>
            </a:r>
            <a:endParaRPr lang="da-DK" sz="800" baseline="-25000"/>
          </a:p>
        </p:txBody>
      </p:sp>
      <p:cxnSp>
        <p:nvCxnSpPr>
          <p:cNvPr id="42" name="Straight Arrow Connector 41"/>
          <p:cNvCxnSpPr>
            <a:stCxn id="41" idx="0"/>
            <a:endCxn id="34" idx="2"/>
          </p:cNvCxnSpPr>
          <p:nvPr/>
        </p:nvCxnSpPr>
        <p:spPr>
          <a:xfrm flipH="1" flipV="1">
            <a:off x="2411685" y="2864188"/>
            <a:ext cx="880899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0"/>
            <a:endCxn id="35" idx="2"/>
          </p:cNvCxnSpPr>
          <p:nvPr/>
        </p:nvCxnSpPr>
        <p:spPr>
          <a:xfrm flipH="1" flipV="1">
            <a:off x="3018260" y="2864188"/>
            <a:ext cx="274324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36" idx="2"/>
          </p:cNvCxnSpPr>
          <p:nvPr/>
        </p:nvCxnSpPr>
        <p:spPr>
          <a:xfrm flipV="1">
            <a:off x="3292584" y="2864188"/>
            <a:ext cx="289635" cy="50521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12587" y="293677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 smtClean="0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11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2635" y="281296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12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09276" y="2860702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21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4168" y="2860702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22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0833" y="281296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31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00920" y="2936776"/>
            <a:ext cx="292068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800" i="1"/>
              <a:t>s</a:t>
            </a:r>
            <a:r>
              <a:rPr lang="da-DK" sz="800" baseline="-25000" smtClean="0">
                <a:latin typeface="Symbol" panose="05050102010706020507" pitchFamily="18" charset="2"/>
              </a:rPr>
              <a:t>32</a:t>
            </a:r>
            <a:endParaRPr lang="da-DK" sz="800" baseline="-25000">
              <a:latin typeface="Symbol" panose="05050102010706020507" pitchFamily="18" charset="2"/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3812855" y="3593811"/>
            <a:ext cx="216024" cy="14285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211089" y="4953000"/>
            <a:ext cx="1628598" cy="936104"/>
            <a:chOff x="337419" y="3872880"/>
            <a:chExt cx="1628598" cy="936104"/>
          </a:xfrm>
        </p:grpSpPr>
        <p:sp>
          <p:nvSpPr>
            <p:cNvPr id="64" name="TextBox 63"/>
            <p:cNvSpPr txBox="1"/>
            <p:nvPr/>
          </p:nvSpPr>
          <p:spPr>
            <a:xfrm>
              <a:off x="404664" y="3872880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11239" y="3872880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75198" y="3872880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3</a:t>
              </a:r>
              <a:endParaRPr lang="da-DK" sz="800" baseline="-25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4704" y="4593540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cxnSp>
          <p:nvCxnSpPr>
            <p:cNvPr id="69" name="Straight Arrow Connector 68"/>
            <p:cNvCxnSpPr>
              <a:stCxn id="67" idx="0"/>
              <a:endCxn id="64" idx="2"/>
            </p:cNvCxnSpPr>
            <p:nvPr/>
          </p:nvCxnSpPr>
          <p:spPr>
            <a:xfrm flipH="1" flipV="1">
              <a:off x="539477" y="4088324"/>
              <a:ext cx="361643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0"/>
              <a:endCxn id="65" idx="2"/>
            </p:cNvCxnSpPr>
            <p:nvPr/>
          </p:nvCxnSpPr>
          <p:spPr>
            <a:xfrm flipV="1">
              <a:off x="901120" y="4088324"/>
              <a:ext cx="244932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0"/>
              <a:endCxn id="66" idx="2"/>
            </p:cNvCxnSpPr>
            <p:nvPr/>
          </p:nvCxnSpPr>
          <p:spPr>
            <a:xfrm flipV="1">
              <a:off x="901120" y="4088324"/>
              <a:ext cx="808891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83960" y="4593540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cxnSp>
          <p:nvCxnSpPr>
            <p:cNvPr id="84" name="Straight Arrow Connector 83"/>
            <p:cNvCxnSpPr>
              <a:stCxn id="83" idx="0"/>
              <a:endCxn id="64" idx="2"/>
            </p:cNvCxnSpPr>
            <p:nvPr/>
          </p:nvCxnSpPr>
          <p:spPr>
            <a:xfrm flipH="1" flipV="1">
              <a:off x="539477" y="4088324"/>
              <a:ext cx="880899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3" idx="0"/>
              <a:endCxn id="65" idx="2"/>
            </p:cNvCxnSpPr>
            <p:nvPr/>
          </p:nvCxnSpPr>
          <p:spPr>
            <a:xfrm flipH="1" flipV="1">
              <a:off x="1146052" y="4088324"/>
              <a:ext cx="274324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3" idx="0"/>
              <a:endCxn id="66" idx="2"/>
            </p:cNvCxnSpPr>
            <p:nvPr/>
          </p:nvCxnSpPr>
          <p:spPr>
            <a:xfrm flipV="1">
              <a:off x="1420376" y="4088324"/>
              <a:ext cx="289635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37419" y="4165675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11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2969" y="4013287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12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1306" y="4010156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31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42503" y="4165675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32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24612" y="4181928"/>
              <a:ext cx="361627" cy="115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7912" y="4107956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21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0486" y="4107956"/>
              <a:ext cx="42351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>
                  <a:latin typeface="Symbol" panose="05050102010706020507" pitchFamily="18" charset="2"/>
                  <a:sym typeface="Symbol" panose="05050102010706020507" pitchFamily="18" charset="2"/>
                </a:rPr>
                <a:t></a:t>
              </a:r>
              <a:r>
                <a:rPr lang="da-DK" sz="800">
                  <a:latin typeface="Symbol" panose="05050102010706020507" pitchFamily="18" charset="2"/>
                </a:rPr>
                <a:t>D</a:t>
              </a:r>
              <a:r>
                <a:rPr lang="da-DK" sz="800" i="1"/>
                <a:t>X</a:t>
              </a:r>
              <a:r>
                <a:rPr lang="da-DK" sz="800" baseline="-25000" smtClean="0">
                  <a:latin typeface="Symbol" panose="05050102010706020507" pitchFamily="18" charset="2"/>
                </a:rPr>
                <a:t>22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6872" y="3796109"/>
            <a:ext cx="1440160" cy="936104"/>
            <a:chOff x="2276872" y="3904332"/>
            <a:chExt cx="1440160" cy="936104"/>
          </a:xfrm>
        </p:grpSpPr>
        <p:sp>
          <p:nvSpPr>
            <p:cNvPr id="72" name="TextBox 71"/>
            <p:cNvSpPr txBox="1"/>
            <p:nvPr/>
          </p:nvSpPr>
          <p:spPr>
            <a:xfrm>
              <a:off x="2276872" y="3904332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83447" y="3904332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47406" y="3904332"/>
              <a:ext cx="269626" cy="2154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Y</a:t>
              </a:r>
              <a:r>
                <a:rPr lang="da-DK" sz="800" baseline="-25000" smtClean="0"/>
                <a:t>3</a:t>
              </a:r>
              <a:endParaRPr lang="da-DK" sz="800" baseline="-25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36912" y="4624992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1</a:t>
              </a:r>
              <a:endParaRPr lang="da-DK" sz="800" baseline="-25000"/>
            </a:p>
          </p:txBody>
        </p:sp>
        <p:cxnSp>
          <p:nvCxnSpPr>
            <p:cNvPr id="76" name="Straight Arrow Connector 75"/>
            <p:cNvCxnSpPr>
              <a:stCxn id="75" idx="0"/>
              <a:endCxn id="72" idx="2"/>
            </p:cNvCxnSpPr>
            <p:nvPr/>
          </p:nvCxnSpPr>
          <p:spPr>
            <a:xfrm flipH="1" flipV="1">
              <a:off x="2411685" y="4119776"/>
              <a:ext cx="361643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0"/>
              <a:endCxn id="73" idx="2"/>
            </p:cNvCxnSpPr>
            <p:nvPr/>
          </p:nvCxnSpPr>
          <p:spPr>
            <a:xfrm flipV="1">
              <a:off x="2773328" y="4119776"/>
              <a:ext cx="244932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0"/>
              <a:endCxn id="74" idx="2"/>
            </p:cNvCxnSpPr>
            <p:nvPr/>
          </p:nvCxnSpPr>
          <p:spPr>
            <a:xfrm flipV="1">
              <a:off x="2773328" y="4119776"/>
              <a:ext cx="808891" cy="5052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156168" y="4624992"/>
              <a:ext cx="272832" cy="21544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/>
                <a:t>X</a:t>
              </a:r>
              <a:r>
                <a:rPr lang="da-DK" sz="800" baseline="-25000" smtClean="0"/>
                <a:t>2</a:t>
              </a:r>
              <a:endParaRPr lang="da-DK" sz="800" baseline="-25000"/>
            </a:p>
          </p:txBody>
        </p:sp>
        <p:cxnSp>
          <p:nvCxnSpPr>
            <p:cNvPr id="80" name="Straight Arrow Connector 79"/>
            <p:cNvCxnSpPr>
              <a:stCxn id="79" idx="0"/>
              <a:endCxn id="72" idx="2"/>
            </p:cNvCxnSpPr>
            <p:nvPr/>
          </p:nvCxnSpPr>
          <p:spPr>
            <a:xfrm flipH="1" flipV="1">
              <a:off x="2411685" y="4119776"/>
              <a:ext cx="880899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0"/>
              <a:endCxn id="73" idx="2"/>
            </p:cNvCxnSpPr>
            <p:nvPr/>
          </p:nvCxnSpPr>
          <p:spPr>
            <a:xfrm flipH="1" flipV="1">
              <a:off x="3018260" y="4119776"/>
              <a:ext cx="274324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0"/>
              <a:endCxn id="74" idx="2"/>
            </p:cNvCxnSpPr>
            <p:nvPr/>
          </p:nvCxnSpPr>
          <p:spPr>
            <a:xfrm flipV="1">
              <a:off x="3292584" y="4119776"/>
              <a:ext cx="289635" cy="50521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312587" y="4192364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11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02635" y="4068554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12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09276" y="4116290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 smtClean="0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21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04168" y="4116290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22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60833" y="4068554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31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00920" y="4192364"/>
              <a:ext cx="29367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a-DK" sz="800" i="1">
                  <a:latin typeface="Symbol" panose="05050102010706020507" pitchFamily="18" charset="2"/>
                </a:rPr>
                <a:t>g</a:t>
              </a:r>
              <a:r>
                <a:rPr lang="da-DK" sz="800" baseline="-25000" smtClean="0">
                  <a:latin typeface="Symbol" panose="05050102010706020507" pitchFamily="18" charset="2"/>
                </a:rPr>
                <a:t>32</a:t>
              </a:r>
              <a:endParaRPr lang="da-DK" sz="800" baseline="-2500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1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124</Words>
  <Application>Microsoft Office PowerPoint</Application>
  <PresentationFormat>A4 Paper (210x297 mm)</PresentationFormat>
  <Paragraphs>109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58</cp:revision>
  <dcterms:created xsi:type="dcterms:W3CDTF">2017-02-21T03:39:05Z</dcterms:created>
  <dcterms:modified xsi:type="dcterms:W3CDTF">2017-12-14T11:18:50Z</dcterms:modified>
</cp:coreProperties>
</file>