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6" r:id="rId4"/>
    <p:sldId id="270" r:id="rId5"/>
    <p:sldId id="271" r:id="rId6"/>
    <p:sldId id="268" r:id="rId7"/>
    <p:sldId id="265" r:id="rId8"/>
    <p:sldId id="26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8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6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7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93E8-3521-4EF5-A9EA-28EDF16EDF3F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71AE-70F1-4D06-8BDA-9FC75B3EC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cxnSp>
        <p:nvCxnSpPr>
          <p:cNvPr id="36" name="Straight Arrow Connector 35"/>
          <p:cNvCxnSpPr>
            <a:stCxn id="5" idx="3"/>
            <a:endCxn id="35" idx="1"/>
          </p:cNvCxnSpPr>
          <p:nvPr/>
        </p:nvCxnSpPr>
        <p:spPr>
          <a:xfrm>
            <a:off x="3347864" y="1016732"/>
            <a:ext cx="122413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35" idx="1"/>
          </p:cNvCxnSpPr>
          <p:nvPr/>
        </p:nvCxnSpPr>
        <p:spPr>
          <a:xfrm>
            <a:off x="3361978" y="1880828"/>
            <a:ext cx="121002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5" idx="1"/>
          </p:cNvCxnSpPr>
          <p:nvPr/>
        </p:nvCxnSpPr>
        <p:spPr>
          <a:xfrm flipV="1">
            <a:off x="3352979" y="2132856"/>
            <a:ext cx="1219021" cy="39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5" idx="1"/>
          </p:cNvCxnSpPr>
          <p:nvPr/>
        </p:nvCxnSpPr>
        <p:spPr>
          <a:xfrm flipV="1">
            <a:off x="3666778" y="2132856"/>
            <a:ext cx="905222" cy="135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4036" y="32336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execute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cxnSp>
        <p:nvCxnSpPr>
          <p:cNvPr id="36" name="Straight Arrow Connector 35"/>
          <p:cNvCxnSpPr>
            <a:stCxn id="5" idx="3"/>
            <a:endCxn id="35" idx="1"/>
          </p:cNvCxnSpPr>
          <p:nvPr/>
        </p:nvCxnSpPr>
        <p:spPr>
          <a:xfrm>
            <a:off x="3347864" y="1016732"/>
            <a:ext cx="122413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35" idx="1"/>
          </p:cNvCxnSpPr>
          <p:nvPr/>
        </p:nvCxnSpPr>
        <p:spPr>
          <a:xfrm>
            <a:off x="3361978" y="1880828"/>
            <a:ext cx="121002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5" idx="1"/>
          </p:cNvCxnSpPr>
          <p:nvPr/>
        </p:nvCxnSpPr>
        <p:spPr>
          <a:xfrm flipV="1">
            <a:off x="3352979" y="2132856"/>
            <a:ext cx="1219021" cy="39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5" idx="1"/>
          </p:cNvCxnSpPr>
          <p:nvPr/>
        </p:nvCxnSpPr>
        <p:spPr>
          <a:xfrm flipV="1">
            <a:off x="3666778" y="2132856"/>
            <a:ext cx="905222" cy="135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4036" y="32336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execute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3754202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egg.box</a:t>
            </a:r>
            <a:r>
              <a:rPr lang="da-DK" sz="1100" smtClean="0">
                <a:latin typeface="Cambria" panose="02040503050406030204" pitchFamily="18" charset="0"/>
              </a:rPr>
              <a:t>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49577" y="4293096"/>
            <a:ext cx="9721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tomato.box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207280" y="430620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eab.box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5076" y="377667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blight.box script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35" idx="2"/>
          </p:cNvCxnSpPr>
          <p:nvPr/>
        </p:nvCxnSpPr>
        <p:spPr>
          <a:xfrm flipV="1">
            <a:off x="5148064" y="3062591"/>
            <a:ext cx="12285" cy="69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36096" y="32508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load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cxnSp>
        <p:nvCxnSpPr>
          <p:cNvPr id="36" name="Straight Arrow Connector 35"/>
          <p:cNvCxnSpPr>
            <a:stCxn id="5" idx="3"/>
            <a:endCxn id="35" idx="1"/>
          </p:cNvCxnSpPr>
          <p:nvPr/>
        </p:nvCxnSpPr>
        <p:spPr>
          <a:xfrm>
            <a:off x="3347864" y="1016732"/>
            <a:ext cx="122413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35" idx="1"/>
          </p:cNvCxnSpPr>
          <p:nvPr/>
        </p:nvCxnSpPr>
        <p:spPr>
          <a:xfrm>
            <a:off x="3361978" y="1880828"/>
            <a:ext cx="121002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5" idx="1"/>
          </p:cNvCxnSpPr>
          <p:nvPr/>
        </p:nvCxnSpPr>
        <p:spPr>
          <a:xfrm flipV="1">
            <a:off x="3352979" y="2132856"/>
            <a:ext cx="1219021" cy="39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5" idx="1"/>
          </p:cNvCxnSpPr>
          <p:nvPr/>
        </p:nvCxnSpPr>
        <p:spPr>
          <a:xfrm flipV="1">
            <a:off x="3666778" y="2132856"/>
            <a:ext cx="905222" cy="135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4036" y="32336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execute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3754202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egg.box</a:t>
            </a:r>
            <a:r>
              <a:rPr lang="da-DK" sz="1100" smtClean="0">
                <a:latin typeface="Cambria" panose="02040503050406030204" pitchFamily="18" charset="0"/>
              </a:rPr>
              <a:t>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49577" y="4293096"/>
            <a:ext cx="9721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tomato.box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207280" y="430620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eab.box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5076" y="377667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blight.box script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35" idx="2"/>
          </p:cNvCxnSpPr>
          <p:nvPr/>
        </p:nvCxnSpPr>
        <p:spPr>
          <a:xfrm flipV="1">
            <a:off x="5148064" y="3062591"/>
            <a:ext cx="12285" cy="69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36096" y="32508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load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6552" y="-459432"/>
            <a:ext cx="10297144" cy="7632848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6242148" y="331029"/>
            <a:ext cx="2472094" cy="4707067"/>
            <a:chOff x="1043608" y="251356"/>
            <a:chExt cx="2472094" cy="4707067"/>
          </a:xfrm>
        </p:grpSpPr>
        <p:grpSp>
          <p:nvGrpSpPr>
            <p:cNvPr id="38" name="Group 37"/>
            <p:cNvGrpSpPr/>
            <p:nvPr/>
          </p:nvGrpSpPr>
          <p:grpSpPr>
            <a:xfrm>
              <a:off x="1197854" y="764704"/>
              <a:ext cx="2317848" cy="4193719"/>
              <a:chOff x="1331640" y="764704"/>
              <a:chExt cx="2317848" cy="419371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012350" y="3648166"/>
                <a:ext cx="360040" cy="398568"/>
                <a:chOff x="3093736" y="2765821"/>
                <a:chExt cx="360040" cy="39856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3093736" y="2804743"/>
                  <a:ext cx="360040" cy="359646"/>
                </a:xfrm>
                <a:prstGeom prst="ellipse">
                  <a:avLst/>
                </a:prstGeom>
                <a:solidFill>
                  <a:schemeClr val="lt1">
                    <a:alpha val="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baseline="-25000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 rot="1200000">
                  <a:off x="3275856" y="2765821"/>
                  <a:ext cx="72008" cy="100612"/>
                  <a:chOff x="3563888" y="2757045"/>
                  <a:chExt cx="72008" cy="100612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3563888" y="2757045"/>
                    <a:ext cx="72008" cy="47699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3600000" flipV="1">
                    <a:off x="3566541" y="2797803"/>
                    <a:ext cx="72008" cy="47699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Rounded Rectangle 42"/>
              <p:cNvSpPr/>
              <p:nvPr/>
            </p:nvSpPr>
            <p:spPr>
              <a:xfrm>
                <a:off x="1331640" y="764704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construct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331640" y="132269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amend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331640" y="188064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initialize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cxnSp>
            <p:nvCxnSpPr>
              <p:cNvPr id="47" name="Straight Arrow Connector 46"/>
              <p:cNvCxnSpPr>
                <a:stCxn id="43" idx="2"/>
                <a:endCxn id="44" idx="0"/>
              </p:cNvCxnSpPr>
              <p:nvPr/>
            </p:nvCxnSpPr>
            <p:spPr>
              <a:xfrm>
                <a:off x="1763688" y="105273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4" idx="2"/>
                <a:endCxn id="46" idx="0"/>
              </p:cNvCxnSpPr>
              <p:nvPr/>
            </p:nvCxnSpPr>
            <p:spPr>
              <a:xfrm>
                <a:off x="1763688" y="161069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1331640" y="299655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reset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331640" y="355451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update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331640" y="411246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cleanup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331640" y="4670423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debrief</a:t>
                </a:r>
              </a:p>
            </p:txBody>
          </p:sp>
          <p:cxnSp>
            <p:nvCxnSpPr>
              <p:cNvPr id="60" name="Straight Arrow Connector 59"/>
              <p:cNvCxnSpPr>
                <a:stCxn id="46" idx="2"/>
                <a:endCxn id="66" idx="0"/>
              </p:cNvCxnSpPr>
              <p:nvPr/>
            </p:nvCxnSpPr>
            <p:spPr>
              <a:xfrm>
                <a:off x="1763688" y="216864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6" idx="2"/>
                <a:endCxn id="49" idx="0"/>
              </p:cNvCxnSpPr>
              <p:nvPr/>
            </p:nvCxnSpPr>
            <p:spPr>
              <a:xfrm>
                <a:off x="1763688" y="272660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49" idx="2"/>
                <a:endCxn id="53" idx="0"/>
              </p:cNvCxnSpPr>
              <p:nvPr/>
            </p:nvCxnSpPr>
            <p:spPr>
              <a:xfrm>
                <a:off x="1763688" y="328455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3" idx="2"/>
                <a:endCxn id="58" idx="0"/>
              </p:cNvCxnSpPr>
              <p:nvPr/>
            </p:nvCxnSpPr>
            <p:spPr>
              <a:xfrm>
                <a:off x="1763688" y="384251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8" idx="2"/>
                <a:endCxn id="59" idx="0"/>
              </p:cNvCxnSpPr>
              <p:nvPr/>
            </p:nvCxnSpPr>
            <p:spPr>
              <a:xfrm>
                <a:off x="1763688" y="4400466"/>
                <a:ext cx="0" cy="2699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/>
              <p:cNvSpPr/>
              <p:nvPr/>
            </p:nvSpPr>
            <p:spPr>
              <a:xfrm>
                <a:off x="1331640" y="243860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run</a:t>
                </a:r>
              </a:p>
            </p:txBody>
          </p:sp>
          <p:cxnSp>
            <p:nvCxnSpPr>
              <p:cNvPr id="67" name="Curved Connector 66"/>
              <p:cNvCxnSpPr>
                <a:stCxn id="58" idx="3"/>
                <a:endCxn id="49" idx="3"/>
              </p:cNvCxnSpPr>
              <p:nvPr/>
            </p:nvCxnSpPr>
            <p:spPr>
              <a:xfrm flipV="1">
                <a:off x="2195736" y="3140556"/>
                <a:ext cx="12700" cy="1115910"/>
              </a:xfrm>
              <a:prstGeom prst="curvedConnector3">
                <a:avLst>
                  <a:gd name="adj1" fmla="val 58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881329" y="3554242"/>
                <a:ext cx="7681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smtClean="0">
                    <a:latin typeface="Cambria" panose="02040503050406030204" pitchFamily="18" charset="0"/>
                  </a:rPr>
                  <a:t>iterations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09911" y="3709936"/>
                <a:ext cx="5020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smtClean="0">
                    <a:latin typeface="Cambria" panose="02040503050406030204" pitchFamily="18" charset="0"/>
                  </a:rPr>
                  <a:t>steps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043608" y="251356"/>
              <a:ext cx="1954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mtClean="0">
                  <a:solidFill>
                    <a:srgbClr val="FF0000"/>
                  </a:solidFill>
                </a:rPr>
                <a:t>Computation steps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cxnSp>
        <p:nvCxnSpPr>
          <p:cNvPr id="36" name="Straight Arrow Connector 35"/>
          <p:cNvCxnSpPr>
            <a:stCxn id="5" idx="3"/>
            <a:endCxn id="35" idx="1"/>
          </p:cNvCxnSpPr>
          <p:nvPr/>
        </p:nvCxnSpPr>
        <p:spPr>
          <a:xfrm>
            <a:off x="3347864" y="1016732"/>
            <a:ext cx="122413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35" idx="1"/>
          </p:cNvCxnSpPr>
          <p:nvPr/>
        </p:nvCxnSpPr>
        <p:spPr>
          <a:xfrm>
            <a:off x="3361978" y="1880828"/>
            <a:ext cx="121002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5" idx="1"/>
          </p:cNvCxnSpPr>
          <p:nvPr/>
        </p:nvCxnSpPr>
        <p:spPr>
          <a:xfrm flipV="1">
            <a:off x="3352979" y="2132856"/>
            <a:ext cx="1219021" cy="39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5" idx="1"/>
          </p:cNvCxnSpPr>
          <p:nvPr/>
        </p:nvCxnSpPr>
        <p:spPr>
          <a:xfrm flipV="1">
            <a:off x="3666778" y="2132856"/>
            <a:ext cx="905222" cy="135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4036" y="32336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execute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3754202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egg.box</a:t>
            </a:r>
            <a:r>
              <a:rPr lang="da-DK" sz="1100" smtClean="0">
                <a:latin typeface="Cambria" panose="02040503050406030204" pitchFamily="18" charset="0"/>
              </a:rPr>
              <a:t>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49577" y="4293096"/>
            <a:ext cx="9721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tomato.box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207280" y="430620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eab.box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5076" y="377667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blight.box script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35" idx="2"/>
          </p:cNvCxnSpPr>
          <p:nvPr/>
        </p:nvCxnSpPr>
        <p:spPr>
          <a:xfrm flipV="1">
            <a:off x="5148064" y="3062591"/>
            <a:ext cx="12285" cy="69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36096" y="32508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load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cxnSp>
        <p:nvCxnSpPr>
          <p:cNvPr id="36" name="Straight Arrow Connector 35"/>
          <p:cNvCxnSpPr>
            <a:stCxn id="5" idx="3"/>
            <a:endCxn id="35" idx="1"/>
          </p:cNvCxnSpPr>
          <p:nvPr/>
        </p:nvCxnSpPr>
        <p:spPr>
          <a:xfrm>
            <a:off x="3347864" y="1016732"/>
            <a:ext cx="122413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35" idx="1"/>
          </p:cNvCxnSpPr>
          <p:nvPr/>
        </p:nvCxnSpPr>
        <p:spPr>
          <a:xfrm>
            <a:off x="3361978" y="1880828"/>
            <a:ext cx="121002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5" idx="1"/>
          </p:cNvCxnSpPr>
          <p:nvPr/>
        </p:nvCxnSpPr>
        <p:spPr>
          <a:xfrm flipV="1">
            <a:off x="3352979" y="2132856"/>
            <a:ext cx="1219021" cy="39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5" idx="1"/>
          </p:cNvCxnSpPr>
          <p:nvPr/>
        </p:nvCxnSpPr>
        <p:spPr>
          <a:xfrm flipV="1">
            <a:off x="3666778" y="2132856"/>
            <a:ext cx="905222" cy="135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4036" y="32336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execute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3754202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egg.box</a:t>
            </a:r>
            <a:r>
              <a:rPr lang="da-DK" sz="1100" smtClean="0">
                <a:latin typeface="Cambria" panose="02040503050406030204" pitchFamily="18" charset="0"/>
              </a:rPr>
              <a:t>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49577" y="4293096"/>
            <a:ext cx="9721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tomato.box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207280" y="430620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eab.box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5076" y="377667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blight.box script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35" idx="2"/>
          </p:cNvCxnSpPr>
          <p:nvPr/>
        </p:nvCxnSpPr>
        <p:spPr>
          <a:xfrm flipV="1">
            <a:off x="5148064" y="3062591"/>
            <a:ext cx="12285" cy="69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36096" y="32508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load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300192" y="1315024"/>
            <a:ext cx="1008112" cy="5195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Output</a:t>
            </a:r>
          </a:p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egg0007</a:t>
            </a:r>
            <a:r>
              <a:rPr lang="da-DK" sz="1100" smtClean="0">
                <a:latin typeface="Cambria" panose="02040503050406030204" pitchFamily="18" charset="0"/>
              </a:rPr>
              <a:t>.txt</a:t>
            </a:r>
          </a:p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egg0007</a:t>
            </a:r>
            <a:r>
              <a:rPr lang="da-DK" sz="1100" smtClean="0">
                <a:latin typeface="Cambria" panose="02040503050406030204" pitchFamily="18" charset="0"/>
              </a:rPr>
              <a:t>.R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300192" y="2405404"/>
            <a:ext cx="1008112" cy="5195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Clipboard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R code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4" name="Straight Arrow Connector 63"/>
          <p:cNvCxnSpPr>
            <a:stCxn id="35" idx="3"/>
            <a:endCxn id="62" idx="1"/>
          </p:cNvCxnSpPr>
          <p:nvPr/>
        </p:nvCxnSpPr>
        <p:spPr>
          <a:xfrm flipV="1">
            <a:off x="5748697" y="1574794"/>
            <a:ext cx="551495" cy="558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3"/>
            <a:endCxn id="63" idx="1"/>
          </p:cNvCxnSpPr>
          <p:nvPr/>
        </p:nvCxnSpPr>
        <p:spPr>
          <a:xfrm>
            <a:off x="5748697" y="2132856"/>
            <a:ext cx="551495" cy="532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96136" y="3233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run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572000" y="1203120"/>
            <a:ext cx="1176697" cy="1859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smtClean="0"/>
              <a:t>&gt; load </a:t>
            </a:r>
            <a:r>
              <a:rPr lang="en-GB" sz="1100" b="1" smtClean="0"/>
              <a:t>egg.box</a:t>
            </a:r>
          </a:p>
          <a:p>
            <a:r>
              <a:rPr lang="en-US" sz="1100">
                <a:solidFill>
                  <a:srgbClr val="0070C0"/>
                </a:solidFill>
              </a:rPr>
              <a:t>construct...</a:t>
            </a:r>
          </a:p>
          <a:p>
            <a:r>
              <a:rPr lang="en-US" sz="1100">
                <a:solidFill>
                  <a:srgbClr val="0070C0"/>
                </a:solidFill>
              </a:rPr>
              <a:t>amend...</a:t>
            </a:r>
          </a:p>
          <a:p>
            <a:r>
              <a:rPr lang="en-US" sz="1100">
                <a:solidFill>
                  <a:srgbClr val="0070C0"/>
                </a:solidFill>
              </a:rPr>
              <a:t>5 boxes </a:t>
            </a:r>
            <a:r>
              <a:rPr lang="en-US" sz="1100" smtClean="0">
                <a:solidFill>
                  <a:srgbClr val="0070C0"/>
                </a:solidFill>
              </a:rPr>
              <a:t>created</a:t>
            </a:r>
          </a:p>
          <a:p>
            <a:r>
              <a:rPr lang="en-US" sz="1100" smtClean="0"/>
              <a:t>&gt; run </a:t>
            </a:r>
            <a:br>
              <a:rPr lang="en-US" sz="1100" smtClean="0"/>
            </a:br>
            <a:r>
              <a:rPr lang="en-US" sz="1100" smtClean="0"/>
              <a:t>:</a:t>
            </a:r>
            <a:br>
              <a:rPr lang="en-US" sz="1100" smtClean="0"/>
            </a:br>
            <a:r>
              <a:rPr lang="en-US" sz="1100" smtClean="0"/>
              <a:t>:</a:t>
            </a:r>
          </a:p>
          <a:p>
            <a:endParaRPr lang="en-US" sz="1100" smtClean="0"/>
          </a:p>
          <a:p>
            <a:endParaRPr lang="en-GB" sz="1100"/>
          </a:p>
        </p:txBody>
      </p:sp>
      <p:sp>
        <p:nvSpPr>
          <p:cNvPr id="52" name="Rounded Rectangle 51"/>
          <p:cNvSpPr/>
          <p:nvPr/>
        </p:nvSpPr>
        <p:spPr>
          <a:xfrm>
            <a:off x="4716016" y="3754202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egg.box</a:t>
            </a:r>
            <a:r>
              <a:rPr lang="da-DK" sz="1100" smtClean="0">
                <a:latin typeface="Cambria" panose="02040503050406030204" pitchFamily="18" charset="0"/>
              </a:rPr>
              <a:t>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49577" y="4293096"/>
            <a:ext cx="9721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tomato.box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207280" y="430620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eab.box script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5076" y="3776675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blight.box script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35" idx="2"/>
          </p:cNvCxnSpPr>
          <p:nvPr/>
        </p:nvCxnSpPr>
        <p:spPr>
          <a:xfrm flipV="1">
            <a:off x="5148064" y="3062591"/>
            <a:ext cx="12285" cy="69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36096" y="32508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load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300192" y="1315024"/>
            <a:ext cx="1008112" cy="5195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Output</a:t>
            </a:r>
          </a:p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egg0007</a:t>
            </a:r>
            <a:r>
              <a:rPr lang="da-DK" sz="1100" smtClean="0">
                <a:latin typeface="Cambria" panose="02040503050406030204" pitchFamily="18" charset="0"/>
              </a:rPr>
              <a:t>.txt</a:t>
            </a:r>
          </a:p>
          <a:p>
            <a:pPr algn="ctr"/>
            <a:r>
              <a:rPr lang="da-DK" sz="1100" b="1" smtClean="0">
                <a:latin typeface="Cambria" panose="02040503050406030204" pitchFamily="18" charset="0"/>
              </a:rPr>
              <a:t>egg0007</a:t>
            </a:r>
            <a:r>
              <a:rPr lang="da-DK" sz="1100" smtClean="0">
                <a:latin typeface="Cambria" panose="02040503050406030204" pitchFamily="18" charset="0"/>
              </a:rPr>
              <a:t>.R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300192" y="2405404"/>
            <a:ext cx="1008112" cy="5195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Clipboard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R code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4" name="Straight Arrow Connector 63"/>
          <p:cNvCxnSpPr>
            <a:stCxn id="35" idx="3"/>
            <a:endCxn id="62" idx="1"/>
          </p:cNvCxnSpPr>
          <p:nvPr/>
        </p:nvCxnSpPr>
        <p:spPr>
          <a:xfrm flipV="1">
            <a:off x="5748697" y="1574794"/>
            <a:ext cx="551495" cy="558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3"/>
            <a:endCxn id="63" idx="1"/>
          </p:cNvCxnSpPr>
          <p:nvPr/>
        </p:nvCxnSpPr>
        <p:spPr>
          <a:xfrm>
            <a:off x="5748697" y="2132856"/>
            <a:ext cx="551495" cy="532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96136" y="75541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run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764704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3608" y="1628800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274987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 smtClean="0">
                <a:latin typeface="Cambria" panose="02040503050406030204" pitchFamily="18" charset="0"/>
              </a:rPr>
              <a:t>student</a:t>
            </a:r>
            <a:r>
              <a:rPr lang="da-DK" sz="1100" smtClean="0">
                <a:latin typeface="Cambria" panose="02040503050406030204" pitchFamily="18" charset="0"/>
              </a:rPr>
              <a:t> plug-in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C++ code</a:t>
            </a:r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3768" y="764704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smtClean="0">
                <a:latin typeface="Cambria" panose="02040503050406030204" pitchFamily="18" charset="0"/>
              </a:rPr>
              <a:t>Universal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Simulator</a:t>
            </a:r>
          </a:p>
          <a:p>
            <a:pPr algn="ctr"/>
            <a:r>
              <a:rPr lang="da-DK" sz="1100" smtClean="0">
                <a:latin typeface="Cambria" panose="02040503050406030204" pitchFamily="18" charset="0"/>
              </a:rPr>
              <a:t>app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5" idx="1"/>
          </p:cNvCxnSpPr>
          <p:nvPr/>
        </p:nvCxnSpPr>
        <p:spPr>
          <a:xfrm>
            <a:off x="1907704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7882" y="1628800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b</a:t>
            </a:r>
            <a:r>
              <a:rPr lang="da-DK" sz="1100" b="1" smtClean="0">
                <a:latin typeface="Cambria" panose="02040503050406030204" pitchFamily="18" charset="0"/>
              </a:rPr>
              <a:t>oxes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9" idx="1"/>
          </p:cNvCxnSpPr>
          <p:nvPr/>
        </p:nvCxnSpPr>
        <p:spPr>
          <a:xfrm>
            <a:off x="1907704" y="1880828"/>
            <a:ext cx="590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8883" y="2274987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 b="1">
                <a:latin typeface="Cambria" panose="02040503050406030204" pitchFamily="18" charset="0"/>
              </a:rPr>
              <a:t>s</a:t>
            </a:r>
            <a:r>
              <a:rPr lang="da-DK" sz="1100" b="1" smtClean="0">
                <a:latin typeface="Cambria" panose="02040503050406030204" pitchFamily="18" charset="0"/>
              </a:rPr>
              <a:t>tudent</a:t>
            </a:r>
            <a:r>
              <a:rPr lang="da-DK" sz="1100" smtClean="0">
                <a:latin typeface="Cambria" panose="02040503050406030204" pitchFamily="18" charset="0"/>
              </a:rPr>
              <a:t> plug-in library</a:t>
            </a:r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1907704" y="2527015"/>
            <a:ext cx="581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8158" y="29291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7882" y="29314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1912254" y="31812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00558" y="30815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0282" y="30838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2064654" y="33336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52958" y="3233986"/>
            <a:ext cx="8640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plug-ins C++ code</a:t>
            </a:r>
            <a:endParaRPr lang="en-GB" sz="1100" i="1">
              <a:latin typeface="Cambria" panose="0204050305040603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02682" y="3236243"/>
            <a:ext cx="8640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i="1" smtClean="0">
                <a:latin typeface="Cambria" panose="02040503050406030204" pitchFamily="18" charset="0"/>
              </a:rPr>
              <a:t>More plug-in libraries</a:t>
            </a:r>
            <a:endParaRPr lang="en-GB" sz="1100" i="1"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217054" y="3486014"/>
            <a:ext cx="585628" cy="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1158" y="3233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</a:rPr>
              <a:t>build</a:t>
            </a:r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43608" y="251356"/>
            <a:ext cx="2472094" cy="4707067"/>
            <a:chOff x="1043608" y="251356"/>
            <a:chExt cx="2472094" cy="4707067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97854" y="764704"/>
              <a:ext cx="2317848" cy="4193719"/>
              <a:chOff x="1331640" y="764704"/>
              <a:chExt cx="2317848" cy="4193719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012350" y="3648166"/>
                <a:ext cx="360040" cy="398568"/>
                <a:chOff x="3093736" y="2765821"/>
                <a:chExt cx="360040" cy="398568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093736" y="2804743"/>
                  <a:ext cx="360040" cy="359646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baseline="-25000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 rot="1200000">
                  <a:off x="3275856" y="2765821"/>
                  <a:ext cx="72008" cy="100612"/>
                  <a:chOff x="3563888" y="2757045"/>
                  <a:chExt cx="72008" cy="100612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3563888" y="2757045"/>
                    <a:ext cx="72008" cy="47699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3600000" flipV="1">
                    <a:off x="3566541" y="2797803"/>
                    <a:ext cx="72008" cy="47699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Rounded Rectangle 1"/>
              <p:cNvSpPr/>
              <p:nvPr/>
            </p:nvSpPr>
            <p:spPr>
              <a:xfrm>
                <a:off x="1331640" y="764704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construct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1331640" y="132269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amend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331640" y="188064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initialize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2" idx="2"/>
                <a:endCxn id="3" idx="0"/>
              </p:cNvCxnSpPr>
              <p:nvPr/>
            </p:nvCxnSpPr>
            <p:spPr>
              <a:xfrm>
                <a:off x="1763688" y="105273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" idx="2"/>
                <a:endCxn id="4" idx="0"/>
              </p:cNvCxnSpPr>
              <p:nvPr/>
            </p:nvCxnSpPr>
            <p:spPr>
              <a:xfrm>
                <a:off x="1763688" y="161069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1331640" y="299655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reset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331640" y="355451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update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331640" y="4112466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cleanup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331640" y="4670423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debrief</a:t>
                </a:r>
              </a:p>
            </p:txBody>
          </p:sp>
          <p:cxnSp>
            <p:nvCxnSpPr>
              <p:cNvPr id="37" name="Straight Arrow Connector 36"/>
              <p:cNvCxnSpPr>
                <a:stCxn id="4" idx="2"/>
                <a:endCxn id="22" idx="0"/>
              </p:cNvCxnSpPr>
              <p:nvPr/>
            </p:nvCxnSpPr>
            <p:spPr>
              <a:xfrm>
                <a:off x="1763688" y="216864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21" idx="0"/>
              </p:cNvCxnSpPr>
              <p:nvPr/>
            </p:nvCxnSpPr>
            <p:spPr>
              <a:xfrm>
                <a:off x="1763688" y="272660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1" idx="2"/>
                <a:endCxn id="34" idx="0"/>
              </p:cNvCxnSpPr>
              <p:nvPr/>
            </p:nvCxnSpPr>
            <p:spPr>
              <a:xfrm>
                <a:off x="1763688" y="3284556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2"/>
                <a:endCxn id="35" idx="0"/>
              </p:cNvCxnSpPr>
              <p:nvPr/>
            </p:nvCxnSpPr>
            <p:spPr>
              <a:xfrm>
                <a:off x="1763688" y="3842511"/>
                <a:ext cx="0" cy="269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2"/>
                <a:endCxn id="36" idx="0"/>
              </p:cNvCxnSpPr>
              <p:nvPr/>
            </p:nvCxnSpPr>
            <p:spPr>
              <a:xfrm>
                <a:off x="1763688" y="4400466"/>
                <a:ext cx="0" cy="2699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331640" y="2438601"/>
                <a:ext cx="864096" cy="288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sz="1100" smtClean="0">
                    <a:latin typeface="Cambria" panose="02040503050406030204" pitchFamily="18" charset="0"/>
                  </a:rPr>
                  <a:t>run</a:t>
                </a:r>
              </a:p>
            </p:txBody>
          </p:sp>
          <p:cxnSp>
            <p:nvCxnSpPr>
              <p:cNvPr id="69" name="Curved Connector 68"/>
              <p:cNvCxnSpPr>
                <a:stCxn id="35" idx="3"/>
                <a:endCxn id="21" idx="3"/>
              </p:cNvCxnSpPr>
              <p:nvPr/>
            </p:nvCxnSpPr>
            <p:spPr>
              <a:xfrm flipV="1">
                <a:off x="2195736" y="3140556"/>
                <a:ext cx="12700" cy="1115910"/>
              </a:xfrm>
              <a:prstGeom prst="curvedConnector3">
                <a:avLst>
                  <a:gd name="adj1" fmla="val 58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881329" y="3554242"/>
                <a:ext cx="7681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smtClean="0">
                    <a:latin typeface="Cambria" panose="02040503050406030204" pitchFamily="18" charset="0"/>
                  </a:rPr>
                  <a:t>iterations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09911" y="3709936"/>
                <a:ext cx="5020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smtClean="0">
                    <a:latin typeface="Cambria" panose="02040503050406030204" pitchFamily="18" charset="0"/>
                  </a:rPr>
                  <a:t>steps</a:t>
                </a:r>
                <a:endParaRPr lang="en-GB" sz="11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1043608" y="251356"/>
              <a:ext cx="1954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mtClean="0"/>
                <a:t>Computation steps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95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391</Words>
  <Application>Microsoft Office PowerPoint</Application>
  <PresentationFormat>On-screen Show (4:3)</PresentationFormat>
  <Paragraphs>199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30</cp:revision>
  <cp:lastPrinted>2016-09-12T09:48:55Z</cp:lastPrinted>
  <dcterms:created xsi:type="dcterms:W3CDTF">2016-09-12T08:42:34Z</dcterms:created>
  <dcterms:modified xsi:type="dcterms:W3CDTF">2016-09-19T13:06:53Z</dcterms:modified>
</cp:coreProperties>
</file>