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7F00"/>
    <a:srgbClr val="4DAF4A"/>
    <a:srgbClr val="E41A1C"/>
    <a:srgbClr val="25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264" y="318"/>
      </p:cViewPr>
      <p:guideLst>
        <p:guide orient="horz" pos="2160"/>
        <p:guide pos="62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8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57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3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25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9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4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0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70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6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8880A-7215-460A-AE37-B2382C8F388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D39B-A16D-4CAD-B025-986ABCD9AA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76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0.png"/><Relationship Id="rId26" Type="http://schemas.openxmlformats.org/officeDocument/2006/relationships/image" Target="../media/image18.png"/><Relationship Id="rId21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17" Type="http://schemas.openxmlformats.org/officeDocument/2006/relationships/image" Target="../media/image90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80.png"/><Relationship Id="rId20" Type="http://schemas.openxmlformats.org/officeDocument/2006/relationships/image" Target="../media/image12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23" Type="http://schemas.openxmlformats.org/officeDocument/2006/relationships/image" Target="../media/image15.png"/><Relationship Id="rId28" Type="http://schemas.openxmlformats.org/officeDocument/2006/relationships/image" Target="../media/image21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image" Target="../media/image19.png"/><Relationship Id="rId30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00.png"/><Relationship Id="rId21" Type="http://schemas.openxmlformats.org/officeDocument/2006/relationships/image" Target="../media/image24.png"/><Relationship Id="rId7" Type="http://schemas.openxmlformats.org/officeDocument/2006/relationships/image" Target="../media/image2.png"/><Relationship Id="rId17" Type="http://schemas.openxmlformats.org/officeDocument/2006/relationships/image" Target="../media/image90.png"/><Relationship Id="rId16" Type="http://schemas.openxmlformats.org/officeDocument/2006/relationships/image" Target="../media/image8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9" Type="http://schemas.openxmlformats.org/officeDocument/2006/relationships/image" Target="../media/image6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3" Type="http://schemas.openxmlformats.org/officeDocument/2006/relationships/image" Target="../media/image26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24" Type="http://schemas.openxmlformats.org/officeDocument/2006/relationships/image" Target="../media/image16.png"/><Relationship Id="rId5" Type="http://schemas.openxmlformats.org/officeDocument/2006/relationships/image" Target="../media/image28.png"/><Relationship Id="rId23" Type="http://schemas.openxmlformats.org/officeDocument/2006/relationships/image" Target="../media/image15.png"/><Relationship Id="rId28" Type="http://schemas.openxmlformats.org/officeDocument/2006/relationships/image" Target="../media/image32.png"/><Relationship Id="rId4" Type="http://schemas.openxmlformats.org/officeDocument/2006/relationships/image" Target="../media/image27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21" Type="http://schemas.openxmlformats.org/officeDocument/2006/relationships/image" Target="../media/image38.png"/><Relationship Id="rId7" Type="http://schemas.openxmlformats.org/officeDocument/2006/relationships/image" Target="../media/image35.png"/><Relationship Id="rId16" Type="http://schemas.openxmlformats.org/officeDocument/2006/relationships/image" Target="../media/image3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5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" flipV="1">
            <a:off x="7004369" y="1263635"/>
            <a:ext cx="592177" cy="5200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0000">
            <a:off x="7004369" y="1876484"/>
            <a:ext cx="592177" cy="520005"/>
          </a:xfrm>
          <a:prstGeom prst="rect">
            <a:avLst/>
          </a:prstGeom>
        </p:spPr>
      </p:pic>
      <p:grpSp>
        <p:nvGrpSpPr>
          <p:cNvPr id="104" name="Group 103"/>
          <p:cNvGrpSpPr/>
          <p:nvPr/>
        </p:nvGrpSpPr>
        <p:grpSpPr>
          <a:xfrm>
            <a:off x="3109767" y="1105904"/>
            <a:ext cx="434734" cy="685939"/>
            <a:chOff x="4318025" y="889880"/>
            <a:chExt cx="434734" cy="685939"/>
          </a:xfrm>
        </p:grpSpPr>
        <p:grpSp>
          <p:nvGrpSpPr>
            <p:cNvPr id="38" name="Group 37"/>
            <p:cNvGrpSpPr/>
            <p:nvPr/>
          </p:nvGrpSpPr>
          <p:grpSpPr>
            <a:xfrm>
              <a:off x="4439816" y="1277468"/>
              <a:ext cx="223367" cy="298351"/>
              <a:chOff x="4151784" y="1114425"/>
              <a:chExt cx="223367" cy="29835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96074" y="1847542"/>
            <a:ext cx="441338" cy="626304"/>
            <a:chOff x="6001117" y="1516100"/>
            <a:chExt cx="441338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 rot="10800000">
              <a:off x="6021897" y="1516100"/>
              <a:ext cx="223367" cy="298351"/>
              <a:chOff x="4151784" y="1114425"/>
              <a:chExt cx="223367" cy="29835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/>
          <p:cNvCxnSpPr/>
          <p:nvPr/>
        </p:nvCxnSpPr>
        <p:spPr>
          <a:xfrm>
            <a:off x="2316328" y="1800692"/>
            <a:ext cx="6732000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rot="10800000" flipH="1">
            <a:off x="6752198" y="1499730"/>
            <a:ext cx="7459" cy="658391"/>
          </a:xfrm>
          <a:prstGeom prst="straightConnector1">
            <a:avLst/>
          </a:prstGeom>
          <a:ln w="25400">
            <a:solidFill>
              <a:srgbClr val="E41A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 rot="10800000">
            <a:off x="4970979" y="1774550"/>
            <a:ext cx="72008" cy="374895"/>
            <a:chOff x="4476899" y="1103539"/>
            <a:chExt cx="72008" cy="37489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511708" y="1103539"/>
              <a:ext cx="2391" cy="306162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476899" y="1406426"/>
              <a:ext cx="72008" cy="72008"/>
            </a:xfrm>
            <a:prstGeom prst="ellipse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77162" y="1106620"/>
            <a:ext cx="933461" cy="738897"/>
            <a:chOff x="6403011" y="1137616"/>
            <a:chExt cx="933461" cy="738897"/>
          </a:xfrm>
        </p:grpSpPr>
        <p:grpSp>
          <p:nvGrpSpPr>
            <p:cNvPr id="62" name="Group 61"/>
            <p:cNvGrpSpPr/>
            <p:nvPr/>
          </p:nvGrpSpPr>
          <p:grpSpPr>
            <a:xfrm>
              <a:off x="6607248" y="1501618"/>
              <a:ext cx="72008" cy="374895"/>
              <a:chOff x="5159896" y="1103539"/>
              <a:chExt cx="72008" cy="37489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2494305" y="1105904"/>
            <a:ext cx="417999" cy="1052217"/>
            <a:chOff x="3805793" y="889880"/>
            <a:chExt cx="417999" cy="105221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07768" y="1283706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74187" y="2331686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87" y="2331686"/>
                <a:ext cx="4440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8476" y="946554"/>
                <a:ext cx="459741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76" y="946554"/>
                <a:ext cx="459741" cy="369588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" flipV="1">
            <a:off x="7004369" y="3287761"/>
            <a:ext cx="592177" cy="52000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0000">
            <a:off x="7004369" y="3900610"/>
            <a:ext cx="592177" cy="520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074187" y="4355812"/>
                <a:ext cx="6637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87" y="4355812"/>
                <a:ext cx="663708" cy="369332"/>
              </a:xfrm>
              <a:prstGeom prst="rect">
                <a:avLst/>
              </a:prstGeom>
              <a:blipFill>
                <a:blip r:embed="rId1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/>
            </p:nvSpPr>
            <p:spPr>
              <a:xfrm>
                <a:off x="7088476" y="2970680"/>
                <a:ext cx="66370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76" y="2970680"/>
                <a:ext cx="663708" cy="369588"/>
              </a:xfrm>
              <a:prstGeom prst="rect">
                <a:avLst/>
              </a:prstGeom>
              <a:blipFill>
                <a:blip r:embed="rId1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/>
          <p:cNvGrpSpPr/>
          <p:nvPr/>
        </p:nvGrpSpPr>
        <p:grpSpPr>
          <a:xfrm>
            <a:off x="3003362" y="3132558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5798941" y="3871021"/>
            <a:ext cx="654346" cy="626304"/>
            <a:chOff x="6825224" y="3528916"/>
            <a:chExt cx="654346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/>
            <p:cNvGrpSpPr/>
            <p:nvPr/>
          </p:nvGrpSpPr>
          <p:grpSpPr>
            <a:xfrm rot="10800000">
              <a:off x="7043594" y="3528916"/>
              <a:ext cx="223367" cy="298351"/>
              <a:chOff x="4151784" y="1114425"/>
              <a:chExt cx="223367" cy="298351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2316328" y="3825762"/>
            <a:ext cx="6732000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453287" y="3516859"/>
            <a:ext cx="382671" cy="993166"/>
            <a:chOff x="7585537" y="3174754"/>
            <a:chExt cx="382671" cy="993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82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rot="10800000" flipH="1">
              <a:off x="7880741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18705" y="3807177"/>
            <a:ext cx="1372683" cy="702848"/>
            <a:chOff x="4992479" y="1439556"/>
            <a:chExt cx="1372683" cy="70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  <a:blipFill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 rot="10800000">
              <a:off x="5447928" y="1439556"/>
              <a:ext cx="72008" cy="374895"/>
              <a:chOff x="4476899" y="1103539"/>
              <a:chExt cx="72008" cy="37489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3699684" y="3132558"/>
            <a:ext cx="1247894" cy="729372"/>
            <a:chOff x="4875538" y="2790453"/>
            <a:chExt cx="1247894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71"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3132558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9043795" y="1647852"/>
                <a:ext cx="762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795" y="1647852"/>
                <a:ext cx="7620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9043795" y="3678174"/>
                <a:ext cx="130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795" y="3678174"/>
                <a:ext cx="130067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781582" y="1105904"/>
            <a:ext cx="480190" cy="1420621"/>
            <a:chOff x="9671711" y="1105904"/>
            <a:chExt cx="480190" cy="1420621"/>
          </a:xfrm>
        </p:grpSpPr>
        <p:sp>
          <p:nvSpPr>
            <p:cNvPr id="4" name="Curved Up Arrow 3"/>
            <p:cNvSpPr/>
            <p:nvPr/>
          </p:nvSpPr>
          <p:spPr>
            <a:xfrm>
              <a:off x="9719853" y="1474308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9691348" y="1105904"/>
                  <a:ext cx="4567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1348" y="1105904"/>
                  <a:ext cx="45679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/>
                <p:cNvSpPr/>
                <p:nvPr/>
              </p:nvSpPr>
              <p:spPr>
                <a:xfrm>
                  <a:off x="9671711" y="2156937"/>
                  <a:ext cx="473591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711" y="2156937"/>
                  <a:ext cx="473591" cy="369588"/>
                </a:xfrm>
                <a:prstGeom prst="rect">
                  <a:avLst/>
                </a:prstGeom>
                <a:blipFill>
                  <a:blip r:embed="rId2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Curved Up Arrow 108"/>
            <p:cNvSpPr/>
            <p:nvPr/>
          </p:nvSpPr>
          <p:spPr>
            <a:xfrm flipV="1">
              <a:off x="9719853" y="1872939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680176" y="3131101"/>
            <a:ext cx="681730" cy="1407859"/>
            <a:chOff x="9570305" y="2988943"/>
            <a:chExt cx="681730" cy="1407859"/>
          </a:xfrm>
        </p:grpSpPr>
        <p:sp>
          <p:nvSpPr>
            <p:cNvPr id="106" name="Curved Up Arrow 105"/>
            <p:cNvSpPr/>
            <p:nvPr/>
          </p:nvSpPr>
          <p:spPr>
            <a:xfrm>
              <a:off x="9719853" y="3357347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9575631" y="2988943"/>
                  <a:ext cx="6764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5631" y="2988943"/>
                  <a:ext cx="67640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Curved Up Arrow 109"/>
            <p:cNvSpPr/>
            <p:nvPr/>
          </p:nvSpPr>
          <p:spPr>
            <a:xfrm flipV="1">
              <a:off x="9719853" y="3754732"/>
              <a:ext cx="432048" cy="285182"/>
            </a:xfrm>
            <a:prstGeom prst="curvedUpArrow">
              <a:avLst/>
            </a:prstGeom>
            <a:solidFill>
              <a:srgbClr val="4DA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570305" y="4027214"/>
                  <a:ext cx="676404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0305" y="4027214"/>
                  <a:ext cx="676404" cy="369588"/>
                </a:xfrm>
                <a:prstGeom prst="rect">
                  <a:avLst/>
                </a:prstGeom>
                <a:blipFill>
                  <a:blip r:embed="rId2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loud 2"/>
          <p:cNvSpPr>
            <a:spLocks noChangeAspect="1"/>
          </p:cNvSpPr>
          <p:nvPr/>
        </p:nvSpPr>
        <p:spPr>
          <a:xfrm>
            <a:off x="8537319" y="1250288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05" name="Straight Arrow Connector 104"/>
          <p:cNvCxnSpPr/>
          <p:nvPr/>
        </p:nvCxnSpPr>
        <p:spPr>
          <a:xfrm rot="10800000" flipH="1" flipV="1">
            <a:off x="8681511" y="1465077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8478319" y="908720"/>
                <a:ext cx="435632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19" y="908720"/>
                <a:ext cx="435632" cy="369588"/>
              </a:xfrm>
              <a:prstGeom prst="rect">
                <a:avLst/>
              </a:prstGeom>
              <a:blipFill>
                <a:blip r:embed="rId2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Cloud 113"/>
          <p:cNvSpPr>
            <a:spLocks noChangeAspect="1"/>
          </p:cNvSpPr>
          <p:nvPr/>
        </p:nvSpPr>
        <p:spPr>
          <a:xfrm flipV="1">
            <a:off x="8539991" y="2196139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5" name="Straight Arrow Connector 114"/>
          <p:cNvCxnSpPr/>
          <p:nvPr/>
        </p:nvCxnSpPr>
        <p:spPr>
          <a:xfrm rot="10800000" flipH="1">
            <a:off x="8684183" y="1871722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/>
              <p:cNvSpPr/>
              <p:nvPr/>
            </p:nvSpPr>
            <p:spPr>
              <a:xfrm>
                <a:off x="8469855" y="2332913"/>
                <a:ext cx="444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8" name="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55" y="2332913"/>
                <a:ext cx="444096" cy="369332"/>
              </a:xfrm>
              <a:prstGeom prst="rect">
                <a:avLst/>
              </a:prstGeom>
              <a:blipFill>
                <a:blip r:embed="rId2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Cloud 120"/>
          <p:cNvSpPr>
            <a:spLocks noChangeAspect="1"/>
          </p:cNvSpPr>
          <p:nvPr/>
        </p:nvSpPr>
        <p:spPr>
          <a:xfrm>
            <a:off x="8533328" y="3271329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cxnSp>
        <p:nvCxnSpPr>
          <p:cNvPr id="122" name="Straight Arrow Connector 121"/>
          <p:cNvCxnSpPr/>
          <p:nvPr/>
        </p:nvCxnSpPr>
        <p:spPr>
          <a:xfrm rot="10800000" flipH="1" flipV="1">
            <a:off x="8677520" y="3486118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8474328" y="2929761"/>
                <a:ext cx="655244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328" y="2929761"/>
                <a:ext cx="655244" cy="369588"/>
              </a:xfrm>
              <a:prstGeom prst="rect">
                <a:avLst/>
              </a:prstGeom>
              <a:blipFill>
                <a:blip r:embed="rId2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loud 123"/>
          <p:cNvSpPr>
            <a:spLocks noChangeAspect="1"/>
          </p:cNvSpPr>
          <p:nvPr/>
        </p:nvSpPr>
        <p:spPr>
          <a:xfrm flipV="1">
            <a:off x="8526764" y="4217180"/>
            <a:ext cx="293815" cy="197517"/>
          </a:xfrm>
          <a:prstGeom prst="cloud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Arrow Connector 124"/>
          <p:cNvCxnSpPr/>
          <p:nvPr/>
        </p:nvCxnSpPr>
        <p:spPr>
          <a:xfrm rot="10800000" flipH="1">
            <a:off x="8670956" y="3892763"/>
            <a:ext cx="7459" cy="307145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8456628" y="4353954"/>
                <a:ext cx="655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28" y="4353954"/>
                <a:ext cx="65524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2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3109767" y="1105904"/>
            <a:ext cx="434734" cy="685939"/>
            <a:chOff x="4318025" y="889880"/>
            <a:chExt cx="434734" cy="685939"/>
          </a:xfrm>
        </p:grpSpPr>
        <p:grpSp>
          <p:nvGrpSpPr>
            <p:cNvPr id="38" name="Group 37"/>
            <p:cNvGrpSpPr/>
            <p:nvPr/>
          </p:nvGrpSpPr>
          <p:grpSpPr>
            <a:xfrm>
              <a:off x="4439816" y="1277468"/>
              <a:ext cx="223367" cy="298351"/>
              <a:chOff x="4151784" y="1114425"/>
              <a:chExt cx="223367" cy="298351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/>
                <p:cNvSpPr/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5" y="889880"/>
                  <a:ext cx="43473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/>
          <p:cNvGrpSpPr/>
          <p:nvPr/>
        </p:nvGrpSpPr>
        <p:grpSpPr>
          <a:xfrm>
            <a:off x="5996074" y="1847542"/>
            <a:ext cx="441338" cy="626304"/>
            <a:chOff x="6001117" y="1516100"/>
            <a:chExt cx="441338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1117" y="1772816"/>
                  <a:ext cx="44133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/>
            <p:cNvGrpSpPr/>
            <p:nvPr/>
          </p:nvGrpSpPr>
          <p:grpSpPr>
            <a:xfrm rot="10800000">
              <a:off x="6021897" y="1516100"/>
              <a:ext cx="223367" cy="298351"/>
              <a:chOff x="4151784" y="1114425"/>
              <a:chExt cx="223367" cy="298351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2" name="Straight Connector 101"/>
          <p:cNvCxnSpPr/>
          <p:nvPr/>
        </p:nvCxnSpPr>
        <p:spPr>
          <a:xfrm>
            <a:off x="2262285" y="1800692"/>
            <a:ext cx="5057851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322" y="2123564"/>
                <a:ext cx="382671" cy="369332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rot="10800000" flipH="1">
            <a:off x="6752198" y="1499730"/>
            <a:ext cx="7459" cy="658391"/>
          </a:xfrm>
          <a:prstGeom prst="straightConnector1">
            <a:avLst/>
          </a:prstGeom>
          <a:ln w="25400">
            <a:solidFill>
              <a:srgbClr val="E41A1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530" y="2123308"/>
                <a:ext cx="998478" cy="369588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 rot="10800000">
            <a:off x="4970979" y="1774550"/>
            <a:ext cx="72008" cy="374895"/>
            <a:chOff x="4476899" y="1103539"/>
            <a:chExt cx="72008" cy="374895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511708" y="1103539"/>
              <a:ext cx="2391" cy="306162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4476899" y="1406426"/>
              <a:ext cx="72008" cy="72008"/>
            </a:xfrm>
            <a:prstGeom prst="ellipse">
              <a:avLst/>
            </a:prstGeom>
            <a:solidFill>
              <a:srgbClr val="E41A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77162" y="1106620"/>
            <a:ext cx="933461" cy="738897"/>
            <a:chOff x="6403011" y="1137616"/>
            <a:chExt cx="933461" cy="738897"/>
          </a:xfrm>
        </p:grpSpPr>
        <p:grpSp>
          <p:nvGrpSpPr>
            <p:cNvPr id="62" name="Group 61"/>
            <p:cNvGrpSpPr/>
            <p:nvPr/>
          </p:nvGrpSpPr>
          <p:grpSpPr>
            <a:xfrm>
              <a:off x="6607248" y="1501618"/>
              <a:ext cx="72008" cy="374895"/>
              <a:chOff x="5159896" y="1103539"/>
              <a:chExt cx="72008" cy="37489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3011" y="1137616"/>
                  <a:ext cx="93346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2494305" y="1105904"/>
            <a:ext cx="417999" cy="1052217"/>
            <a:chOff x="3805793" y="889880"/>
            <a:chExt cx="417999" cy="105221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007768" y="1283706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5793" y="889880"/>
                  <a:ext cx="4179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3003362" y="3132558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5798941" y="3871021"/>
            <a:ext cx="654346" cy="626304"/>
            <a:chOff x="6825224" y="3528916"/>
            <a:chExt cx="654346" cy="626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224" y="3785632"/>
                  <a:ext cx="654346" cy="369588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/>
            <p:cNvGrpSpPr/>
            <p:nvPr/>
          </p:nvGrpSpPr>
          <p:grpSpPr>
            <a:xfrm rot="10800000">
              <a:off x="7043594" y="3528916"/>
              <a:ext cx="223367" cy="298351"/>
              <a:chOff x="4151784" y="1114425"/>
              <a:chExt cx="223367" cy="298351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2262285" y="3825762"/>
            <a:ext cx="5057851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6453287" y="3516859"/>
            <a:ext cx="382671" cy="993166"/>
            <a:chOff x="7585537" y="3174754"/>
            <a:chExt cx="382671" cy="993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537" y="3798588"/>
                  <a:ext cx="382671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825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/>
            <p:cNvCxnSpPr/>
            <p:nvPr/>
          </p:nvCxnSpPr>
          <p:spPr>
            <a:xfrm rot="10800000" flipH="1">
              <a:off x="7880741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518705" y="3807177"/>
            <a:ext cx="1372683" cy="702848"/>
            <a:chOff x="4992479" y="1439556"/>
            <a:chExt cx="1372683" cy="7028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/>
                <p:cNvSpPr/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2479" y="1772816"/>
                  <a:ext cx="1372683" cy="369588"/>
                </a:xfrm>
                <a:prstGeom prst="rect">
                  <a:avLst/>
                </a:prstGeom>
                <a:blipFill>
                  <a:blip r:embed="rId1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/>
            <p:cNvGrpSpPr/>
            <p:nvPr/>
          </p:nvGrpSpPr>
          <p:grpSpPr>
            <a:xfrm rot="10800000">
              <a:off x="5447928" y="1439556"/>
              <a:ext cx="72008" cy="374895"/>
              <a:chOff x="4476899" y="1103539"/>
              <a:chExt cx="72008" cy="374895"/>
            </a:xfrm>
          </p:grpSpPr>
          <p:cxnSp>
            <p:nvCxnSpPr>
              <p:cNvPr id="83" name="Straight Arrow Connector 8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3699684" y="3132558"/>
            <a:ext cx="1247894" cy="729372"/>
            <a:chOff x="4875538" y="2790453"/>
            <a:chExt cx="1247894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1247894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71"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3132558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7387611" y="1628800"/>
                <a:ext cx="762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1" y="1628800"/>
                <a:ext cx="762067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/>
              <p:cNvSpPr/>
              <p:nvPr/>
            </p:nvSpPr>
            <p:spPr>
              <a:xfrm>
                <a:off x="7387611" y="3678174"/>
                <a:ext cx="13006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119" name="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611" y="3678174"/>
                <a:ext cx="1300677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66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87888" y="946554"/>
            <a:ext cx="747815" cy="3778590"/>
            <a:chOff x="7004369" y="946554"/>
            <a:chExt cx="747815" cy="3778590"/>
          </a:xfrm>
        </p:grpSpPr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" flipV="1">
              <a:off x="7004369" y="1263635"/>
              <a:ext cx="592177" cy="520005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0000">
              <a:off x="7004369" y="1876484"/>
              <a:ext cx="592177" cy="520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074187" y="2331686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187" y="2331686"/>
                  <a:ext cx="4440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7088476" y="946554"/>
                  <a:ext cx="459741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76" y="946554"/>
                  <a:ext cx="459741" cy="369588"/>
                </a:xfrm>
                <a:prstGeom prst="rect">
                  <a:avLst/>
                </a:prstGeom>
                <a:blipFill>
                  <a:blip r:embed="rId4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60000" flipV="1">
              <a:off x="7004369" y="3287761"/>
              <a:ext cx="592177" cy="520005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40000">
              <a:off x="7004369" y="3900610"/>
              <a:ext cx="592177" cy="520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7074187" y="4355812"/>
                  <a:ext cx="6637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4187" y="4355812"/>
                  <a:ext cx="66370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7088476" y="2970680"/>
                  <a:ext cx="663708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8476" y="2970680"/>
                  <a:ext cx="663708" cy="369588"/>
                </a:xfrm>
                <a:prstGeom prst="rect">
                  <a:avLst/>
                </a:prstGeom>
                <a:blipFill>
                  <a:blip r:embed="rId6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2" name="Straight Connector 101"/>
          <p:cNvCxnSpPr/>
          <p:nvPr/>
        </p:nvCxnSpPr>
        <p:spPr>
          <a:xfrm>
            <a:off x="4727848" y="1800692"/>
            <a:ext cx="3140527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727848" y="3825762"/>
            <a:ext cx="3140527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6023992" y="1105904"/>
            <a:ext cx="681730" cy="3433056"/>
            <a:chOff x="7680176" y="1105904"/>
            <a:chExt cx="681730" cy="3433056"/>
          </a:xfrm>
        </p:grpSpPr>
        <p:grpSp>
          <p:nvGrpSpPr>
            <p:cNvPr id="16" name="Group 15"/>
            <p:cNvGrpSpPr/>
            <p:nvPr/>
          </p:nvGrpSpPr>
          <p:grpSpPr>
            <a:xfrm>
              <a:off x="7781582" y="1105904"/>
              <a:ext cx="480190" cy="1420621"/>
              <a:chOff x="9671711" y="1105904"/>
              <a:chExt cx="480190" cy="1420621"/>
            </a:xfrm>
          </p:grpSpPr>
          <p:sp>
            <p:nvSpPr>
              <p:cNvPr id="4" name="Curved Up Arrow 3"/>
              <p:cNvSpPr/>
              <p:nvPr/>
            </p:nvSpPr>
            <p:spPr>
              <a:xfrm>
                <a:off x="9719853" y="1474308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5"/>
                  <p:cNvSpPr/>
                  <p:nvPr/>
                </p:nvSpPr>
                <p:spPr>
                  <a:xfrm>
                    <a:off x="9691348" y="1105904"/>
                    <a:ext cx="45679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91348" y="1105904"/>
                    <a:ext cx="45679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9671711" y="2156937"/>
                    <a:ext cx="473591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1711" y="2156937"/>
                    <a:ext cx="473591" cy="36958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9" name="Curved Up Arrow 108"/>
              <p:cNvSpPr/>
              <p:nvPr/>
            </p:nvSpPr>
            <p:spPr>
              <a:xfrm flipV="1">
                <a:off x="9719853" y="1872939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80176" y="3131101"/>
              <a:ext cx="681730" cy="1407859"/>
              <a:chOff x="9570305" y="2988943"/>
              <a:chExt cx="681730" cy="1407859"/>
            </a:xfrm>
          </p:grpSpPr>
          <p:sp>
            <p:nvSpPr>
              <p:cNvPr id="106" name="Curved Up Arrow 105"/>
              <p:cNvSpPr/>
              <p:nvPr/>
            </p:nvSpPr>
            <p:spPr>
              <a:xfrm>
                <a:off x="9719853" y="3357347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Rectangle 107"/>
                  <p:cNvSpPr/>
                  <p:nvPr/>
                </p:nvSpPr>
                <p:spPr>
                  <a:xfrm>
                    <a:off x="9575631" y="2988943"/>
                    <a:ext cx="6764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5631" y="2988943"/>
                    <a:ext cx="676404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Curved Up Arrow 109"/>
              <p:cNvSpPr/>
              <p:nvPr/>
            </p:nvSpPr>
            <p:spPr>
              <a:xfrm flipV="1">
                <a:off x="9719853" y="3754732"/>
                <a:ext cx="432048" cy="285182"/>
              </a:xfrm>
              <a:prstGeom prst="curvedUpArrow">
                <a:avLst/>
              </a:prstGeom>
              <a:solidFill>
                <a:srgbClr val="4DAF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Rectangle 110"/>
                  <p:cNvSpPr/>
                  <p:nvPr/>
                </p:nvSpPr>
                <p:spPr>
                  <a:xfrm>
                    <a:off x="9570305" y="4027214"/>
                    <a:ext cx="676404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111" name="Rectangle 1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0305" y="4027214"/>
                    <a:ext cx="676404" cy="3695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7079240" y="908720"/>
            <a:ext cx="672944" cy="3814566"/>
            <a:chOff x="8456628" y="908720"/>
            <a:chExt cx="672944" cy="3814566"/>
          </a:xfrm>
        </p:grpSpPr>
        <p:sp>
          <p:nvSpPr>
            <p:cNvPr id="3" name="Cloud 2"/>
            <p:cNvSpPr>
              <a:spLocks noChangeAspect="1"/>
            </p:cNvSpPr>
            <p:nvPr/>
          </p:nvSpPr>
          <p:spPr>
            <a:xfrm>
              <a:off x="8537319" y="1250288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 rot="10800000" flipH="1" flipV="1">
              <a:off x="8681511" y="1465077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Rectangle 111"/>
                <p:cNvSpPr/>
                <p:nvPr/>
              </p:nvSpPr>
              <p:spPr>
                <a:xfrm>
                  <a:off x="8478319" y="908720"/>
                  <a:ext cx="435632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2" name="Rectangle 1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319" y="908720"/>
                  <a:ext cx="435632" cy="369588"/>
                </a:xfrm>
                <a:prstGeom prst="rect">
                  <a:avLst/>
                </a:prstGeom>
                <a:blipFill>
                  <a:blip r:embed="rId27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Cloud 113"/>
            <p:cNvSpPr>
              <a:spLocks noChangeAspect="1"/>
            </p:cNvSpPr>
            <p:nvPr/>
          </p:nvSpPr>
          <p:spPr>
            <a:xfrm flipV="1">
              <a:off x="8539991" y="2196139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rot="10800000" flipH="1">
              <a:off x="8684183" y="1871722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/>
                <p:cNvSpPr/>
                <p:nvPr/>
              </p:nvSpPr>
              <p:spPr>
                <a:xfrm>
                  <a:off x="8469855" y="2332913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18" name="Rectangle 1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9855" y="2332913"/>
                  <a:ext cx="444096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Cloud 120"/>
            <p:cNvSpPr>
              <a:spLocks noChangeAspect="1"/>
            </p:cNvSpPr>
            <p:nvPr/>
          </p:nvSpPr>
          <p:spPr>
            <a:xfrm>
              <a:off x="8533328" y="3271329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rot="10800000" flipH="1" flipV="1">
              <a:off x="8677520" y="3486118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8474328" y="2929761"/>
                  <a:ext cx="655244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4328" y="2929761"/>
                  <a:ext cx="655244" cy="369588"/>
                </a:xfrm>
                <a:prstGeom prst="rect">
                  <a:avLst/>
                </a:prstGeom>
                <a:blipFill>
                  <a:blip r:embed="rId2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Cloud 123"/>
            <p:cNvSpPr>
              <a:spLocks noChangeAspect="1"/>
            </p:cNvSpPr>
            <p:nvPr/>
          </p:nvSpPr>
          <p:spPr>
            <a:xfrm flipV="1">
              <a:off x="8526764" y="4217180"/>
              <a:ext cx="293815" cy="19751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rot="10800000" flipH="1">
              <a:off x="8670956" y="3892763"/>
              <a:ext cx="7459" cy="307145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/>
                <p:cNvSpPr/>
                <p:nvPr/>
              </p:nvSpPr>
              <p:spPr>
                <a:xfrm>
                  <a:off x="8456628" y="4353954"/>
                  <a:ext cx="6552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126" name="Rectangle 1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628" y="4353954"/>
                  <a:ext cx="655244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8031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01"/>
          <p:cNvCxnSpPr/>
          <p:nvPr/>
        </p:nvCxnSpPr>
        <p:spPr>
          <a:xfrm>
            <a:off x="2279576" y="1800692"/>
            <a:ext cx="3140527" cy="23094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791744" y="1499730"/>
            <a:ext cx="1314959" cy="993166"/>
            <a:chOff x="4781041" y="1499730"/>
            <a:chExt cx="1314959" cy="993166"/>
          </a:xfrm>
        </p:grpSpPr>
        <p:grpSp>
          <p:nvGrpSpPr>
            <p:cNvPr id="60" name="Group 59"/>
            <p:cNvGrpSpPr/>
            <p:nvPr/>
          </p:nvGrpSpPr>
          <p:grpSpPr>
            <a:xfrm>
              <a:off x="4781041" y="1847542"/>
              <a:ext cx="441338" cy="626304"/>
              <a:chOff x="6001117" y="1516100"/>
              <a:chExt cx="441338" cy="6263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6001117" y="1772816"/>
                    <a:ext cx="441338" cy="3695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117" y="1772816"/>
                    <a:ext cx="441338" cy="3695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 54"/>
              <p:cNvGrpSpPr/>
              <p:nvPr/>
            </p:nvGrpSpPr>
            <p:grpSpPr>
              <a:xfrm rot="10800000">
                <a:off x="6021897" y="1516100"/>
                <a:ext cx="223367" cy="298351"/>
                <a:chOff x="4151784" y="1114425"/>
                <a:chExt cx="223367" cy="298351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>
                <a:xfrm flipV="1">
                  <a:off x="4151784" y="1114425"/>
                  <a:ext cx="223367" cy="298351"/>
                </a:xfrm>
                <a:prstGeom prst="straightConnector1">
                  <a:avLst/>
                </a:prstGeom>
                <a:ln w="25400">
                  <a:solidFill>
                    <a:srgbClr val="E41A1C"/>
                  </a:solidFill>
                  <a:round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4151784" y="1114425"/>
                  <a:ext cx="0" cy="295276"/>
                </a:xfrm>
                <a:prstGeom prst="straightConnector1">
                  <a:avLst/>
                </a:prstGeom>
                <a:ln w="25400">
                  <a:solidFill>
                    <a:srgbClr val="E41A1C"/>
                  </a:solidFill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5713329" y="2123564"/>
                  <a:ext cx="3826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329" y="2123564"/>
                  <a:ext cx="38267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1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rot="10800000" flipH="1">
              <a:off x="5897205" y="1499730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261379" y="2123308"/>
                  <a:ext cx="455766" cy="3695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379" y="2123308"/>
                  <a:ext cx="455766" cy="369588"/>
                </a:xfrm>
                <a:prstGeom prst="rect">
                  <a:avLst/>
                </a:prstGeom>
                <a:blipFill>
                  <a:blip r:embed="rId8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 rot="10800000">
              <a:off x="5456220" y="1774550"/>
              <a:ext cx="72008" cy="374895"/>
              <a:chOff x="4476899" y="1103539"/>
              <a:chExt cx="72008" cy="374895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4511708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476899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98" name="Group 97"/>
          <p:cNvGrpSpPr/>
          <p:nvPr/>
        </p:nvGrpSpPr>
        <p:grpSpPr>
          <a:xfrm>
            <a:off x="3589498" y="2924944"/>
            <a:ext cx="654346" cy="676414"/>
            <a:chOff x="3973860" y="2790453"/>
            <a:chExt cx="654346" cy="676414"/>
          </a:xfrm>
        </p:grpSpPr>
        <p:grpSp>
          <p:nvGrpSpPr>
            <p:cNvPr id="72" name="Group 71"/>
            <p:cNvGrpSpPr/>
            <p:nvPr/>
          </p:nvGrpSpPr>
          <p:grpSpPr>
            <a:xfrm>
              <a:off x="4201567" y="3168516"/>
              <a:ext cx="223367" cy="298351"/>
              <a:chOff x="4151784" y="1114425"/>
              <a:chExt cx="223367" cy="298351"/>
            </a:xfrm>
          </p:grpSpPr>
          <p:cxnSp>
            <p:nvCxnSpPr>
              <p:cNvPr id="89" name="Straight Arrow Connector 88"/>
              <p:cNvCxnSpPr/>
              <p:nvPr/>
            </p:nvCxnSpPr>
            <p:spPr>
              <a:xfrm flipV="1">
                <a:off x="4151784" y="1114425"/>
                <a:ext cx="223367" cy="298351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round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>
                <a:off x="4151784" y="1114425"/>
                <a:ext cx="0" cy="295276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60" y="2790453"/>
                  <a:ext cx="65434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Straight Connector 72"/>
          <p:cNvCxnSpPr/>
          <p:nvPr/>
        </p:nvCxnSpPr>
        <p:spPr>
          <a:xfrm>
            <a:off x="2279576" y="3618148"/>
            <a:ext cx="3140527" cy="2305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2927648" y="2924944"/>
            <a:ext cx="669671" cy="729372"/>
            <a:chOff x="4875538" y="2790453"/>
            <a:chExt cx="669671" cy="729372"/>
          </a:xfrm>
        </p:grpSpPr>
        <p:grpSp>
          <p:nvGrpSpPr>
            <p:cNvPr id="75" name="Group 74"/>
            <p:cNvGrpSpPr/>
            <p:nvPr/>
          </p:nvGrpSpPr>
          <p:grpSpPr>
            <a:xfrm>
              <a:off x="5164427" y="3144930"/>
              <a:ext cx="72008" cy="374895"/>
              <a:chOff x="5159896" y="1103539"/>
              <a:chExt cx="72008" cy="374895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>
                <a:off x="5194705" y="1103539"/>
                <a:ext cx="2391" cy="306162"/>
              </a:xfrm>
              <a:prstGeom prst="straightConnector1">
                <a:avLst/>
              </a:prstGeom>
              <a:ln w="25400">
                <a:solidFill>
                  <a:srgbClr val="E41A1C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5159896" y="1406426"/>
                <a:ext cx="72008" cy="72008"/>
              </a:xfrm>
              <a:prstGeom prst="ellipse">
                <a:avLst/>
              </a:prstGeom>
              <a:solidFill>
                <a:srgbClr val="E41A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875538" y="2790453"/>
                  <a:ext cx="6696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538" y="2790453"/>
                  <a:ext cx="669671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2355290" y="2924944"/>
            <a:ext cx="637610" cy="1042692"/>
            <a:chOff x="3287688" y="2790453"/>
            <a:chExt cx="637610" cy="1042692"/>
          </a:xfrm>
        </p:grpSpPr>
        <p:cxnSp>
          <p:nvCxnSpPr>
            <p:cNvPr id="74" name="Straight Arrow Connector 73"/>
            <p:cNvCxnSpPr/>
            <p:nvPr/>
          </p:nvCxnSpPr>
          <p:spPr>
            <a:xfrm flipH="1">
              <a:off x="3633679" y="3174754"/>
              <a:ext cx="7459" cy="658391"/>
            </a:xfrm>
            <a:prstGeom prst="straightConnector1">
              <a:avLst/>
            </a:prstGeom>
            <a:ln w="25400">
              <a:solidFill>
                <a:srgbClr val="E41A1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688" y="2790453"/>
                  <a:ext cx="637610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131624" y="1916832"/>
            <a:ext cx="444096" cy="658391"/>
            <a:chOff x="4427768" y="1996363"/>
            <a:chExt cx="444096" cy="658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4427768" y="2069922"/>
                  <a:ext cx="4440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768" y="2069922"/>
                  <a:ext cx="44409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 flipH="1">
              <a:off x="4447596" y="1996363"/>
              <a:ext cx="7459" cy="658391"/>
            </a:xfrm>
            <a:prstGeom prst="straightConnector1">
              <a:avLst/>
            </a:prstGeom>
            <a:ln w="104775">
              <a:solidFill>
                <a:srgbClr val="FFC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13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5A7864D-0A69-9CFB-8E2A-07FEE38913EC}"/>
              </a:ext>
            </a:extLst>
          </p:cNvPr>
          <p:cNvSpPr/>
          <p:nvPr/>
        </p:nvSpPr>
        <p:spPr>
          <a:xfrm>
            <a:off x="2265563" y="4456276"/>
            <a:ext cx="1446939" cy="4196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soil</a:t>
            </a:r>
            <a:endParaRPr lang="da-DK" i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BE56DC-01C1-C76E-9723-24262A1D4ED1}"/>
              </a:ext>
            </a:extLst>
          </p:cNvPr>
          <p:cNvSpPr/>
          <p:nvPr/>
        </p:nvSpPr>
        <p:spPr>
          <a:xfrm>
            <a:off x="2272797" y="1753972"/>
            <a:ext cx="1446939" cy="419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</a:rPr>
              <a:t>outdoors</a:t>
            </a:r>
            <a:endParaRPr lang="da-DK" i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04D37C-4A8B-2D7F-038F-063B2163BD8F}"/>
              </a:ext>
            </a:extLst>
          </p:cNvPr>
          <p:cNvSpPr/>
          <p:nvPr/>
        </p:nvSpPr>
        <p:spPr>
          <a:xfrm>
            <a:off x="2279577" y="2173602"/>
            <a:ext cx="1446939" cy="22724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ctangle 58"/>
          <p:cNvSpPr/>
          <p:nvPr/>
        </p:nvSpPr>
        <p:spPr>
          <a:xfrm>
            <a:off x="1860872" y="1628014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sky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D3A70-57CB-4AC9-9136-FA3AD08FC2AE}"/>
              </a:ext>
            </a:extLst>
          </p:cNvPr>
          <p:cNvSpPr/>
          <p:nvPr/>
        </p:nvSpPr>
        <p:spPr>
          <a:xfrm>
            <a:off x="1694929" y="2005919"/>
            <a:ext cx="5846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cover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5CC6C-9B73-2BB6-1C44-33D9597B128C}"/>
              </a:ext>
            </a:extLst>
          </p:cNvPr>
          <p:cNvSpPr/>
          <p:nvPr/>
        </p:nvSpPr>
        <p:spPr>
          <a:xfrm>
            <a:off x="1614779" y="2383824"/>
            <a:ext cx="66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screen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ADC6A0-CD5A-370D-8089-A4140714D266}"/>
              </a:ext>
            </a:extLst>
          </p:cNvPr>
          <p:cNvSpPr/>
          <p:nvPr/>
        </p:nvSpPr>
        <p:spPr>
          <a:xfrm>
            <a:off x="1614779" y="2761729"/>
            <a:ext cx="664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screen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39231F-E620-58B1-9CB3-4094EB4CB15E}"/>
              </a:ext>
            </a:extLst>
          </p:cNvPr>
          <p:cNvSpPr/>
          <p:nvPr/>
        </p:nvSpPr>
        <p:spPr>
          <a:xfrm>
            <a:off x="1210181" y="3139634"/>
            <a:ext cx="10693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growth light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2A89F9-068E-D468-D15A-DCC1FEBFE3B6}"/>
              </a:ext>
            </a:extLst>
          </p:cNvPr>
          <p:cNvSpPr/>
          <p:nvPr/>
        </p:nvSpPr>
        <p:spPr>
          <a:xfrm>
            <a:off x="1770782" y="3517539"/>
            <a:ext cx="5087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crop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DDB9D5-F647-13E6-31E2-445256E6BEF5}"/>
              </a:ext>
            </a:extLst>
          </p:cNvPr>
          <p:cNvSpPr/>
          <p:nvPr/>
        </p:nvSpPr>
        <p:spPr>
          <a:xfrm>
            <a:off x="1404080" y="3895444"/>
            <a:ext cx="875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heat pipe</a:t>
            </a:r>
          </a:p>
        </p:txBody>
      </p:sp>
      <p:cxnSp>
        <p:nvCxnSpPr>
          <p:cNvPr id="102" name="Straight Connector 101"/>
          <p:cNvCxnSpPr>
            <a:cxnSpLocks/>
          </p:cNvCxnSpPr>
          <p:nvPr/>
        </p:nvCxnSpPr>
        <p:spPr>
          <a:xfrm>
            <a:off x="2279577" y="1791126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123093A-8D43-2B89-7087-E2B72217444A}"/>
              </a:ext>
            </a:extLst>
          </p:cNvPr>
          <p:cNvSpPr/>
          <p:nvPr/>
        </p:nvSpPr>
        <p:spPr>
          <a:xfrm>
            <a:off x="1747058" y="4273351"/>
            <a:ext cx="53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/>
              <a:t>floor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2FD05-95FE-56A8-4E49-B263E8065ED4}"/>
              </a:ext>
            </a:extLst>
          </p:cNvPr>
          <p:cNvCxnSpPr>
            <a:cxnSpLocks/>
          </p:cNvCxnSpPr>
          <p:nvPr/>
        </p:nvCxnSpPr>
        <p:spPr>
          <a:xfrm>
            <a:off x="2279577" y="2173604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794122-3172-FE3C-EED9-9041C3BE04E8}"/>
              </a:ext>
            </a:extLst>
          </p:cNvPr>
          <p:cNvCxnSpPr>
            <a:cxnSpLocks/>
          </p:cNvCxnSpPr>
          <p:nvPr/>
        </p:nvCxnSpPr>
        <p:spPr>
          <a:xfrm>
            <a:off x="2279577" y="2556082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EA2C04-089A-AC2E-A04C-67EA0001EBC8}"/>
              </a:ext>
            </a:extLst>
          </p:cNvPr>
          <p:cNvCxnSpPr>
            <a:cxnSpLocks/>
          </p:cNvCxnSpPr>
          <p:nvPr/>
        </p:nvCxnSpPr>
        <p:spPr>
          <a:xfrm>
            <a:off x="2279577" y="2938560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774257-2370-4890-B5B2-642D72768C63}"/>
              </a:ext>
            </a:extLst>
          </p:cNvPr>
          <p:cNvCxnSpPr>
            <a:cxnSpLocks/>
          </p:cNvCxnSpPr>
          <p:nvPr/>
        </p:nvCxnSpPr>
        <p:spPr>
          <a:xfrm>
            <a:off x="2279577" y="3321038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896B2B2-D309-9ADA-379C-CF4B9CC3E673}"/>
              </a:ext>
            </a:extLst>
          </p:cNvPr>
          <p:cNvCxnSpPr>
            <a:cxnSpLocks/>
          </p:cNvCxnSpPr>
          <p:nvPr/>
        </p:nvCxnSpPr>
        <p:spPr>
          <a:xfrm>
            <a:off x="2279577" y="3703516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69EC8-234D-BFE3-41EC-646BE472F075}"/>
              </a:ext>
            </a:extLst>
          </p:cNvPr>
          <p:cNvCxnSpPr>
            <a:cxnSpLocks/>
          </p:cNvCxnSpPr>
          <p:nvPr/>
        </p:nvCxnSpPr>
        <p:spPr>
          <a:xfrm>
            <a:off x="2279577" y="4085994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8AAC76-0DA3-70F4-C624-9B287AC486E3}"/>
              </a:ext>
            </a:extLst>
          </p:cNvPr>
          <p:cNvCxnSpPr>
            <a:cxnSpLocks/>
          </p:cNvCxnSpPr>
          <p:nvPr/>
        </p:nvCxnSpPr>
        <p:spPr>
          <a:xfrm>
            <a:off x="2279577" y="4468470"/>
            <a:ext cx="1446939" cy="0"/>
          </a:xfrm>
          <a:prstGeom prst="line">
            <a:avLst/>
          </a:prstGeom>
          <a:ln w="60325">
            <a:solidFill>
              <a:srgbClr val="257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0DFA670-A9AD-F175-A71D-904EF351C028}"/>
              </a:ext>
            </a:extLst>
          </p:cNvPr>
          <p:cNvSpPr/>
          <p:nvPr/>
        </p:nvSpPr>
        <p:spPr>
          <a:xfrm>
            <a:off x="2639805" y="2996952"/>
            <a:ext cx="726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400" i="1"/>
              <a:t>indoors</a:t>
            </a:r>
          </a:p>
        </p:txBody>
      </p:sp>
    </p:spTree>
    <p:extLst>
      <p:ext uri="{BB962C8B-B14F-4D97-AF65-F5344CB8AC3E}">
        <p14:creationId xmlns:p14="http://schemas.microsoft.com/office/powerpoint/2010/main" val="22811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5730</TotalTime>
  <Words>99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45</cp:revision>
  <dcterms:created xsi:type="dcterms:W3CDTF">2022-12-29T11:27:29Z</dcterms:created>
  <dcterms:modified xsi:type="dcterms:W3CDTF">2024-06-27T07:22:33Z</dcterms:modified>
</cp:coreProperties>
</file>